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2" r:id="rId5"/>
    <p:sldId id="275" r:id="rId6"/>
    <p:sldId id="282" r:id="rId7"/>
    <p:sldId id="284" r:id="rId8"/>
    <p:sldId id="277" r:id="rId9"/>
    <p:sldId id="283" r:id="rId10"/>
    <p:sldId id="279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up, Kathy" initials="HK" lastIdx="3" clrIdx="0">
    <p:extLst>
      <p:ext uri="{19B8F6BF-5375-455C-9EA6-DF929625EA0E}">
        <p15:presenceInfo xmlns:p15="http://schemas.microsoft.com/office/powerpoint/2012/main" userId="S-1-5-21-2002062289-2020709010-4147574693-707161" providerId="AD"/>
      </p:ext>
    </p:extLst>
  </p:cmAuthor>
  <p:cmAuthor id="2" name="Hartup, Kathy" initials="HK [2]" lastIdx="1" clrIdx="1">
    <p:extLst>
      <p:ext uri="{19B8F6BF-5375-455C-9EA6-DF929625EA0E}">
        <p15:presenceInfo xmlns:p15="http://schemas.microsoft.com/office/powerpoint/2012/main" userId="S::Kathy.Hartup@justice.gov.uk::cf28ce7b-3015-4abc-8874-fcc1d308bb97" providerId="AD"/>
      </p:ext>
    </p:extLst>
  </p:cmAuthor>
  <p:cmAuthor id="3" name="Harbottle, Jane (LAA)" initials="HJ(" lastIdx="4" clrIdx="2">
    <p:extLst>
      <p:ext uri="{19B8F6BF-5375-455C-9EA6-DF929625EA0E}">
        <p15:presenceInfo xmlns:p15="http://schemas.microsoft.com/office/powerpoint/2012/main" userId="S::Jane.Harbottle@justice.gov.uk::7c476d4e-1654-4d88-93a0-df09a7067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89F"/>
    <a:srgbClr val="09FFF9"/>
    <a:srgbClr val="003057"/>
    <a:srgbClr val="A7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32" y="60"/>
      </p:cViewPr>
      <p:guideLst>
        <p:guide orient="horz" pos="2160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CA3A1-6EE1-4446-BB19-062BE9B78C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42CFF-ABF3-49DE-B6E9-4AA7AD805045}">
      <dgm:prSet phldrT="[Text]"/>
      <dgm:spPr>
        <a:solidFill>
          <a:srgbClr val="63689F"/>
        </a:solidFill>
      </dgm:spPr>
      <dgm:t>
        <a:bodyPr/>
        <a:lstStyle/>
        <a:p>
          <a:r>
            <a:rPr lang="en-GB" b="1" dirty="0"/>
            <a:t>To understand the basic Events Care Case Fee Scheme (CCFS)</a:t>
          </a:r>
        </a:p>
      </dgm:t>
    </dgm:pt>
    <dgm:pt modelId="{B6B921B5-3A6F-498E-90EF-AC54D49B270A}" type="parTrans" cxnId="{D61E0132-83DB-4A90-9CDE-4209792FADD6}">
      <dgm:prSet/>
      <dgm:spPr/>
      <dgm:t>
        <a:bodyPr/>
        <a:lstStyle/>
        <a:p>
          <a:endParaRPr lang="en-GB"/>
        </a:p>
      </dgm:t>
    </dgm:pt>
    <dgm:pt modelId="{1D6EEDF7-CED7-43B0-AC2D-D5E37D810BA8}" type="sibTrans" cxnId="{D61E0132-83DB-4A90-9CDE-4209792FADD6}">
      <dgm:prSet/>
      <dgm:spPr>
        <a:ln>
          <a:solidFill>
            <a:srgbClr val="63689F"/>
          </a:solidFill>
        </a:ln>
      </dgm:spPr>
      <dgm:t>
        <a:bodyPr/>
        <a:lstStyle/>
        <a:p>
          <a:endParaRPr lang="en-GB"/>
        </a:p>
      </dgm:t>
    </dgm:pt>
    <dgm:pt modelId="{02CCA9D6-9CAD-4EE3-8687-B53CCB873750}">
      <dgm:prSet phldrT="[Text]"/>
      <dgm:spPr>
        <a:solidFill>
          <a:srgbClr val="63689F"/>
        </a:solidFill>
      </dgm:spPr>
      <dgm:t>
        <a:bodyPr/>
        <a:lstStyle/>
        <a:p>
          <a:r>
            <a:rPr lang="en-GB" b="1" dirty="0"/>
            <a:t>To understand what common issues arise and how to rectify them</a:t>
          </a:r>
        </a:p>
      </dgm:t>
    </dgm:pt>
    <dgm:pt modelId="{5D2FA9AB-2D33-4BB9-B1F0-FB4AA8C409D9}" type="parTrans" cxnId="{FF4C1B83-FB6B-471C-A2CE-6D1BF1A0FAC5}">
      <dgm:prSet/>
      <dgm:spPr/>
      <dgm:t>
        <a:bodyPr/>
        <a:lstStyle/>
        <a:p>
          <a:endParaRPr lang="en-GB"/>
        </a:p>
      </dgm:t>
    </dgm:pt>
    <dgm:pt modelId="{DCA1B52A-0943-448F-964E-AC447F04DEAC}" type="sibTrans" cxnId="{FF4C1B83-FB6B-471C-A2CE-6D1BF1A0FAC5}">
      <dgm:prSet/>
      <dgm:spPr/>
      <dgm:t>
        <a:bodyPr/>
        <a:lstStyle/>
        <a:p>
          <a:endParaRPr lang="en-GB"/>
        </a:p>
      </dgm:t>
    </dgm:pt>
    <dgm:pt modelId="{206BC0A0-4743-4375-9DBA-F88B52BB9522}" type="pres">
      <dgm:prSet presAssocID="{A47CA3A1-6EE1-4446-BB19-062BE9B78C8F}" presName="Name0" presStyleCnt="0">
        <dgm:presLayoutVars>
          <dgm:chMax val="7"/>
          <dgm:chPref val="7"/>
          <dgm:dir/>
        </dgm:presLayoutVars>
      </dgm:prSet>
      <dgm:spPr/>
    </dgm:pt>
    <dgm:pt modelId="{80189AE9-90E4-4BEE-AE90-0323EF845FB0}" type="pres">
      <dgm:prSet presAssocID="{A47CA3A1-6EE1-4446-BB19-062BE9B78C8F}" presName="Name1" presStyleCnt="0"/>
      <dgm:spPr/>
    </dgm:pt>
    <dgm:pt modelId="{2ECD33D8-068C-4A5C-95A1-AAE7A36E122D}" type="pres">
      <dgm:prSet presAssocID="{A47CA3A1-6EE1-4446-BB19-062BE9B78C8F}" presName="cycle" presStyleCnt="0"/>
      <dgm:spPr/>
    </dgm:pt>
    <dgm:pt modelId="{C96F6D00-0C00-498B-A3E2-FB38B3B2731A}" type="pres">
      <dgm:prSet presAssocID="{A47CA3A1-6EE1-4446-BB19-062BE9B78C8F}" presName="srcNode" presStyleLbl="node1" presStyleIdx="0" presStyleCnt="2"/>
      <dgm:spPr/>
    </dgm:pt>
    <dgm:pt modelId="{805461F2-E9D9-4E66-8336-E00A52EE0EDD}" type="pres">
      <dgm:prSet presAssocID="{A47CA3A1-6EE1-4446-BB19-062BE9B78C8F}" presName="conn" presStyleLbl="parChTrans1D2" presStyleIdx="0" presStyleCnt="1"/>
      <dgm:spPr/>
    </dgm:pt>
    <dgm:pt modelId="{FE6C885D-68CD-4E80-9E8D-0A6980B5DC7D}" type="pres">
      <dgm:prSet presAssocID="{A47CA3A1-6EE1-4446-BB19-062BE9B78C8F}" presName="extraNode" presStyleLbl="node1" presStyleIdx="0" presStyleCnt="2"/>
      <dgm:spPr/>
    </dgm:pt>
    <dgm:pt modelId="{EA192F03-05DA-47BF-91DA-A3F541565841}" type="pres">
      <dgm:prSet presAssocID="{A47CA3A1-6EE1-4446-BB19-062BE9B78C8F}" presName="dstNode" presStyleLbl="node1" presStyleIdx="0" presStyleCnt="2"/>
      <dgm:spPr/>
    </dgm:pt>
    <dgm:pt modelId="{D65578EC-8CDB-4594-9839-D4419782B0D0}" type="pres">
      <dgm:prSet presAssocID="{F8642CFF-ABF3-49DE-B6E9-4AA7AD805045}" presName="text_1" presStyleLbl="node1" presStyleIdx="0" presStyleCnt="2">
        <dgm:presLayoutVars>
          <dgm:bulletEnabled val="1"/>
        </dgm:presLayoutVars>
      </dgm:prSet>
      <dgm:spPr/>
    </dgm:pt>
    <dgm:pt modelId="{FF91B38D-7420-4F8E-A148-517A3434E26B}" type="pres">
      <dgm:prSet presAssocID="{F8642CFF-ABF3-49DE-B6E9-4AA7AD805045}" presName="accent_1" presStyleCnt="0"/>
      <dgm:spPr/>
    </dgm:pt>
    <dgm:pt modelId="{2ABE93D2-F263-4FF6-BEAB-F763DFE74018}" type="pres">
      <dgm:prSet presAssocID="{F8642CFF-ABF3-49DE-B6E9-4AA7AD805045}" presName="accentRepeatNode" presStyleLbl="solidFgAcc1" presStyleIdx="0" presStyleCnt="2"/>
      <dgm:spPr>
        <a:ln>
          <a:solidFill>
            <a:srgbClr val="63689F"/>
          </a:solidFill>
        </a:ln>
      </dgm:spPr>
    </dgm:pt>
    <dgm:pt modelId="{7BDBC7AD-F347-4D2A-B2E1-D951C27123F1}" type="pres">
      <dgm:prSet presAssocID="{02CCA9D6-9CAD-4EE3-8687-B53CCB873750}" presName="text_2" presStyleLbl="node1" presStyleIdx="1" presStyleCnt="2">
        <dgm:presLayoutVars>
          <dgm:bulletEnabled val="1"/>
        </dgm:presLayoutVars>
      </dgm:prSet>
      <dgm:spPr/>
    </dgm:pt>
    <dgm:pt modelId="{811821FD-2DA5-4E2A-A6DC-54D0653B3394}" type="pres">
      <dgm:prSet presAssocID="{02CCA9D6-9CAD-4EE3-8687-B53CCB873750}" presName="accent_2" presStyleCnt="0"/>
      <dgm:spPr/>
    </dgm:pt>
    <dgm:pt modelId="{3C5EBD88-4E4E-4391-BC74-F251E48FAFAB}" type="pres">
      <dgm:prSet presAssocID="{02CCA9D6-9CAD-4EE3-8687-B53CCB873750}" presName="accentRepeatNode" presStyleLbl="solidFgAcc1" presStyleIdx="1" presStyleCnt="2"/>
      <dgm:spPr>
        <a:ln>
          <a:solidFill>
            <a:srgbClr val="63689F"/>
          </a:solidFill>
        </a:ln>
      </dgm:spPr>
    </dgm:pt>
  </dgm:ptLst>
  <dgm:cxnLst>
    <dgm:cxn modelId="{D61E0132-83DB-4A90-9CDE-4209792FADD6}" srcId="{A47CA3A1-6EE1-4446-BB19-062BE9B78C8F}" destId="{F8642CFF-ABF3-49DE-B6E9-4AA7AD805045}" srcOrd="0" destOrd="0" parTransId="{B6B921B5-3A6F-498E-90EF-AC54D49B270A}" sibTransId="{1D6EEDF7-CED7-43B0-AC2D-D5E37D810BA8}"/>
    <dgm:cxn modelId="{B3F96872-06DE-497A-90AC-4C978193896C}" type="presOf" srcId="{1D6EEDF7-CED7-43B0-AC2D-D5E37D810BA8}" destId="{805461F2-E9D9-4E66-8336-E00A52EE0EDD}" srcOrd="0" destOrd="0" presId="urn:microsoft.com/office/officeart/2008/layout/VerticalCurvedList"/>
    <dgm:cxn modelId="{FF4C1B83-FB6B-471C-A2CE-6D1BF1A0FAC5}" srcId="{A47CA3A1-6EE1-4446-BB19-062BE9B78C8F}" destId="{02CCA9D6-9CAD-4EE3-8687-B53CCB873750}" srcOrd="1" destOrd="0" parTransId="{5D2FA9AB-2D33-4BB9-B1F0-FB4AA8C409D9}" sibTransId="{DCA1B52A-0943-448F-964E-AC447F04DEAC}"/>
    <dgm:cxn modelId="{2E50799B-D1DD-4185-AFF3-B0BBBE41B93D}" type="presOf" srcId="{02CCA9D6-9CAD-4EE3-8687-B53CCB873750}" destId="{7BDBC7AD-F347-4D2A-B2E1-D951C27123F1}" srcOrd="0" destOrd="0" presId="urn:microsoft.com/office/officeart/2008/layout/VerticalCurvedList"/>
    <dgm:cxn modelId="{955401A0-0BA8-4B99-9696-838E4ACCB96A}" type="presOf" srcId="{A47CA3A1-6EE1-4446-BB19-062BE9B78C8F}" destId="{206BC0A0-4743-4375-9DBA-F88B52BB9522}" srcOrd="0" destOrd="0" presId="urn:microsoft.com/office/officeart/2008/layout/VerticalCurvedList"/>
    <dgm:cxn modelId="{0C5461A3-2123-4F65-AD82-C524D3F6F4DF}" type="presOf" srcId="{F8642CFF-ABF3-49DE-B6E9-4AA7AD805045}" destId="{D65578EC-8CDB-4594-9839-D4419782B0D0}" srcOrd="0" destOrd="0" presId="urn:microsoft.com/office/officeart/2008/layout/VerticalCurvedList"/>
    <dgm:cxn modelId="{D93377CF-5FEF-468B-BF24-93CEB66D66C9}" type="presParOf" srcId="{206BC0A0-4743-4375-9DBA-F88B52BB9522}" destId="{80189AE9-90E4-4BEE-AE90-0323EF845FB0}" srcOrd="0" destOrd="0" presId="urn:microsoft.com/office/officeart/2008/layout/VerticalCurvedList"/>
    <dgm:cxn modelId="{8171C846-E64B-424B-998D-7AE03132C951}" type="presParOf" srcId="{80189AE9-90E4-4BEE-AE90-0323EF845FB0}" destId="{2ECD33D8-068C-4A5C-95A1-AAE7A36E122D}" srcOrd="0" destOrd="0" presId="urn:microsoft.com/office/officeart/2008/layout/VerticalCurvedList"/>
    <dgm:cxn modelId="{D723CEBE-626F-41E0-8FAE-51C55FFC7795}" type="presParOf" srcId="{2ECD33D8-068C-4A5C-95A1-AAE7A36E122D}" destId="{C96F6D00-0C00-498B-A3E2-FB38B3B2731A}" srcOrd="0" destOrd="0" presId="urn:microsoft.com/office/officeart/2008/layout/VerticalCurvedList"/>
    <dgm:cxn modelId="{B2141E8C-6B9E-4880-8736-DD8956780FB3}" type="presParOf" srcId="{2ECD33D8-068C-4A5C-95A1-AAE7A36E122D}" destId="{805461F2-E9D9-4E66-8336-E00A52EE0EDD}" srcOrd="1" destOrd="0" presId="urn:microsoft.com/office/officeart/2008/layout/VerticalCurvedList"/>
    <dgm:cxn modelId="{5053E84A-13B7-435A-9332-0D58CC0727A8}" type="presParOf" srcId="{2ECD33D8-068C-4A5C-95A1-AAE7A36E122D}" destId="{FE6C885D-68CD-4E80-9E8D-0A6980B5DC7D}" srcOrd="2" destOrd="0" presId="urn:microsoft.com/office/officeart/2008/layout/VerticalCurvedList"/>
    <dgm:cxn modelId="{19808E53-07BB-47C2-B2F5-578E0080BEE2}" type="presParOf" srcId="{2ECD33D8-068C-4A5C-95A1-AAE7A36E122D}" destId="{EA192F03-05DA-47BF-91DA-A3F541565841}" srcOrd="3" destOrd="0" presId="urn:microsoft.com/office/officeart/2008/layout/VerticalCurvedList"/>
    <dgm:cxn modelId="{B1E38385-18B2-41C4-A9B7-76CAC64EA37D}" type="presParOf" srcId="{80189AE9-90E4-4BEE-AE90-0323EF845FB0}" destId="{D65578EC-8CDB-4594-9839-D4419782B0D0}" srcOrd="1" destOrd="0" presId="urn:microsoft.com/office/officeart/2008/layout/VerticalCurvedList"/>
    <dgm:cxn modelId="{FCD1BB8D-780E-4FD2-9FC4-F24FB5333880}" type="presParOf" srcId="{80189AE9-90E4-4BEE-AE90-0323EF845FB0}" destId="{FF91B38D-7420-4F8E-A148-517A3434E26B}" srcOrd="2" destOrd="0" presId="urn:microsoft.com/office/officeart/2008/layout/VerticalCurvedList"/>
    <dgm:cxn modelId="{3595C14F-BA00-4B87-B51B-60D9031A8181}" type="presParOf" srcId="{FF91B38D-7420-4F8E-A148-517A3434E26B}" destId="{2ABE93D2-F263-4FF6-BEAB-F763DFE74018}" srcOrd="0" destOrd="0" presId="urn:microsoft.com/office/officeart/2008/layout/VerticalCurvedList"/>
    <dgm:cxn modelId="{E80620A2-1F87-4F3D-B6E3-2C5D817192AC}" type="presParOf" srcId="{80189AE9-90E4-4BEE-AE90-0323EF845FB0}" destId="{7BDBC7AD-F347-4D2A-B2E1-D951C27123F1}" srcOrd="3" destOrd="0" presId="urn:microsoft.com/office/officeart/2008/layout/VerticalCurvedList"/>
    <dgm:cxn modelId="{258C385C-928F-4742-9AC5-B61B4568C831}" type="presParOf" srcId="{80189AE9-90E4-4BEE-AE90-0323EF845FB0}" destId="{811821FD-2DA5-4E2A-A6DC-54D0653B3394}" srcOrd="4" destOrd="0" presId="urn:microsoft.com/office/officeart/2008/layout/VerticalCurvedList"/>
    <dgm:cxn modelId="{8C189CC3-1F70-4301-AD4A-CC4ACEADB202}" type="presParOf" srcId="{811821FD-2DA5-4E2A-A6DC-54D0653B3394}" destId="{3C5EBD88-4E4E-4391-BC74-F251E48FAF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82BA9-55E0-4324-B654-D35874945A82}" type="doc">
      <dgm:prSet loTypeId="urn:microsoft.com/office/officeart/2005/8/layout/vList5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9AA72DDC-3851-44D0-A931-A6DBBCDBF85E}">
      <dgm:prSet phldrT="[Text]"/>
      <dgm:spPr>
        <a:solidFill>
          <a:srgbClr val="00206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Registering high cost cases</a:t>
          </a:r>
          <a:endParaRPr lang="en-GB" dirty="0"/>
        </a:p>
      </dgm:t>
    </dgm:pt>
    <dgm:pt modelId="{AA76DCB0-A460-47CD-AD36-4EA3E3C013E5}" type="parTrans" cxnId="{78A65146-22A4-457D-84C2-730E1DCAD438}">
      <dgm:prSet/>
      <dgm:spPr/>
      <dgm:t>
        <a:bodyPr/>
        <a:lstStyle/>
        <a:p>
          <a:endParaRPr lang="en-GB"/>
        </a:p>
      </dgm:t>
    </dgm:pt>
    <dgm:pt modelId="{E5F57F0D-9F38-4F3D-965D-733F3BEACE91}" type="sibTrans" cxnId="{78A65146-22A4-457D-84C2-730E1DCAD438}">
      <dgm:prSet/>
      <dgm:spPr/>
      <dgm:t>
        <a:bodyPr/>
        <a:lstStyle/>
        <a:p>
          <a:endParaRPr lang="en-GB"/>
        </a:p>
      </dgm:t>
    </dgm:pt>
    <dgm:pt modelId="{8F1960B7-A071-410B-B11A-A6C3DB09771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2. Setting up the case plan</a:t>
          </a:r>
        </a:p>
      </dgm:t>
    </dgm:pt>
    <dgm:pt modelId="{468A5EB4-F4DF-4855-86F4-991F015F0C3E}" type="parTrans" cxnId="{F05DB37C-1D95-4202-B51A-08253BA5081E}">
      <dgm:prSet/>
      <dgm:spPr/>
      <dgm:t>
        <a:bodyPr/>
        <a:lstStyle/>
        <a:p>
          <a:endParaRPr lang="en-GB"/>
        </a:p>
      </dgm:t>
    </dgm:pt>
    <dgm:pt modelId="{53F4AF40-DCA9-40B0-9410-86A8D6716947}" type="sibTrans" cxnId="{F05DB37C-1D95-4202-B51A-08253BA5081E}">
      <dgm:prSet/>
      <dgm:spPr/>
      <dgm:t>
        <a:bodyPr/>
        <a:lstStyle/>
        <a:p>
          <a:endParaRPr lang="en-GB"/>
        </a:p>
      </dgm:t>
    </dgm:pt>
    <dgm:pt modelId="{D52E712A-728B-43C5-B2DA-BA76BEEECF58}">
      <dgm:prSet/>
      <dgm:spPr>
        <a:solidFill>
          <a:srgbClr val="0070C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3. Submitting interim case plan(s)</a:t>
          </a:r>
        </a:p>
      </dgm:t>
    </dgm:pt>
    <dgm:pt modelId="{D76A67E4-487A-47A3-8452-89B5B1021D2D}" type="parTrans" cxnId="{FA75EF0D-6FA1-4268-8ECC-40A9E3DCCB10}">
      <dgm:prSet/>
      <dgm:spPr/>
      <dgm:t>
        <a:bodyPr/>
        <a:lstStyle/>
        <a:p>
          <a:endParaRPr lang="en-GB"/>
        </a:p>
      </dgm:t>
    </dgm:pt>
    <dgm:pt modelId="{915807AE-5842-4A4B-85B6-1DF43499DBB6}" type="sibTrans" cxnId="{FA75EF0D-6FA1-4268-8ECC-40A9E3DCCB10}">
      <dgm:prSet/>
      <dgm:spPr/>
      <dgm:t>
        <a:bodyPr/>
        <a:lstStyle/>
        <a:p>
          <a:endParaRPr lang="en-GB"/>
        </a:p>
      </dgm:t>
    </dgm:pt>
    <dgm:pt modelId="{55A0E35B-4D4E-450B-81FE-613D41801C4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4. Submitting the final case plan</a:t>
          </a:r>
        </a:p>
      </dgm:t>
    </dgm:pt>
    <dgm:pt modelId="{8FBC47AE-A1F3-431A-B0DD-78745B5861E2}" type="parTrans" cxnId="{D0B8987C-5A2D-46DA-9D2A-30C0C8D0E9C2}">
      <dgm:prSet/>
      <dgm:spPr/>
      <dgm:t>
        <a:bodyPr/>
        <a:lstStyle/>
        <a:p>
          <a:endParaRPr lang="en-GB"/>
        </a:p>
      </dgm:t>
    </dgm:pt>
    <dgm:pt modelId="{0B71F4B1-2FF3-4AF4-B520-A0DB2BA1CFE4}" type="sibTrans" cxnId="{D0B8987C-5A2D-46DA-9D2A-30C0C8D0E9C2}">
      <dgm:prSet/>
      <dgm:spPr/>
      <dgm:t>
        <a:bodyPr/>
        <a:lstStyle/>
        <a:p>
          <a:endParaRPr lang="en-GB"/>
        </a:p>
      </dgm:t>
    </dgm:pt>
    <dgm:pt modelId="{11173103-A3E4-472A-9167-DBCF662B104C}" type="pres">
      <dgm:prSet presAssocID="{E0782BA9-55E0-4324-B654-D35874945A82}" presName="Name0" presStyleCnt="0">
        <dgm:presLayoutVars>
          <dgm:dir/>
          <dgm:animLvl val="lvl"/>
          <dgm:resizeHandles val="exact"/>
        </dgm:presLayoutVars>
      </dgm:prSet>
      <dgm:spPr/>
    </dgm:pt>
    <dgm:pt modelId="{4D163C97-3745-4B30-9480-AA5E226785B9}" type="pres">
      <dgm:prSet presAssocID="{9AA72DDC-3851-44D0-A931-A6DBBCDBF85E}" presName="linNode" presStyleCnt="0"/>
      <dgm:spPr/>
    </dgm:pt>
    <dgm:pt modelId="{53B661F8-D384-485D-B567-D0745C632884}" type="pres">
      <dgm:prSet presAssocID="{9AA72DDC-3851-44D0-A931-A6DBBCDBF85E}" presName="parentText" presStyleLbl="node1" presStyleIdx="0" presStyleCnt="4" custScaleX="166292" custLinFactNeighborX="893" custLinFactNeighborY="-9840">
        <dgm:presLayoutVars>
          <dgm:chMax val="1"/>
          <dgm:bulletEnabled val="1"/>
        </dgm:presLayoutVars>
      </dgm:prSet>
      <dgm:spPr/>
    </dgm:pt>
    <dgm:pt modelId="{F732EC64-F6E9-43F5-A40E-4555AE58C266}" type="pres">
      <dgm:prSet presAssocID="{E5F57F0D-9F38-4F3D-965D-733F3BEACE91}" presName="sp" presStyleCnt="0"/>
      <dgm:spPr/>
    </dgm:pt>
    <dgm:pt modelId="{860E6B75-3368-4CD6-973E-15D68E61B31E}" type="pres">
      <dgm:prSet presAssocID="{8F1960B7-A071-410B-B11A-A6C3DB097712}" presName="linNode" presStyleCnt="0"/>
      <dgm:spPr/>
    </dgm:pt>
    <dgm:pt modelId="{AC0E5317-1CAF-4392-BA17-D9D4F66E0478}" type="pres">
      <dgm:prSet presAssocID="{8F1960B7-A071-410B-B11A-A6C3DB097712}" presName="parentText" presStyleLbl="node1" presStyleIdx="1" presStyleCnt="4" custScaleX="152872" custLinFactNeighborX="29420" custLinFactNeighborY="-296">
        <dgm:presLayoutVars>
          <dgm:chMax val="1"/>
          <dgm:bulletEnabled val="1"/>
        </dgm:presLayoutVars>
      </dgm:prSet>
      <dgm:spPr/>
    </dgm:pt>
    <dgm:pt modelId="{483D3F27-95B1-45F6-AE8B-532C47543D9A}" type="pres">
      <dgm:prSet presAssocID="{53F4AF40-DCA9-40B0-9410-86A8D6716947}" presName="sp" presStyleCnt="0"/>
      <dgm:spPr/>
    </dgm:pt>
    <dgm:pt modelId="{FD69CE57-5E1E-4C97-AADC-0EC099167065}" type="pres">
      <dgm:prSet presAssocID="{D52E712A-728B-43C5-B2DA-BA76BEEECF58}" presName="linNode" presStyleCnt="0"/>
      <dgm:spPr/>
    </dgm:pt>
    <dgm:pt modelId="{73AB66A9-903E-4C4A-B7FB-0F5BE4E88A7A}" type="pres">
      <dgm:prSet presAssocID="{D52E712A-728B-43C5-B2DA-BA76BEEECF58}" presName="parentText" presStyleLbl="node1" presStyleIdx="2" presStyleCnt="4" custScaleX="137454" custLinFactNeighborX="64944" custLinFactNeighborY="152">
        <dgm:presLayoutVars>
          <dgm:chMax val="1"/>
          <dgm:bulletEnabled val="1"/>
        </dgm:presLayoutVars>
      </dgm:prSet>
      <dgm:spPr/>
    </dgm:pt>
    <dgm:pt modelId="{0B498679-A1EC-407B-8DB2-B9EF7572933B}" type="pres">
      <dgm:prSet presAssocID="{915807AE-5842-4A4B-85B6-1DF43499DBB6}" presName="sp" presStyleCnt="0"/>
      <dgm:spPr/>
    </dgm:pt>
    <dgm:pt modelId="{D4F3AF4E-C5E9-4A81-BA52-24453946A6F4}" type="pres">
      <dgm:prSet presAssocID="{55A0E35B-4D4E-450B-81FE-613D41801C4B}" presName="linNode" presStyleCnt="0"/>
      <dgm:spPr/>
    </dgm:pt>
    <dgm:pt modelId="{A39EF3A8-C3F9-4E41-9140-0CDF510E79F9}" type="pres">
      <dgm:prSet presAssocID="{55A0E35B-4D4E-450B-81FE-613D41801C4B}" presName="parentText" presStyleLbl="node1" presStyleIdx="3" presStyleCnt="4" custScaleX="125665" custLinFactNeighborX="85494" custLinFactNeighborY="2419">
        <dgm:presLayoutVars>
          <dgm:chMax val="1"/>
          <dgm:bulletEnabled val="1"/>
        </dgm:presLayoutVars>
      </dgm:prSet>
      <dgm:spPr/>
    </dgm:pt>
  </dgm:ptLst>
  <dgm:cxnLst>
    <dgm:cxn modelId="{23F33F0C-9DCE-4044-8D54-DCE8144CC266}" type="presOf" srcId="{9AA72DDC-3851-44D0-A931-A6DBBCDBF85E}" destId="{53B661F8-D384-485D-B567-D0745C632884}" srcOrd="0" destOrd="0" presId="urn:microsoft.com/office/officeart/2005/8/layout/vList5"/>
    <dgm:cxn modelId="{FA75EF0D-6FA1-4268-8ECC-40A9E3DCCB10}" srcId="{E0782BA9-55E0-4324-B654-D35874945A82}" destId="{D52E712A-728B-43C5-B2DA-BA76BEEECF58}" srcOrd="2" destOrd="0" parTransId="{D76A67E4-487A-47A3-8452-89B5B1021D2D}" sibTransId="{915807AE-5842-4A4B-85B6-1DF43499DBB6}"/>
    <dgm:cxn modelId="{FA4EDD13-240E-401A-B012-23928AF77238}" type="presOf" srcId="{D52E712A-728B-43C5-B2DA-BA76BEEECF58}" destId="{73AB66A9-903E-4C4A-B7FB-0F5BE4E88A7A}" srcOrd="0" destOrd="0" presId="urn:microsoft.com/office/officeart/2005/8/layout/vList5"/>
    <dgm:cxn modelId="{F3A0E82D-6286-42DF-A3DB-15FF711AF7CB}" type="presOf" srcId="{55A0E35B-4D4E-450B-81FE-613D41801C4B}" destId="{A39EF3A8-C3F9-4E41-9140-0CDF510E79F9}" srcOrd="0" destOrd="0" presId="urn:microsoft.com/office/officeart/2005/8/layout/vList5"/>
    <dgm:cxn modelId="{78A65146-22A4-457D-84C2-730E1DCAD438}" srcId="{E0782BA9-55E0-4324-B654-D35874945A82}" destId="{9AA72DDC-3851-44D0-A931-A6DBBCDBF85E}" srcOrd="0" destOrd="0" parTransId="{AA76DCB0-A460-47CD-AD36-4EA3E3C013E5}" sibTransId="{E5F57F0D-9F38-4F3D-965D-733F3BEACE91}"/>
    <dgm:cxn modelId="{D0B8987C-5A2D-46DA-9D2A-30C0C8D0E9C2}" srcId="{E0782BA9-55E0-4324-B654-D35874945A82}" destId="{55A0E35B-4D4E-450B-81FE-613D41801C4B}" srcOrd="3" destOrd="0" parTransId="{8FBC47AE-A1F3-431A-B0DD-78745B5861E2}" sibTransId="{0B71F4B1-2FF3-4AF4-B520-A0DB2BA1CFE4}"/>
    <dgm:cxn modelId="{F05DB37C-1D95-4202-B51A-08253BA5081E}" srcId="{E0782BA9-55E0-4324-B654-D35874945A82}" destId="{8F1960B7-A071-410B-B11A-A6C3DB097712}" srcOrd="1" destOrd="0" parTransId="{468A5EB4-F4DF-4855-86F4-991F015F0C3E}" sibTransId="{53F4AF40-DCA9-40B0-9410-86A8D6716947}"/>
    <dgm:cxn modelId="{9C4DFA82-BA54-403B-82FC-FAF1D846BAA9}" type="presOf" srcId="{E0782BA9-55E0-4324-B654-D35874945A82}" destId="{11173103-A3E4-472A-9167-DBCF662B104C}" srcOrd="0" destOrd="0" presId="urn:microsoft.com/office/officeart/2005/8/layout/vList5"/>
    <dgm:cxn modelId="{32519EBA-7F27-4913-8955-6F1D9A3206F0}" type="presOf" srcId="{8F1960B7-A071-410B-B11A-A6C3DB097712}" destId="{AC0E5317-1CAF-4392-BA17-D9D4F66E0478}" srcOrd="0" destOrd="0" presId="urn:microsoft.com/office/officeart/2005/8/layout/vList5"/>
    <dgm:cxn modelId="{E899B6D0-BD73-42EA-AB85-09F5477A0672}" type="presParOf" srcId="{11173103-A3E4-472A-9167-DBCF662B104C}" destId="{4D163C97-3745-4B30-9480-AA5E226785B9}" srcOrd="0" destOrd="0" presId="urn:microsoft.com/office/officeart/2005/8/layout/vList5"/>
    <dgm:cxn modelId="{C48D7139-1E66-44A4-85FF-1FF8BAB91345}" type="presParOf" srcId="{4D163C97-3745-4B30-9480-AA5E226785B9}" destId="{53B661F8-D384-485D-B567-D0745C632884}" srcOrd="0" destOrd="0" presId="urn:microsoft.com/office/officeart/2005/8/layout/vList5"/>
    <dgm:cxn modelId="{7ACC8F20-080C-46CC-BCD2-557FC465F27B}" type="presParOf" srcId="{11173103-A3E4-472A-9167-DBCF662B104C}" destId="{F732EC64-F6E9-43F5-A40E-4555AE58C266}" srcOrd="1" destOrd="0" presId="urn:microsoft.com/office/officeart/2005/8/layout/vList5"/>
    <dgm:cxn modelId="{CB1C8D57-B9CE-42E6-BB0F-2AD9A958D621}" type="presParOf" srcId="{11173103-A3E4-472A-9167-DBCF662B104C}" destId="{860E6B75-3368-4CD6-973E-15D68E61B31E}" srcOrd="2" destOrd="0" presId="urn:microsoft.com/office/officeart/2005/8/layout/vList5"/>
    <dgm:cxn modelId="{EB7C44D7-9AC3-4168-B91C-F12399FAF234}" type="presParOf" srcId="{860E6B75-3368-4CD6-973E-15D68E61B31E}" destId="{AC0E5317-1CAF-4392-BA17-D9D4F66E0478}" srcOrd="0" destOrd="0" presId="urn:microsoft.com/office/officeart/2005/8/layout/vList5"/>
    <dgm:cxn modelId="{A84A2D6B-8B5D-460F-A50B-CF9E38F78EF8}" type="presParOf" srcId="{11173103-A3E4-472A-9167-DBCF662B104C}" destId="{483D3F27-95B1-45F6-AE8B-532C47543D9A}" srcOrd="3" destOrd="0" presId="urn:microsoft.com/office/officeart/2005/8/layout/vList5"/>
    <dgm:cxn modelId="{5A4E67AF-C0D4-4788-8E14-F15F717B9CC6}" type="presParOf" srcId="{11173103-A3E4-472A-9167-DBCF662B104C}" destId="{FD69CE57-5E1E-4C97-AADC-0EC099167065}" srcOrd="4" destOrd="0" presId="urn:microsoft.com/office/officeart/2005/8/layout/vList5"/>
    <dgm:cxn modelId="{145FEE81-5B07-4557-8F5A-0875B9D29AD2}" type="presParOf" srcId="{FD69CE57-5E1E-4C97-AADC-0EC099167065}" destId="{73AB66A9-903E-4C4A-B7FB-0F5BE4E88A7A}" srcOrd="0" destOrd="0" presId="urn:microsoft.com/office/officeart/2005/8/layout/vList5"/>
    <dgm:cxn modelId="{A56BD90E-A541-4409-B41B-C7925C35CE74}" type="presParOf" srcId="{11173103-A3E4-472A-9167-DBCF662B104C}" destId="{0B498679-A1EC-407B-8DB2-B9EF7572933B}" srcOrd="5" destOrd="0" presId="urn:microsoft.com/office/officeart/2005/8/layout/vList5"/>
    <dgm:cxn modelId="{857E65E2-2484-4F44-A856-B2EF46274530}" type="presParOf" srcId="{11173103-A3E4-472A-9167-DBCF662B104C}" destId="{D4F3AF4E-C5E9-4A81-BA52-24453946A6F4}" srcOrd="6" destOrd="0" presId="urn:microsoft.com/office/officeart/2005/8/layout/vList5"/>
    <dgm:cxn modelId="{3944AA51-6166-4E0B-8843-E0BC24FA034B}" type="presParOf" srcId="{D4F3AF4E-C5E9-4A81-BA52-24453946A6F4}" destId="{A39EF3A8-C3F9-4E41-9140-0CDF510E79F9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5AC40-A0BB-4D23-8A80-122F115EDF29}" type="doc">
      <dgm:prSet loTypeId="urn:microsoft.com/office/officeart/2005/8/layout/process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DF0E15F4-E65F-4763-AFF8-577F58F9B85B}">
      <dgm:prSet/>
      <dgm:spPr/>
      <dgm:t>
        <a:bodyPr/>
        <a:lstStyle/>
        <a:p>
          <a:r>
            <a:rPr lang="en-GB" b="0" dirty="0"/>
            <a:t>Main hearings</a:t>
          </a:r>
        </a:p>
      </dgm:t>
    </dgm:pt>
    <dgm:pt modelId="{848C21C8-BC87-42AD-A76A-3C782FD6F8FA}" type="parTrans" cxnId="{D11F2531-D88C-4DD9-B05C-CB1FEBF63F44}">
      <dgm:prSet/>
      <dgm:spPr/>
      <dgm:t>
        <a:bodyPr/>
        <a:lstStyle/>
        <a:p>
          <a:endParaRPr lang="en-GB" b="1"/>
        </a:p>
      </dgm:t>
    </dgm:pt>
    <dgm:pt modelId="{5C3B206C-519E-4588-B533-34A5995AD0E1}" type="sibTrans" cxnId="{D11F2531-D88C-4DD9-B05C-CB1FEBF63F44}">
      <dgm:prSet/>
      <dgm:spPr/>
      <dgm:t>
        <a:bodyPr/>
        <a:lstStyle/>
        <a:p>
          <a:endParaRPr lang="en-GB" b="1"/>
        </a:p>
      </dgm:t>
    </dgm:pt>
    <dgm:pt modelId="{4BD62CA4-D876-45A4-AD2E-0224F4D98263}">
      <dgm:prSet/>
      <dgm:spPr/>
      <dgm:t>
        <a:bodyPr/>
        <a:lstStyle/>
        <a:p>
          <a:r>
            <a:rPr lang="en-GB" b="0" dirty="0"/>
            <a:t>Written submissions</a:t>
          </a:r>
        </a:p>
      </dgm:t>
    </dgm:pt>
    <dgm:pt modelId="{289470A5-AE8F-4856-A26C-1898EB1411D9}" type="parTrans" cxnId="{E57A061B-FB75-451E-B7F7-905CBED9D865}">
      <dgm:prSet/>
      <dgm:spPr/>
      <dgm:t>
        <a:bodyPr/>
        <a:lstStyle/>
        <a:p>
          <a:endParaRPr lang="en-GB" b="1"/>
        </a:p>
      </dgm:t>
    </dgm:pt>
    <dgm:pt modelId="{60637BC7-8444-45AA-B8A4-88B7995BC43F}" type="sibTrans" cxnId="{E57A061B-FB75-451E-B7F7-905CBED9D865}">
      <dgm:prSet/>
      <dgm:spPr/>
      <dgm:t>
        <a:bodyPr/>
        <a:lstStyle/>
        <a:p>
          <a:endParaRPr lang="en-GB" b="1"/>
        </a:p>
      </dgm:t>
    </dgm:pt>
    <dgm:pt modelId="{B7910AA1-53B8-40E4-BC2A-3419F17DB1C1}">
      <dgm:prSet/>
      <dgm:spPr/>
      <dgm:t>
        <a:bodyPr/>
        <a:lstStyle/>
        <a:p>
          <a:r>
            <a:rPr lang="en-GB" b="0" dirty="0"/>
            <a:t>Advocates meetings and conferences</a:t>
          </a:r>
        </a:p>
      </dgm:t>
    </dgm:pt>
    <dgm:pt modelId="{94B15D94-484C-42AB-B82F-662E17E57EDB}" type="parTrans" cxnId="{DC43F12C-F38F-432F-B2F3-8D3D66115160}">
      <dgm:prSet/>
      <dgm:spPr/>
      <dgm:t>
        <a:bodyPr/>
        <a:lstStyle/>
        <a:p>
          <a:endParaRPr lang="en-GB" b="1"/>
        </a:p>
      </dgm:t>
    </dgm:pt>
    <dgm:pt modelId="{A1661F3C-6C43-4034-BB2B-8AF985014A53}" type="sibTrans" cxnId="{DC43F12C-F38F-432F-B2F3-8D3D66115160}">
      <dgm:prSet/>
      <dgm:spPr/>
      <dgm:t>
        <a:bodyPr/>
        <a:lstStyle/>
        <a:p>
          <a:endParaRPr lang="en-GB" b="1"/>
        </a:p>
      </dgm:t>
    </dgm:pt>
    <dgm:pt modelId="{DA66F2FF-80ED-4904-AA4F-8F91F835D0BA}">
      <dgm:prSet/>
      <dgm:spPr/>
      <dgm:t>
        <a:bodyPr/>
        <a:lstStyle/>
        <a:p>
          <a:r>
            <a:rPr lang="en-GB" b="0" dirty="0"/>
            <a:t>Expert fees and disbursements</a:t>
          </a:r>
        </a:p>
      </dgm:t>
    </dgm:pt>
    <dgm:pt modelId="{189C8075-0B9C-4EB8-B214-0E2B8BB39EFC}" type="parTrans" cxnId="{F7980641-1D66-49CB-A189-1C6FFF049CB3}">
      <dgm:prSet/>
      <dgm:spPr/>
      <dgm:t>
        <a:bodyPr/>
        <a:lstStyle/>
        <a:p>
          <a:endParaRPr lang="en-GB" b="1"/>
        </a:p>
      </dgm:t>
    </dgm:pt>
    <dgm:pt modelId="{7B33909C-5EA5-4E5B-8251-9D7BD1249C55}" type="sibTrans" cxnId="{F7980641-1D66-49CB-A189-1C6FFF049CB3}">
      <dgm:prSet/>
      <dgm:spPr/>
      <dgm:t>
        <a:bodyPr/>
        <a:lstStyle/>
        <a:p>
          <a:endParaRPr lang="en-GB" b="1"/>
        </a:p>
      </dgm:t>
    </dgm:pt>
    <dgm:pt modelId="{60C4B3E3-3D8A-4714-B506-848DA3B1E9B5}">
      <dgm:prSet/>
      <dgm:spPr/>
      <dgm:t>
        <a:bodyPr/>
        <a:lstStyle/>
        <a:p>
          <a:r>
            <a:rPr lang="en-GB" b="0"/>
            <a:t>Counsel fees</a:t>
          </a:r>
        </a:p>
      </dgm:t>
    </dgm:pt>
    <dgm:pt modelId="{EDFE7397-DB24-4CAF-B9B0-991C22AACB41}" type="parTrans" cxnId="{E986D6CD-3AA7-4AA8-BE37-8F6C6A8B5F0C}">
      <dgm:prSet/>
      <dgm:spPr/>
      <dgm:t>
        <a:bodyPr/>
        <a:lstStyle/>
        <a:p>
          <a:endParaRPr lang="en-GB" b="1"/>
        </a:p>
      </dgm:t>
    </dgm:pt>
    <dgm:pt modelId="{E787D735-8C43-49EC-B4CE-1AC022DB9494}" type="sibTrans" cxnId="{E986D6CD-3AA7-4AA8-BE37-8F6C6A8B5F0C}">
      <dgm:prSet/>
      <dgm:spPr/>
      <dgm:t>
        <a:bodyPr/>
        <a:lstStyle/>
        <a:p>
          <a:endParaRPr lang="en-GB" b="1"/>
        </a:p>
      </dgm:t>
    </dgm:pt>
    <dgm:pt modelId="{87852BEB-2F5B-4F67-B566-CE012A217DA0}">
      <dgm:prSet/>
      <dgm:spPr/>
      <dgm:t>
        <a:bodyPr/>
        <a:lstStyle/>
        <a:p>
          <a:r>
            <a:rPr lang="en-GB" b="0" dirty="0"/>
            <a:t>Appeal fees and previous firm’s costs</a:t>
          </a:r>
        </a:p>
      </dgm:t>
    </dgm:pt>
    <dgm:pt modelId="{370CD552-2875-4E82-9B51-DE8855121F65}" type="parTrans" cxnId="{D8516E27-CEEE-4267-A92E-219740F36AE0}">
      <dgm:prSet/>
      <dgm:spPr/>
      <dgm:t>
        <a:bodyPr/>
        <a:lstStyle/>
        <a:p>
          <a:endParaRPr lang="en-GB" b="1"/>
        </a:p>
      </dgm:t>
    </dgm:pt>
    <dgm:pt modelId="{D58B4DDC-5034-45B1-A09D-DEAF04D66618}" type="sibTrans" cxnId="{D8516E27-CEEE-4267-A92E-219740F36AE0}">
      <dgm:prSet/>
      <dgm:spPr/>
      <dgm:t>
        <a:bodyPr/>
        <a:lstStyle/>
        <a:p>
          <a:endParaRPr lang="en-GB" b="1"/>
        </a:p>
      </dgm:t>
    </dgm:pt>
    <dgm:pt modelId="{9D12C577-41CA-4AA9-B9A5-2F858E7774D2}" type="pres">
      <dgm:prSet presAssocID="{8BC5AC40-A0BB-4D23-8A80-122F115EDF29}" presName="diagram" presStyleCnt="0">
        <dgm:presLayoutVars>
          <dgm:dir/>
          <dgm:resizeHandles val="exact"/>
        </dgm:presLayoutVars>
      </dgm:prSet>
      <dgm:spPr/>
    </dgm:pt>
    <dgm:pt modelId="{9FB81AB7-8D0E-4663-A16D-F173F8C0CCCA}" type="pres">
      <dgm:prSet presAssocID="{DF0E15F4-E65F-4763-AFF8-577F58F9B85B}" presName="node" presStyleLbl="node1" presStyleIdx="0" presStyleCnt="6">
        <dgm:presLayoutVars>
          <dgm:bulletEnabled val="1"/>
        </dgm:presLayoutVars>
      </dgm:prSet>
      <dgm:spPr/>
    </dgm:pt>
    <dgm:pt modelId="{61F2868E-3AE8-44A4-8866-9333980F3250}" type="pres">
      <dgm:prSet presAssocID="{5C3B206C-519E-4588-B533-34A5995AD0E1}" presName="sibTrans" presStyleLbl="sibTrans2D1" presStyleIdx="0" presStyleCnt="5"/>
      <dgm:spPr/>
    </dgm:pt>
    <dgm:pt modelId="{C934D2A9-9355-4E45-A910-5AE3D8B9AA7B}" type="pres">
      <dgm:prSet presAssocID="{5C3B206C-519E-4588-B533-34A5995AD0E1}" presName="connectorText" presStyleLbl="sibTrans2D1" presStyleIdx="0" presStyleCnt="5"/>
      <dgm:spPr/>
    </dgm:pt>
    <dgm:pt modelId="{B3C14ACE-B7BE-441F-942F-5A048F0FBC12}" type="pres">
      <dgm:prSet presAssocID="{4BD62CA4-D876-45A4-AD2E-0224F4D98263}" presName="node" presStyleLbl="node1" presStyleIdx="1" presStyleCnt="6">
        <dgm:presLayoutVars>
          <dgm:bulletEnabled val="1"/>
        </dgm:presLayoutVars>
      </dgm:prSet>
      <dgm:spPr/>
    </dgm:pt>
    <dgm:pt modelId="{1D4C39D2-96A3-4E81-A26A-B9E9B7DF5952}" type="pres">
      <dgm:prSet presAssocID="{60637BC7-8444-45AA-B8A4-88B7995BC43F}" presName="sibTrans" presStyleLbl="sibTrans2D1" presStyleIdx="1" presStyleCnt="5"/>
      <dgm:spPr/>
    </dgm:pt>
    <dgm:pt modelId="{9C81E139-2CAE-4491-B457-D6CB8307C3D3}" type="pres">
      <dgm:prSet presAssocID="{60637BC7-8444-45AA-B8A4-88B7995BC43F}" presName="connectorText" presStyleLbl="sibTrans2D1" presStyleIdx="1" presStyleCnt="5"/>
      <dgm:spPr/>
    </dgm:pt>
    <dgm:pt modelId="{22E2843F-D7F1-4D22-9418-355B1C63E993}" type="pres">
      <dgm:prSet presAssocID="{B7910AA1-53B8-40E4-BC2A-3419F17DB1C1}" presName="node" presStyleLbl="node1" presStyleIdx="2" presStyleCnt="6">
        <dgm:presLayoutVars>
          <dgm:bulletEnabled val="1"/>
        </dgm:presLayoutVars>
      </dgm:prSet>
      <dgm:spPr/>
    </dgm:pt>
    <dgm:pt modelId="{1FBB72EE-416D-46C0-B2C0-C5A088CB9762}" type="pres">
      <dgm:prSet presAssocID="{A1661F3C-6C43-4034-BB2B-8AF985014A53}" presName="sibTrans" presStyleLbl="sibTrans2D1" presStyleIdx="2" presStyleCnt="5"/>
      <dgm:spPr/>
    </dgm:pt>
    <dgm:pt modelId="{66B47175-3D0E-4095-BBD8-E124AAA801F3}" type="pres">
      <dgm:prSet presAssocID="{A1661F3C-6C43-4034-BB2B-8AF985014A53}" presName="connectorText" presStyleLbl="sibTrans2D1" presStyleIdx="2" presStyleCnt="5"/>
      <dgm:spPr/>
    </dgm:pt>
    <dgm:pt modelId="{6579DC56-1D87-4BFA-B093-19350EDE1436}" type="pres">
      <dgm:prSet presAssocID="{DA66F2FF-80ED-4904-AA4F-8F91F835D0BA}" presName="node" presStyleLbl="node1" presStyleIdx="3" presStyleCnt="6">
        <dgm:presLayoutVars>
          <dgm:bulletEnabled val="1"/>
        </dgm:presLayoutVars>
      </dgm:prSet>
      <dgm:spPr/>
    </dgm:pt>
    <dgm:pt modelId="{D47BBDFE-A84F-4F42-9154-AD15EC3CF67D}" type="pres">
      <dgm:prSet presAssocID="{7B33909C-5EA5-4E5B-8251-9D7BD1249C55}" presName="sibTrans" presStyleLbl="sibTrans2D1" presStyleIdx="3" presStyleCnt="5"/>
      <dgm:spPr/>
    </dgm:pt>
    <dgm:pt modelId="{BE8B185A-B93F-4526-A76B-EE834988CF27}" type="pres">
      <dgm:prSet presAssocID="{7B33909C-5EA5-4E5B-8251-9D7BD1249C55}" presName="connectorText" presStyleLbl="sibTrans2D1" presStyleIdx="3" presStyleCnt="5"/>
      <dgm:spPr/>
    </dgm:pt>
    <dgm:pt modelId="{0FCC5897-A372-4A34-A168-6966327C8047}" type="pres">
      <dgm:prSet presAssocID="{60C4B3E3-3D8A-4714-B506-848DA3B1E9B5}" presName="node" presStyleLbl="node1" presStyleIdx="4" presStyleCnt="6">
        <dgm:presLayoutVars>
          <dgm:bulletEnabled val="1"/>
        </dgm:presLayoutVars>
      </dgm:prSet>
      <dgm:spPr/>
    </dgm:pt>
    <dgm:pt modelId="{28A15609-9C90-429C-80A5-AE3C27032AE4}" type="pres">
      <dgm:prSet presAssocID="{E787D735-8C43-49EC-B4CE-1AC022DB9494}" presName="sibTrans" presStyleLbl="sibTrans2D1" presStyleIdx="4" presStyleCnt="5"/>
      <dgm:spPr/>
    </dgm:pt>
    <dgm:pt modelId="{860E12FF-81A9-4767-A20A-3E4A724D2FDE}" type="pres">
      <dgm:prSet presAssocID="{E787D735-8C43-49EC-B4CE-1AC022DB9494}" presName="connectorText" presStyleLbl="sibTrans2D1" presStyleIdx="4" presStyleCnt="5"/>
      <dgm:spPr/>
    </dgm:pt>
    <dgm:pt modelId="{24A1C35D-70CA-4265-A060-495E572DFCED}" type="pres">
      <dgm:prSet presAssocID="{87852BEB-2F5B-4F67-B566-CE012A217DA0}" presName="node" presStyleLbl="node1" presStyleIdx="5" presStyleCnt="6">
        <dgm:presLayoutVars>
          <dgm:bulletEnabled val="1"/>
        </dgm:presLayoutVars>
      </dgm:prSet>
      <dgm:spPr/>
    </dgm:pt>
  </dgm:ptLst>
  <dgm:cxnLst>
    <dgm:cxn modelId="{EF4FD213-D84D-4B5B-992A-A94CB03E6756}" type="presOf" srcId="{7B33909C-5EA5-4E5B-8251-9D7BD1249C55}" destId="{D47BBDFE-A84F-4F42-9154-AD15EC3CF67D}" srcOrd="0" destOrd="0" presId="urn:microsoft.com/office/officeart/2005/8/layout/process5"/>
    <dgm:cxn modelId="{E57A061B-FB75-451E-B7F7-905CBED9D865}" srcId="{8BC5AC40-A0BB-4D23-8A80-122F115EDF29}" destId="{4BD62CA4-D876-45A4-AD2E-0224F4D98263}" srcOrd="1" destOrd="0" parTransId="{289470A5-AE8F-4856-A26C-1898EB1411D9}" sibTransId="{60637BC7-8444-45AA-B8A4-88B7995BC43F}"/>
    <dgm:cxn modelId="{012AA126-2F5C-47FB-88E5-7F74F2F0FD2F}" type="presOf" srcId="{87852BEB-2F5B-4F67-B566-CE012A217DA0}" destId="{24A1C35D-70CA-4265-A060-495E572DFCED}" srcOrd="0" destOrd="0" presId="urn:microsoft.com/office/officeart/2005/8/layout/process5"/>
    <dgm:cxn modelId="{D8516E27-CEEE-4267-A92E-219740F36AE0}" srcId="{8BC5AC40-A0BB-4D23-8A80-122F115EDF29}" destId="{87852BEB-2F5B-4F67-B566-CE012A217DA0}" srcOrd="5" destOrd="0" parTransId="{370CD552-2875-4E82-9B51-DE8855121F65}" sibTransId="{D58B4DDC-5034-45B1-A09D-DEAF04D66618}"/>
    <dgm:cxn modelId="{DC43F12C-F38F-432F-B2F3-8D3D66115160}" srcId="{8BC5AC40-A0BB-4D23-8A80-122F115EDF29}" destId="{B7910AA1-53B8-40E4-BC2A-3419F17DB1C1}" srcOrd="2" destOrd="0" parTransId="{94B15D94-484C-42AB-B82F-662E17E57EDB}" sibTransId="{A1661F3C-6C43-4034-BB2B-8AF985014A53}"/>
    <dgm:cxn modelId="{9CAA962E-1E1F-44CA-9C90-2A8038962BEC}" type="presOf" srcId="{A1661F3C-6C43-4034-BB2B-8AF985014A53}" destId="{1FBB72EE-416D-46C0-B2C0-C5A088CB9762}" srcOrd="0" destOrd="0" presId="urn:microsoft.com/office/officeart/2005/8/layout/process5"/>
    <dgm:cxn modelId="{9495C12F-2DEB-4D24-A2FE-EA29C4F8F8E1}" type="presOf" srcId="{A1661F3C-6C43-4034-BB2B-8AF985014A53}" destId="{66B47175-3D0E-4095-BBD8-E124AAA801F3}" srcOrd="1" destOrd="0" presId="urn:microsoft.com/office/officeart/2005/8/layout/process5"/>
    <dgm:cxn modelId="{D11F2531-D88C-4DD9-B05C-CB1FEBF63F44}" srcId="{8BC5AC40-A0BB-4D23-8A80-122F115EDF29}" destId="{DF0E15F4-E65F-4763-AFF8-577F58F9B85B}" srcOrd="0" destOrd="0" parTransId="{848C21C8-BC87-42AD-A76A-3C782FD6F8FA}" sibTransId="{5C3B206C-519E-4588-B533-34A5995AD0E1}"/>
    <dgm:cxn modelId="{F7980641-1D66-49CB-A189-1C6FFF049CB3}" srcId="{8BC5AC40-A0BB-4D23-8A80-122F115EDF29}" destId="{DA66F2FF-80ED-4904-AA4F-8F91F835D0BA}" srcOrd="3" destOrd="0" parTransId="{189C8075-0B9C-4EB8-B214-0E2B8BB39EFC}" sibTransId="{7B33909C-5EA5-4E5B-8251-9D7BD1249C55}"/>
    <dgm:cxn modelId="{92C4E241-275B-4799-ADCE-E7B329CE5BE9}" type="presOf" srcId="{E787D735-8C43-49EC-B4CE-1AC022DB9494}" destId="{28A15609-9C90-429C-80A5-AE3C27032AE4}" srcOrd="0" destOrd="0" presId="urn:microsoft.com/office/officeart/2005/8/layout/process5"/>
    <dgm:cxn modelId="{E4DC2548-D74B-4102-BB46-15203F9608C6}" type="presOf" srcId="{8BC5AC40-A0BB-4D23-8A80-122F115EDF29}" destId="{9D12C577-41CA-4AA9-B9A5-2F858E7774D2}" srcOrd="0" destOrd="0" presId="urn:microsoft.com/office/officeart/2005/8/layout/process5"/>
    <dgm:cxn modelId="{624F3F68-1AE6-4595-9A07-BC85F2878F9D}" type="presOf" srcId="{B7910AA1-53B8-40E4-BC2A-3419F17DB1C1}" destId="{22E2843F-D7F1-4D22-9418-355B1C63E993}" srcOrd="0" destOrd="0" presId="urn:microsoft.com/office/officeart/2005/8/layout/process5"/>
    <dgm:cxn modelId="{74FD434D-1375-4F22-9AFA-9B58250C39DD}" type="presOf" srcId="{5C3B206C-519E-4588-B533-34A5995AD0E1}" destId="{C934D2A9-9355-4E45-A910-5AE3D8B9AA7B}" srcOrd="1" destOrd="0" presId="urn:microsoft.com/office/officeart/2005/8/layout/process5"/>
    <dgm:cxn modelId="{28508E52-6960-4A6F-9771-E89263C01C3C}" type="presOf" srcId="{4BD62CA4-D876-45A4-AD2E-0224F4D98263}" destId="{B3C14ACE-B7BE-441F-942F-5A048F0FBC12}" srcOrd="0" destOrd="0" presId="urn:microsoft.com/office/officeart/2005/8/layout/process5"/>
    <dgm:cxn modelId="{6737E976-2709-4009-8FA9-676F5C2071D5}" type="presOf" srcId="{60637BC7-8444-45AA-B8A4-88B7995BC43F}" destId="{1D4C39D2-96A3-4E81-A26A-B9E9B7DF5952}" srcOrd="0" destOrd="0" presId="urn:microsoft.com/office/officeart/2005/8/layout/process5"/>
    <dgm:cxn modelId="{D66C7489-A8F8-47FE-95F7-6E7D2AA4D6B6}" type="presOf" srcId="{DF0E15F4-E65F-4763-AFF8-577F58F9B85B}" destId="{9FB81AB7-8D0E-4663-A16D-F173F8C0CCCA}" srcOrd="0" destOrd="0" presId="urn:microsoft.com/office/officeart/2005/8/layout/process5"/>
    <dgm:cxn modelId="{7D3B0F8D-319A-418B-89C6-B91E70ED7BF4}" type="presOf" srcId="{7B33909C-5EA5-4E5B-8251-9D7BD1249C55}" destId="{BE8B185A-B93F-4526-A76B-EE834988CF27}" srcOrd="1" destOrd="0" presId="urn:microsoft.com/office/officeart/2005/8/layout/process5"/>
    <dgm:cxn modelId="{325C2A8F-6CC2-4267-A4C7-1BAC6E206318}" type="presOf" srcId="{60637BC7-8444-45AA-B8A4-88B7995BC43F}" destId="{9C81E139-2CAE-4491-B457-D6CB8307C3D3}" srcOrd="1" destOrd="0" presId="urn:microsoft.com/office/officeart/2005/8/layout/process5"/>
    <dgm:cxn modelId="{ECED79C6-C67A-4F56-933F-0653D3F5CC47}" type="presOf" srcId="{E787D735-8C43-49EC-B4CE-1AC022DB9494}" destId="{860E12FF-81A9-4767-A20A-3E4A724D2FDE}" srcOrd="1" destOrd="0" presId="urn:microsoft.com/office/officeart/2005/8/layout/process5"/>
    <dgm:cxn modelId="{E986D6CD-3AA7-4AA8-BE37-8F6C6A8B5F0C}" srcId="{8BC5AC40-A0BB-4D23-8A80-122F115EDF29}" destId="{60C4B3E3-3D8A-4714-B506-848DA3B1E9B5}" srcOrd="4" destOrd="0" parTransId="{EDFE7397-DB24-4CAF-B9B0-991C22AACB41}" sibTransId="{E787D735-8C43-49EC-B4CE-1AC022DB9494}"/>
    <dgm:cxn modelId="{FCB779E5-1EF5-4452-8404-1149AC28F940}" type="presOf" srcId="{DA66F2FF-80ED-4904-AA4F-8F91F835D0BA}" destId="{6579DC56-1D87-4BFA-B093-19350EDE1436}" srcOrd="0" destOrd="0" presId="urn:microsoft.com/office/officeart/2005/8/layout/process5"/>
    <dgm:cxn modelId="{663208EC-FACD-4CE7-88F1-1DF9D132A10C}" type="presOf" srcId="{60C4B3E3-3D8A-4714-B506-848DA3B1E9B5}" destId="{0FCC5897-A372-4A34-A168-6966327C8047}" srcOrd="0" destOrd="0" presId="urn:microsoft.com/office/officeart/2005/8/layout/process5"/>
    <dgm:cxn modelId="{CC8C92F6-4D24-44D5-A12B-69C2733E6AD5}" type="presOf" srcId="{5C3B206C-519E-4588-B533-34A5995AD0E1}" destId="{61F2868E-3AE8-44A4-8866-9333980F3250}" srcOrd="0" destOrd="0" presId="urn:microsoft.com/office/officeart/2005/8/layout/process5"/>
    <dgm:cxn modelId="{F7421150-04C0-48FE-A18F-0E144E14C39B}" type="presParOf" srcId="{9D12C577-41CA-4AA9-B9A5-2F858E7774D2}" destId="{9FB81AB7-8D0E-4663-A16D-F173F8C0CCCA}" srcOrd="0" destOrd="0" presId="urn:microsoft.com/office/officeart/2005/8/layout/process5"/>
    <dgm:cxn modelId="{D83E955F-5560-4488-A8AE-024BC6F2B764}" type="presParOf" srcId="{9D12C577-41CA-4AA9-B9A5-2F858E7774D2}" destId="{61F2868E-3AE8-44A4-8866-9333980F3250}" srcOrd="1" destOrd="0" presId="urn:microsoft.com/office/officeart/2005/8/layout/process5"/>
    <dgm:cxn modelId="{4B54C8CB-FE32-4C31-9425-1126BF617432}" type="presParOf" srcId="{61F2868E-3AE8-44A4-8866-9333980F3250}" destId="{C934D2A9-9355-4E45-A910-5AE3D8B9AA7B}" srcOrd="0" destOrd="0" presId="urn:microsoft.com/office/officeart/2005/8/layout/process5"/>
    <dgm:cxn modelId="{101F8B59-2DB3-4D86-B827-ED5804490D85}" type="presParOf" srcId="{9D12C577-41CA-4AA9-B9A5-2F858E7774D2}" destId="{B3C14ACE-B7BE-441F-942F-5A048F0FBC12}" srcOrd="2" destOrd="0" presId="urn:microsoft.com/office/officeart/2005/8/layout/process5"/>
    <dgm:cxn modelId="{969D2E4B-ACF5-414E-B3BF-7E0884789690}" type="presParOf" srcId="{9D12C577-41CA-4AA9-B9A5-2F858E7774D2}" destId="{1D4C39D2-96A3-4E81-A26A-B9E9B7DF5952}" srcOrd="3" destOrd="0" presId="urn:microsoft.com/office/officeart/2005/8/layout/process5"/>
    <dgm:cxn modelId="{C7482362-7E59-497B-AE15-B488B1E82A22}" type="presParOf" srcId="{1D4C39D2-96A3-4E81-A26A-B9E9B7DF5952}" destId="{9C81E139-2CAE-4491-B457-D6CB8307C3D3}" srcOrd="0" destOrd="0" presId="urn:microsoft.com/office/officeart/2005/8/layout/process5"/>
    <dgm:cxn modelId="{75044D21-FDD3-4D31-A55A-79F18C94FFB4}" type="presParOf" srcId="{9D12C577-41CA-4AA9-B9A5-2F858E7774D2}" destId="{22E2843F-D7F1-4D22-9418-355B1C63E993}" srcOrd="4" destOrd="0" presId="urn:microsoft.com/office/officeart/2005/8/layout/process5"/>
    <dgm:cxn modelId="{11C66FCF-8162-4CD4-9A89-89C371651EDE}" type="presParOf" srcId="{9D12C577-41CA-4AA9-B9A5-2F858E7774D2}" destId="{1FBB72EE-416D-46C0-B2C0-C5A088CB9762}" srcOrd="5" destOrd="0" presId="urn:microsoft.com/office/officeart/2005/8/layout/process5"/>
    <dgm:cxn modelId="{9B7F4E39-F03C-41CE-BF78-86F8B59572A0}" type="presParOf" srcId="{1FBB72EE-416D-46C0-B2C0-C5A088CB9762}" destId="{66B47175-3D0E-4095-BBD8-E124AAA801F3}" srcOrd="0" destOrd="0" presId="urn:microsoft.com/office/officeart/2005/8/layout/process5"/>
    <dgm:cxn modelId="{5BD5B7AE-E249-4B89-A0BA-6E7F29ECA6B1}" type="presParOf" srcId="{9D12C577-41CA-4AA9-B9A5-2F858E7774D2}" destId="{6579DC56-1D87-4BFA-B093-19350EDE1436}" srcOrd="6" destOrd="0" presId="urn:microsoft.com/office/officeart/2005/8/layout/process5"/>
    <dgm:cxn modelId="{2E948A0A-4A80-44F9-A38D-AAFECF07D6B0}" type="presParOf" srcId="{9D12C577-41CA-4AA9-B9A5-2F858E7774D2}" destId="{D47BBDFE-A84F-4F42-9154-AD15EC3CF67D}" srcOrd="7" destOrd="0" presId="urn:microsoft.com/office/officeart/2005/8/layout/process5"/>
    <dgm:cxn modelId="{67F4BE2E-56E0-4901-8FD9-8AD586065AE5}" type="presParOf" srcId="{D47BBDFE-A84F-4F42-9154-AD15EC3CF67D}" destId="{BE8B185A-B93F-4526-A76B-EE834988CF27}" srcOrd="0" destOrd="0" presId="urn:microsoft.com/office/officeart/2005/8/layout/process5"/>
    <dgm:cxn modelId="{036A3936-4E3E-4174-BF8B-9E4E494B04DD}" type="presParOf" srcId="{9D12C577-41CA-4AA9-B9A5-2F858E7774D2}" destId="{0FCC5897-A372-4A34-A168-6966327C8047}" srcOrd="8" destOrd="0" presId="urn:microsoft.com/office/officeart/2005/8/layout/process5"/>
    <dgm:cxn modelId="{DB04FFAC-65AD-46D8-9B3D-7042ED738055}" type="presParOf" srcId="{9D12C577-41CA-4AA9-B9A5-2F858E7774D2}" destId="{28A15609-9C90-429C-80A5-AE3C27032AE4}" srcOrd="9" destOrd="0" presId="urn:microsoft.com/office/officeart/2005/8/layout/process5"/>
    <dgm:cxn modelId="{FBC35D5E-DEF4-4478-8B57-4617186EE956}" type="presParOf" srcId="{28A15609-9C90-429C-80A5-AE3C27032AE4}" destId="{860E12FF-81A9-4767-A20A-3E4A724D2FDE}" srcOrd="0" destOrd="0" presId="urn:microsoft.com/office/officeart/2005/8/layout/process5"/>
    <dgm:cxn modelId="{A060B63D-F22C-45E4-8BBB-F7E477D9270B}" type="presParOf" srcId="{9D12C577-41CA-4AA9-B9A5-2F858E7774D2}" destId="{24A1C35D-70CA-4265-A060-495E572DFCE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461F2-E9D9-4E66-8336-E00A52EE0EDD}">
      <dsp:nvSpPr>
        <dsp:cNvPr id="0" name=""/>
        <dsp:cNvSpPr/>
      </dsp:nvSpPr>
      <dsp:spPr>
        <a:xfrm>
          <a:off x="-3762716" y="-581972"/>
          <a:ext cx="4516108" cy="4516108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12700" cap="flat" cmpd="sng" algn="ctr">
          <a:solidFill>
            <a:srgbClr val="6368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578EC-8CDB-4594-9839-D4419782B0D0}">
      <dsp:nvSpPr>
        <dsp:cNvPr id="0" name=""/>
        <dsp:cNvSpPr/>
      </dsp:nvSpPr>
      <dsp:spPr>
        <a:xfrm>
          <a:off x="616211" y="478890"/>
          <a:ext cx="5336877" cy="957646"/>
        </a:xfrm>
        <a:prstGeom prst="rect">
          <a:avLst/>
        </a:prstGeom>
        <a:solidFill>
          <a:srgbClr val="6368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To understand the basic Events Care Case Fee Scheme (CCFS)</a:t>
          </a:r>
        </a:p>
      </dsp:txBody>
      <dsp:txXfrm>
        <a:off x="616211" y="478890"/>
        <a:ext cx="5336877" cy="957646"/>
      </dsp:txXfrm>
    </dsp:sp>
    <dsp:sp modelId="{2ABE93D2-F263-4FF6-BEAB-F763DFE74018}">
      <dsp:nvSpPr>
        <dsp:cNvPr id="0" name=""/>
        <dsp:cNvSpPr/>
      </dsp:nvSpPr>
      <dsp:spPr>
        <a:xfrm>
          <a:off x="17682" y="359184"/>
          <a:ext cx="1197057" cy="1197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368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BC7AD-F347-4D2A-B2E1-D951C27123F1}">
      <dsp:nvSpPr>
        <dsp:cNvPr id="0" name=""/>
        <dsp:cNvSpPr/>
      </dsp:nvSpPr>
      <dsp:spPr>
        <a:xfrm>
          <a:off x="616211" y="1915627"/>
          <a:ext cx="5336877" cy="957646"/>
        </a:xfrm>
        <a:prstGeom prst="rect">
          <a:avLst/>
        </a:prstGeom>
        <a:solidFill>
          <a:srgbClr val="6368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To understand what common issues arise and how to rectify them</a:t>
          </a:r>
        </a:p>
      </dsp:txBody>
      <dsp:txXfrm>
        <a:off x="616211" y="1915627"/>
        <a:ext cx="5336877" cy="957646"/>
      </dsp:txXfrm>
    </dsp:sp>
    <dsp:sp modelId="{3C5EBD88-4E4E-4391-BC74-F251E48FAFAB}">
      <dsp:nvSpPr>
        <dsp:cNvPr id="0" name=""/>
        <dsp:cNvSpPr/>
      </dsp:nvSpPr>
      <dsp:spPr>
        <a:xfrm>
          <a:off x="17682" y="1795921"/>
          <a:ext cx="1197057" cy="1197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368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661F8-D384-485D-B567-D0745C632884}">
      <dsp:nvSpPr>
        <dsp:cNvPr id="0" name=""/>
        <dsp:cNvSpPr/>
      </dsp:nvSpPr>
      <dsp:spPr>
        <a:xfrm>
          <a:off x="1784461" y="0"/>
          <a:ext cx="5239462" cy="97480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Registering high cost cases</a:t>
          </a:r>
          <a:endParaRPr lang="en-GB" sz="2800" kern="1200" dirty="0"/>
        </a:p>
      </dsp:txBody>
      <dsp:txXfrm>
        <a:off x="1832047" y="47586"/>
        <a:ext cx="5144290" cy="879630"/>
      </dsp:txXfrm>
    </dsp:sp>
    <dsp:sp modelId="{AC0E5317-1CAF-4392-BA17-D9D4F66E0478}">
      <dsp:nvSpPr>
        <dsp:cNvPr id="0" name=""/>
        <dsp:cNvSpPr/>
      </dsp:nvSpPr>
      <dsp:spPr>
        <a:xfrm>
          <a:off x="2683278" y="1022684"/>
          <a:ext cx="4816630" cy="97480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2. Setting up the case plan</a:t>
          </a:r>
        </a:p>
      </dsp:txBody>
      <dsp:txXfrm>
        <a:off x="2730864" y="1070270"/>
        <a:ext cx="4721458" cy="879630"/>
      </dsp:txXfrm>
    </dsp:sp>
    <dsp:sp modelId="{73AB66A9-903E-4C4A-B7FB-0F5BE4E88A7A}">
      <dsp:nvSpPr>
        <dsp:cNvPr id="0" name=""/>
        <dsp:cNvSpPr/>
      </dsp:nvSpPr>
      <dsp:spPr>
        <a:xfrm>
          <a:off x="3802555" y="2050594"/>
          <a:ext cx="4330846" cy="9748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3. Submitting interim case plan(s)</a:t>
          </a:r>
        </a:p>
      </dsp:txBody>
      <dsp:txXfrm>
        <a:off x="3850141" y="2098180"/>
        <a:ext cx="4235674" cy="879630"/>
      </dsp:txXfrm>
    </dsp:sp>
    <dsp:sp modelId="{A39EF3A8-C3F9-4E41-9140-0CDF510E79F9}">
      <dsp:nvSpPr>
        <dsp:cNvPr id="0" name=""/>
        <dsp:cNvSpPr/>
      </dsp:nvSpPr>
      <dsp:spPr>
        <a:xfrm>
          <a:off x="4450036" y="3074682"/>
          <a:ext cx="3959403" cy="97480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4. Submitting the final case plan</a:t>
          </a:r>
        </a:p>
      </dsp:txBody>
      <dsp:txXfrm>
        <a:off x="4497622" y="3122268"/>
        <a:ext cx="3864231" cy="879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81AB7-8D0E-4663-A16D-F173F8C0CCCA}">
      <dsp:nvSpPr>
        <dsp:cNvPr id="0" name=""/>
        <dsp:cNvSpPr/>
      </dsp:nvSpPr>
      <dsp:spPr>
        <a:xfrm>
          <a:off x="6505" y="560433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Main hearings</a:t>
          </a:r>
        </a:p>
      </dsp:txBody>
      <dsp:txXfrm>
        <a:off x="40674" y="594602"/>
        <a:ext cx="1875996" cy="1098262"/>
      </dsp:txXfrm>
    </dsp:sp>
    <dsp:sp modelId="{61F2868E-3AE8-44A4-8866-9333980F3250}">
      <dsp:nvSpPr>
        <dsp:cNvPr id="0" name=""/>
        <dsp:cNvSpPr/>
      </dsp:nvSpPr>
      <dsp:spPr>
        <a:xfrm>
          <a:off x="2121941" y="902636"/>
          <a:ext cx="412198" cy="482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2121941" y="999075"/>
        <a:ext cx="288539" cy="289316"/>
      </dsp:txXfrm>
    </dsp:sp>
    <dsp:sp modelId="{B3C14ACE-B7BE-441F-942F-5A048F0FBC12}">
      <dsp:nvSpPr>
        <dsp:cNvPr id="0" name=""/>
        <dsp:cNvSpPr/>
      </dsp:nvSpPr>
      <dsp:spPr>
        <a:xfrm>
          <a:off x="2728573" y="560433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Written submissions</a:t>
          </a:r>
        </a:p>
      </dsp:txBody>
      <dsp:txXfrm>
        <a:off x="2762742" y="594602"/>
        <a:ext cx="1875996" cy="1098262"/>
      </dsp:txXfrm>
    </dsp:sp>
    <dsp:sp modelId="{1D4C39D2-96A3-4E81-A26A-B9E9B7DF5952}">
      <dsp:nvSpPr>
        <dsp:cNvPr id="0" name=""/>
        <dsp:cNvSpPr/>
      </dsp:nvSpPr>
      <dsp:spPr>
        <a:xfrm>
          <a:off x="4844009" y="902636"/>
          <a:ext cx="412198" cy="482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>
        <a:off x="4844009" y="999075"/>
        <a:ext cx="288539" cy="289316"/>
      </dsp:txXfrm>
    </dsp:sp>
    <dsp:sp modelId="{22E2843F-D7F1-4D22-9418-355B1C63E993}">
      <dsp:nvSpPr>
        <dsp:cNvPr id="0" name=""/>
        <dsp:cNvSpPr/>
      </dsp:nvSpPr>
      <dsp:spPr>
        <a:xfrm>
          <a:off x="5450642" y="560433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Advocates meetings and conferences</a:t>
          </a:r>
        </a:p>
      </dsp:txBody>
      <dsp:txXfrm>
        <a:off x="5484811" y="594602"/>
        <a:ext cx="1875996" cy="1098262"/>
      </dsp:txXfrm>
    </dsp:sp>
    <dsp:sp modelId="{1FBB72EE-416D-46C0-B2C0-C5A088CB9762}">
      <dsp:nvSpPr>
        <dsp:cNvPr id="0" name=""/>
        <dsp:cNvSpPr/>
      </dsp:nvSpPr>
      <dsp:spPr>
        <a:xfrm rot="5400000">
          <a:off x="6216710" y="1863137"/>
          <a:ext cx="412198" cy="482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 rot="-5400000">
        <a:off x="6278152" y="1898135"/>
        <a:ext cx="289316" cy="288539"/>
      </dsp:txXfrm>
    </dsp:sp>
    <dsp:sp modelId="{6579DC56-1D87-4BFA-B093-19350EDE1436}">
      <dsp:nvSpPr>
        <dsp:cNvPr id="0" name=""/>
        <dsp:cNvSpPr/>
      </dsp:nvSpPr>
      <dsp:spPr>
        <a:xfrm>
          <a:off x="5450642" y="2504768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Expert fees and disbursements</a:t>
          </a:r>
        </a:p>
      </dsp:txBody>
      <dsp:txXfrm>
        <a:off x="5484811" y="2538937"/>
        <a:ext cx="1875996" cy="1098262"/>
      </dsp:txXfrm>
    </dsp:sp>
    <dsp:sp modelId="{D47BBDFE-A84F-4F42-9154-AD15EC3CF67D}">
      <dsp:nvSpPr>
        <dsp:cNvPr id="0" name=""/>
        <dsp:cNvSpPr/>
      </dsp:nvSpPr>
      <dsp:spPr>
        <a:xfrm rot="10800000">
          <a:off x="4867341" y="2846971"/>
          <a:ext cx="412198" cy="482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 rot="10800000">
        <a:off x="4991000" y="2943410"/>
        <a:ext cx="288539" cy="289316"/>
      </dsp:txXfrm>
    </dsp:sp>
    <dsp:sp modelId="{0FCC5897-A372-4A34-A168-6966327C8047}">
      <dsp:nvSpPr>
        <dsp:cNvPr id="0" name=""/>
        <dsp:cNvSpPr/>
      </dsp:nvSpPr>
      <dsp:spPr>
        <a:xfrm>
          <a:off x="2728573" y="2504768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Counsel fees</a:t>
          </a:r>
        </a:p>
      </dsp:txBody>
      <dsp:txXfrm>
        <a:off x="2762742" y="2538937"/>
        <a:ext cx="1875996" cy="1098262"/>
      </dsp:txXfrm>
    </dsp:sp>
    <dsp:sp modelId="{28A15609-9C90-429C-80A5-AE3C27032AE4}">
      <dsp:nvSpPr>
        <dsp:cNvPr id="0" name=""/>
        <dsp:cNvSpPr/>
      </dsp:nvSpPr>
      <dsp:spPr>
        <a:xfrm rot="10800000">
          <a:off x="2145273" y="2846971"/>
          <a:ext cx="412198" cy="482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</dsp:txBody>
      <dsp:txXfrm rot="10800000">
        <a:off x="2268932" y="2943410"/>
        <a:ext cx="288539" cy="289316"/>
      </dsp:txXfrm>
    </dsp:sp>
    <dsp:sp modelId="{24A1C35D-70CA-4265-A060-495E572DFCED}">
      <dsp:nvSpPr>
        <dsp:cNvPr id="0" name=""/>
        <dsp:cNvSpPr/>
      </dsp:nvSpPr>
      <dsp:spPr>
        <a:xfrm>
          <a:off x="6505" y="2504768"/>
          <a:ext cx="1944334" cy="116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Appeal fees and previous firm’s costs</a:t>
          </a:r>
        </a:p>
      </dsp:txBody>
      <dsp:txXfrm>
        <a:off x="40674" y="2538937"/>
        <a:ext cx="1875996" cy="109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7455705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5542545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30132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99" y="1329654"/>
            <a:ext cx="3801600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29654"/>
            <a:ext cx="3802050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99" y="1329654"/>
            <a:ext cx="3801600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600" y="1329654"/>
            <a:ext cx="3801600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600" y="1296000"/>
            <a:ext cx="7696800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0" y="2129425"/>
            <a:ext cx="3384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0" y="3244242"/>
            <a:ext cx="3384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2679833"/>
            <a:ext cx="77184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3838833"/>
            <a:ext cx="53604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3666173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3666173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13th Floor (13.51) </a:t>
            </a:r>
            <a:br>
              <a:rPr lang="en-US" dirty="0"/>
            </a:br>
            <a:r>
              <a:rPr lang="en-US" dirty="0"/>
              <a:t>102 Petty France</a:t>
            </a:r>
            <a:br>
              <a:rPr lang="en-US" dirty="0"/>
            </a:br>
            <a:r>
              <a:rPr lang="en-US" dirty="0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4"/>
            <a:ext cx="51264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gov.uk/government/organisations/legal-aid-agency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681136"/>
            <a:ext cx="7718400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99" y="1328400"/>
            <a:ext cx="7718401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Subheading (level 1)</a:t>
            </a:r>
          </a:p>
          <a:p>
            <a:pPr lvl="1"/>
            <a:r>
              <a:rPr lang="en-US" dirty="0"/>
              <a:t>Sub-subheading (level 2)</a:t>
            </a:r>
          </a:p>
          <a:p>
            <a:pPr lvl="2"/>
            <a:r>
              <a:rPr lang="en-US" dirty="0"/>
              <a:t>Text (level 3)</a:t>
            </a:r>
          </a:p>
          <a:p>
            <a:pPr lvl="3"/>
            <a:r>
              <a:rPr lang="en-US" dirty="0"/>
              <a:t>Bullet (level 4)</a:t>
            </a:r>
          </a:p>
          <a:p>
            <a:pPr lvl="4"/>
            <a:r>
              <a:rPr lang="en-US" dirty="0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39200" y="259251"/>
            <a:ext cx="2592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87" y="6330808"/>
            <a:ext cx="6815314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8400" y="6223781"/>
            <a:ext cx="27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B1EB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hyperlink" Target="https://www.gov.uk/guidance/civil-high-cost-cases-family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hyperlink" Target="mailto:familyhighcostCounsel@justice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s://laa.learningpool.com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002D-45DA-4B6F-B76F-AA9CE0282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High Cost Family Team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C13CB-8862-4362-9FF8-51812D03D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Help us to say ‘yes’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05E21-D956-4702-BB2E-8D0291061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10</a:t>
            </a:r>
            <a:r>
              <a:rPr lang="en-GB" baseline="30000"/>
              <a:t> </a:t>
            </a:r>
            <a:r>
              <a:rPr lang="en-GB"/>
              <a:t>February </a:t>
            </a:r>
            <a:r>
              <a:rPr lang="en-GB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0137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B48E-85FF-43A0-9703-9CD3E442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objectives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2DA61-D3C1-40FE-B3C9-4F0946FA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excellents in the delivery of legal aid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7715A8-5397-4B97-BA7D-C6248CBB9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482729"/>
              </p:ext>
            </p:extLst>
          </p:nvPr>
        </p:nvGraphicFramePr>
        <p:xfrm>
          <a:off x="1586614" y="1752918"/>
          <a:ext cx="5970772" cy="335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9ADF23-780B-4716-AF61-1D9BD5453074}"/>
              </a:ext>
            </a:extLst>
          </p:cNvPr>
          <p:cNvSpPr txBox="1"/>
          <p:nvPr/>
        </p:nvSpPr>
        <p:spPr>
          <a:xfrm>
            <a:off x="712800" y="1211034"/>
            <a:ext cx="50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end of the session you be able to:</a:t>
            </a:r>
          </a:p>
        </p:txBody>
      </p:sp>
    </p:spTree>
    <p:extLst>
      <p:ext uri="{BB962C8B-B14F-4D97-AF65-F5344CB8AC3E}">
        <p14:creationId xmlns:p14="http://schemas.microsoft.com/office/powerpoint/2010/main" val="269255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C329-91D8-4B19-A050-EF3C0FBF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chance to ask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3D72D-75B7-4D95-A902-1AD03EB5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3838833"/>
            <a:ext cx="5360400" cy="1464687"/>
          </a:xfrm>
        </p:spPr>
        <p:txBody>
          <a:bodyPr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can use the ‘conversation’ to ask questions</a:t>
            </a:r>
          </a:p>
          <a:p>
            <a:pPr marL="114300">
              <a:lnSpc>
                <a:spcPct val="90000"/>
              </a:lnSpc>
              <a:spcAft>
                <a:spcPts val="800"/>
              </a:spcAft>
            </a:pPr>
            <a:endParaRPr lang="en-US" dirty="0"/>
          </a:p>
          <a:p>
            <a:pPr marL="114300"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John Chapman</a:t>
            </a:r>
          </a:p>
        </p:txBody>
      </p:sp>
      <p:pic>
        <p:nvPicPr>
          <p:cNvPr id="4" name="Content Placeholder 6" descr="Questions">
            <a:extLst>
              <a:ext uri="{FF2B5EF4-FFF2-40B4-BE49-F238E27FC236}">
                <a16:creationId xmlns:a16="http://schemas.microsoft.com/office/drawing/2014/main" id="{4C6C5A63-2437-4AA8-9611-20C21D09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151" y="-73232"/>
            <a:ext cx="2607049" cy="26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9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C8D2-C96E-423B-B803-81652C94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681136"/>
            <a:ext cx="7718400" cy="345232"/>
          </a:xfrm>
        </p:spPr>
        <p:txBody>
          <a:bodyPr/>
          <a:lstStyle/>
          <a:p>
            <a:r>
              <a:rPr lang="en-GB"/>
              <a:t>Talking through the high-cost case process</a:t>
            </a:r>
            <a:endParaRPr lang="en-GB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EBFE3B9-D741-4101-ABA2-C845957F624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211" r="4" b="781"/>
          <a:stretch/>
        </p:blipFill>
        <p:spPr>
          <a:xfrm>
            <a:off x="655107" y="1544249"/>
            <a:ext cx="7833785" cy="376950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975FDF-96A3-4414-B9BD-05B5E483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874" y="6330462"/>
            <a:ext cx="6275558" cy="345578"/>
          </a:xfrm>
        </p:spPr>
        <p:txBody>
          <a:bodyPr/>
          <a:lstStyle/>
          <a:p>
            <a:r>
              <a:rPr lang="en-GB" dirty="0"/>
              <a:t>Webinar Series: Help us to say ‘yes’ – High Cost Family Team – CCFS V1.0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59078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67D-30D7-41F9-A1A0-E463C609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steps for high cost cases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C5D696-0C1C-452D-9553-9A034C921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524863"/>
              </p:ext>
            </p:extLst>
          </p:nvPr>
        </p:nvGraphicFramePr>
        <p:xfrm>
          <a:off x="391887" y="1451429"/>
          <a:ext cx="8752113" cy="404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4A726B-E8AC-439B-99DD-C18DB179927E}"/>
              </a:ext>
            </a:extLst>
          </p:cNvPr>
          <p:cNvSpPr/>
          <p:nvPr/>
        </p:nvSpPr>
        <p:spPr>
          <a:xfrm>
            <a:off x="532564" y="2787660"/>
            <a:ext cx="1394710" cy="1781855"/>
          </a:xfrm>
          <a:prstGeom prst="roundRect">
            <a:avLst/>
          </a:prstGeom>
          <a:solidFill>
            <a:srgbClr val="63689F"/>
          </a:solidFill>
          <a:effectLst>
            <a:outerShdw blurRad="152400" dist="190500" dir="12600000" algn="b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GB" sz="2400" b="1" dirty="0"/>
              <a:t>High Cost steps: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997A583-C2AC-437C-951A-14182D41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874" y="6330462"/>
            <a:ext cx="6275558" cy="345578"/>
          </a:xfrm>
        </p:spPr>
        <p:txBody>
          <a:bodyPr/>
          <a:lstStyle/>
          <a:p>
            <a:r>
              <a:rPr lang="en-GB" dirty="0"/>
              <a:t>Webinar Series: Help us to say ‘yes’ – High Cost Family Team – CCFS V1.0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11592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67D-30D7-41F9-A1A0-E463C609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Talking through the main areas we assess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BF0EC71-96B2-4E0D-89AC-DFFBB3D8F1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2789" y="1328738"/>
          <a:ext cx="7401482" cy="423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26F4E3-A4C9-475C-BCCE-1E83BA55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874" y="6330462"/>
            <a:ext cx="6275558" cy="345578"/>
          </a:xfrm>
        </p:spPr>
        <p:txBody>
          <a:bodyPr/>
          <a:lstStyle/>
          <a:p>
            <a:r>
              <a:rPr lang="en-GB" dirty="0"/>
              <a:t>Webinar Series: Help us to say ‘yes’ – High Cost Family Team – CCFS V1.0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53951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C329-91D8-4B19-A050-EF3C0FBF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3D72D-75B7-4D95-A902-1AD03EB5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3838833"/>
            <a:ext cx="7718400" cy="1013863"/>
          </a:xfrm>
        </p:spPr>
        <p:txBody>
          <a:bodyPr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Questions that have been raised in the conversation will be </a:t>
            </a:r>
            <a:r>
              <a:rPr lang="en-US"/>
              <a:t>answered.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4" name="Content Placeholder 6" descr="Questions">
            <a:extLst>
              <a:ext uri="{FF2B5EF4-FFF2-40B4-BE49-F238E27FC236}">
                <a16:creationId xmlns:a16="http://schemas.microsoft.com/office/drawing/2014/main" id="{4C6C5A63-2437-4AA8-9611-20C21D09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151" y="-73232"/>
            <a:ext cx="2607049" cy="26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3B06-EB88-4F87-BDEE-CAC1C10E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 /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3C11-B690-4B58-8A84-0466CCCCD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96" y="1239038"/>
            <a:ext cx="3808602" cy="4664747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200000"/>
              </a:lnSpc>
            </a:pPr>
            <a:r>
              <a:rPr lang="en-GB" sz="1400" dirty="0"/>
              <a:t>Email </a:t>
            </a:r>
          </a:p>
          <a:p>
            <a:pPr lvl="1">
              <a:lnSpc>
                <a:spcPct val="200000"/>
              </a:lnSpc>
            </a:pPr>
            <a:r>
              <a:rPr lang="en-GB" sz="1400" b="0" u="sng" dirty="0">
                <a:hlinkClick r:id="rId2"/>
              </a:rPr>
              <a:t>familyhighcostCounsel@justice.gov.uk</a:t>
            </a:r>
            <a:r>
              <a:rPr lang="en-GB" sz="1400" b="0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GB" sz="1400" b="0" dirty="0"/>
              <a:t>provide the certificate reference number</a:t>
            </a:r>
          </a:p>
          <a:p>
            <a:pPr lvl="1">
              <a:lnSpc>
                <a:spcPct val="200000"/>
              </a:lnSpc>
            </a:pPr>
            <a:endParaRPr lang="en-GB" sz="1400" b="0" dirty="0"/>
          </a:p>
          <a:p>
            <a:pPr lvl="1">
              <a:lnSpc>
                <a:spcPct val="200000"/>
              </a:lnSpc>
            </a:pPr>
            <a:r>
              <a:rPr lang="en-GB" sz="1400" dirty="0"/>
              <a:t>‘Submit Case Query’ – Create a service request related to a specific case</a:t>
            </a:r>
          </a:p>
          <a:p>
            <a:pPr marL="1800" lvl="3" indent="0">
              <a:lnSpc>
                <a:spcPct val="200000"/>
              </a:lnSpc>
              <a:buNone/>
            </a:pPr>
            <a:r>
              <a:rPr lang="en-GB" sz="1400" b="0" dirty="0"/>
              <a:t>Client &amp; Cost Management System (CCMS)</a:t>
            </a:r>
          </a:p>
          <a:p>
            <a:pPr lvl="1">
              <a:lnSpc>
                <a:spcPct val="200000"/>
              </a:lnSpc>
            </a:pPr>
            <a:endParaRPr lang="en-GB" sz="1400" dirty="0"/>
          </a:p>
          <a:p>
            <a:pPr lvl="1">
              <a:lnSpc>
                <a:spcPct val="200000"/>
              </a:lnSpc>
            </a:pPr>
            <a:r>
              <a:rPr lang="en-GB" sz="1400" dirty="0"/>
              <a:t>Urgent cases</a:t>
            </a:r>
          </a:p>
          <a:p>
            <a:pPr lvl="1">
              <a:lnSpc>
                <a:spcPct val="200000"/>
              </a:lnSpc>
            </a:pPr>
            <a:r>
              <a:rPr lang="en-GB" sz="1400" b="0" dirty="0"/>
              <a:t>Call Customer Service Team: 0300 200 2020 </a:t>
            </a:r>
          </a:p>
          <a:p>
            <a:pPr lvl="1">
              <a:lnSpc>
                <a:spcPct val="200000"/>
              </a:lnSpc>
            </a:pPr>
            <a:r>
              <a:rPr lang="en-GB" sz="1400" b="0" dirty="0"/>
              <a:t>Ask to speak to the HCC Family Team (only for single counsel cases)</a:t>
            </a:r>
          </a:p>
          <a:p>
            <a:pPr lvl="1">
              <a:lnSpc>
                <a:spcPct val="200000"/>
              </a:lnSpc>
            </a:pPr>
            <a:endParaRPr lang="en-GB" sz="1400" b="0" dirty="0"/>
          </a:p>
          <a:p>
            <a:pPr lvl="1">
              <a:lnSpc>
                <a:spcPct val="200000"/>
              </a:lnSpc>
            </a:pPr>
            <a:r>
              <a:rPr lang="en-GB" sz="1400" dirty="0"/>
              <a:t>Tweet us your questions</a:t>
            </a:r>
          </a:p>
          <a:p>
            <a:pPr lvl="1">
              <a:lnSpc>
                <a:spcPct val="200000"/>
              </a:lnSpc>
            </a:pPr>
            <a:r>
              <a:rPr lang="en-GB" sz="1400" b="0" dirty="0"/>
              <a:t>@</a:t>
            </a:r>
            <a:r>
              <a:rPr lang="en-GB" sz="1400" b="0" dirty="0" err="1"/>
              <a:t>LAAHelpTeam</a:t>
            </a:r>
            <a:r>
              <a:rPr lang="en-GB" sz="1400" b="0" dirty="0"/>
              <a:t> 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D1FC4-3FB0-446F-8297-9B860220C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375" y="1346041"/>
            <a:ext cx="3621169" cy="466474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sz="1400" dirty="0"/>
              <a:t>Gov.uk info</a:t>
            </a:r>
          </a:p>
          <a:p>
            <a:pPr lvl="0"/>
            <a:r>
              <a:rPr lang="en-GB" sz="1400" b="0" u="sng" dirty="0">
                <a:hlinkClick r:id="rId3"/>
              </a:rPr>
              <a:t>https://www.gov.uk/guidance/civil-high-cost-cases-family</a:t>
            </a:r>
            <a:endParaRPr lang="en-GB" sz="1400" b="0" dirty="0"/>
          </a:p>
          <a:p>
            <a:pPr lvl="1"/>
            <a:endParaRPr lang="en-GB" sz="1400" b="0" dirty="0"/>
          </a:p>
          <a:p>
            <a:pPr lvl="0"/>
            <a:r>
              <a:rPr lang="en-GB" sz="1400" dirty="0"/>
              <a:t>LAA learning </a:t>
            </a:r>
          </a:p>
          <a:p>
            <a:pPr lvl="0"/>
            <a:r>
              <a:rPr lang="en-GB" sz="1400" b="0" dirty="0">
                <a:hlinkClick r:id="rId4"/>
              </a:rPr>
              <a:t>https://laa.learningpool.com/</a:t>
            </a:r>
            <a:r>
              <a:rPr lang="en-GB" sz="1400" b="0" dirty="0"/>
              <a:t>  </a:t>
            </a:r>
          </a:p>
          <a:p>
            <a:pPr lvl="0"/>
            <a:r>
              <a:rPr lang="en-GB" sz="1400" dirty="0"/>
              <a:t>(previously https://ccmstraining.justice.gov.uk/)</a:t>
            </a:r>
          </a:p>
          <a:p>
            <a:pPr lvl="0"/>
            <a:endParaRPr lang="en-GB" sz="1400" b="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Uploading documents:</a:t>
            </a:r>
            <a:r>
              <a:rPr lang="en-GB" sz="1400" b="0" dirty="0"/>
              <a:t>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0" dirty="0"/>
              <a:t>search for the quick guide on ‘submitting electronic evidence’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b="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Submitting a cost amendment:</a:t>
            </a:r>
            <a:r>
              <a:rPr lang="en-GB" sz="1400" b="0" dirty="0"/>
              <a:t>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0" dirty="0"/>
              <a:t>search for the quick guide on ‘amend a case cost limitation’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Submitting a case specific enquiry:</a:t>
            </a:r>
            <a:r>
              <a:rPr lang="en-GB" sz="1400" b="0" dirty="0"/>
              <a:t>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0" dirty="0"/>
              <a:t>search for the quick guide on ‘how to submit a case query’</a:t>
            </a:r>
          </a:p>
          <a:p>
            <a:endParaRPr lang="en-GB" dirty="0"/>
          </a:p>
        </p:txBody>
      </p:sp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A73E3CE1-0D33-48FC-9B7F-0AB49D319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27" y="3902790"/>
            <a:ext cx="533255" cy="533255"/>
          </a:xfrm>
          <a:prstGeom prst="rect">
            <a:avLst/>
          </a:prstGeom>
        </p:spPr>
      </p:pic>
      <p:pic>
        <p:nvPicPr>
          <p:cNvPr id="9" name="Graphic 8" descr="Open envelope">
            <a:extLst>
              <a:ext uri="{FF2B5EF4-FFF2-40B4-BE49-F238E27FC236}">
                <a16:creationId xmlns:a16="http://schemas.microsoft.com/office/drawing/2014/main" id="{9CC49F5C-3C34-43B7-83BE-023A8BEE4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456" y="1517910"/>
            <a:ext cx="514351" cy="514351"/>
          </a:xfrm>
          <a:prstGeom prst="rect">
            <a:avLst/>
          </a:prstGeom>
        </p:spPr>
      </p:pic>
      <p:pic>
        <p:nvPicPr>
          <p:cNvPr id="11" name="Graphic 10" descr="Cloud Computing">
            <a:extLst>
              <a:ext uri="{FF2B5EF4-FFF2-40B4-BE49-F238E27FC236}">
                <a16:creationId xmlns:a16="http://schemas.microsoft.com/office/drawing/2014/main" id="{3BF47A35-D2EE-4A02-AAC6-677B4D9BCF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560" y="2668709"/>
            <a:ext cx="533255" cy="533255"/>
          </a:xfrm>
          <a:prstGeom prst="rect">
            <a:avLst/>
          </a:prstGeom>
        </p:spPr>
      </p:pic>
      <p:pic>
        <p:nvPicPr>
          <p:cNvPr id="13" name="Graphic 12" descr="Wireless">
            <a:extLst>
              <a:ext uri="{FF2B5EF4-FFF2-40B4-BE49-F238E27FC236}">
                <a16:creationId xmlns:a16="http://schemas.microsoft.com/office/drawing/2014/main" id="{59FDDC5E-7F00-4524-A416-A01E6A454A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50377" y="1419001"/>
            <a:ext cx="669324" cy="669324"/>
          </a:xfrm>
          <a:prstGeom prst="rect">
            <a:avLst/>
          </a:prstGeom>
        </p:spPr>
      </p:pic>
      <p:pic>
        <p:nvPicPr>
          <p:cNvPr id="15" name="Graphic 14" descr="Classroom">
            <a:extLst>
              <a:ext uri="{FF2B5EF4-FFF2-40B4-BE49-F238E27FC236}">
                <a16:creationId xmlns:a16="http://schemas.microsoft.com/office/drawing/2014/main" id="{862305B3-3493-4398-8D03-29F8F5E366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0377" y="3269700"/>
            <a:ext cx="603422" cy="603422"/>
          </a:xfrm>
          <a:prstGeom prst="rect">
            <a:avLst/>
          </a:prstGeom>
        </p:spPr>
      </p:pic>
      <p:pic>
        <p:nvPicPr>
          <p:cNvPr id="14" name="Graphic 13" descr="Wireless">
            <a:extLst>
              <a:ext uri="{FF2B5EF4-FFF2-40B4-BE49-F238E27FC236}">
                <a16:creationId xmlns:a16="http://schemas.microsoft.com/office/drawing/2014/main" id="{DA4B3AE8-E490-49BF-9589-EDEF5ADF6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6950" y="5136872"/>
            <a:ext cx="669324" cy="66932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D9EAA65-298F-420E-82DD-A060D0F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874" y="6330462"/>
            <a:ext cx="6275558" cy="345578"/>
          </a:xfrm>
        </p:spPr>
        <p:txBody>
          <a:bodyPr/>
          <a:lstStyle/>
          <a:p>
            <a:r>
              <a:rPr lang="en-GB" dirty="0"/>
              <a:t>Webinar Series: Help us to say ‘yes’ – High Cost Family Team – CCFS V1.0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1770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5A1"/>
      </a:accent1>
      <a:accent2>
        <a:srgbClr val="006D55"/>
      </a:accent2>
      <a:accent3>
        <a:srgbClr val="565B96"/>
      </a:accent3>
      <a:accent4>
        <a:srgbClr val="7B7127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768_LAA_PowerPoint Template_standard_TEAL.potx" id="{4374168C-C4AF-4C03-8251-9855734B1A44}" vid="{955D2D4D-7343-4218-AEC1-21D5D817E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940C094893445A04D321251E467F6" ma:contentTypeVersion="13" ma:contentTypeDescription="Create a new document." ma:contentTypeScope="" ma:versionID="968e4d79d17ac084e0cd1b1aceb5d01c">
  <xsd:schema xmlns:xsd="http://www.w3.org/2001/XMLSchema" xmlns:xs="http://www.w3.org/2001/XMLSchema" xmlns:p="http://schemas.microsoft.com/office/2006/metadata/properties" xmlns:ns3="2a4df401-b4c5-4cb1-95d0-88206c2b5ebf" xmlns:ns4="c7bfea97-cac5-4bf5-8de8-58fec75ecf05" targetNamespace="http://schemas.microsoft.com/office/2006/metadata/properties" ma:root="true" ma:fieldsID="0079052b65eaecf498b68a28f83d433e" ns3:_="" ns4:_="">
    <xsd:import namespace="2a4df401-b4c5-4cb1-95d0-88206c2b5ebf"/>
    <xsd:import namespace="c7bfea97-cac5-4bf5-8de8-58fec75ec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df401-b4c5-4cb1-95d0-88206c2b5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fea97-cac5-4bf5-8de8-58fec75ec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0ED5B-D0E6-478D-941A-B9B48227E0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D320C4-FDB5-45C2-B6B1-4F30114AD42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c7bfea97-cac5-4bf5-8de8-58fec75ecf05"/>
    <ds:schemaRef ds:uri="2a4df401-b4c5-4cb1-95d0-88206c2b5ebf"/>
  </ds:schemaRefs>
</ds:datastoreItem>
</file>

<file path=customXml/itemProps3.xml><?xml version="1.0" encoding="utf-8"?>
<ds:datastoreItem xmlns:ds="http://schemas.openxmlformats.org/officeDocument/2006/customXml" ds:itemID="{318C927F-8744-4A08-A69A-EB0F27FFC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df401-b4c5-4cb1-95d0-88206c2b5ebf"/>
    <ds:schemaRef ds:uri="c7bfea97-cac5-4bf5-8de8-58fec75ec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408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 Theme</vt:lpstr>
      <vt:lpstr>High Cost Family Team Webinar</vt:lpstr>
      <vt:lpstr>Webinar objectives</vt:lpstr>
      <vt:lpstr>Your chance to ask questions</vt:lpstr>
      <vt:lpstr>Talking through the high-cost case process</vt:lpstr>
      <vt:lpstr>The steps for high cost cases</vt:lpstr>
      <vt:lpstr>Talking through the main areas we assess</vt:lpstr>
      <vt:lpstr>Question Time</vt:lpstr>
      <vt:lpstr>Contact us / 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high-cost cases (FHCC) webinar    What we’re covering today</dc:title>
  <dc:creator>Hartup, Kathy</dc:creator>
  <cp:lastModifiedBy>Goddard, Tammy</cp:lastModifiedBy>
  <cp:revision>14</cp:revision>
  <dcterms:created xsi:type="dcterms:W3CDTF">2020-11-03T16:52:34Z</dcterms:created>
  <dcterms:modified xsi:type="dcterms:W3CDTF">2023-04-05T10:10:30Z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0x010100DFC940C094893445A04D321251E467F6</vt:lpwstr>
  </property>
</Properties>
</file>