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65" r:id="rId5"/>
    <p:sldId id="267" r:id="rId6"/>
    <p:sldId id="289" r:id="rId7"/>
    <p:sldId id="268" r:id="rId8"/>
    <p:sldId id="291" r:id="rId9"/>
    <p:sldId id="260" r:id="rId10"/>
    <p:sldId id="292" r:id="rId11"/>
    <p:sldId id="269" r:id="rId12"/>
    <p:sldId id="271" r:id="rId13"/>
    <p:sldId id="293" r:id="rId14"/>
    <p:sldId id="272" r:id="rId15"/>
    <p:sldId id="283" r:id="rId16"/>
    <p:sldId id="295" r:id="rId17"/>
    <p:sldId id="273" r:id="rId18"/>
    <p:sldId id="274" r:id="rId19"/>
    <p:sldId id="275" r:id="rId20"/>
    <p:sldId id="276" r:id="rId21"/>
    <p:sldId id="298" r:id="rId22"/>
    <p:sldId id="277" r:id="rId23"/>
    <p:sldId id="278" r:id="rId24"/>
    <p:sldId id="299" r:id="rId25"/>
    <p:sldId id="279" r:id="rId26"/>
    <p:sldId id="280" r:id="rId27"/>
    <p:sldId id="281" r:id="rId28"/>
    <p:sldId id="282" r:id="rId29"/>
    <p:sldId id="294" r:id="rId30"/>
    <p:sldId id="284" r:id="rId31"/>
    <p:sldId id="285"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EEA"/>
    <a:srgbClr val="575C96"/>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E6D75-88A8-4D59-BEE1-4CD67D55C371}" v="8" dt="2021-05-14T11:16:25.303"/>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950" autoAdjust="0"/>
  </p:normalViewPr>
  <p:slideViewPr>
    <p:cSldViewPr snapToGrid="0">
      <p:cViewPr varScale="1">
        <p:scale>
          <a:sx n="87" d="100"/>
          <a:sy n="87" d="100"/>
        </p:scale>
        <p:origin x="3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Jennifer (LAA)" userId="5ed55191-f3fb-4e53-bd64-c5538b471236" providerId="ADAL" clId="{7BEE6D75-88A8-4D59-BEE1-4CD67D55C371}"/>
    <pc:docChg chg="undo custSel modSld sldOrd">
      <pc:chgData name="Johnson, Jennifer (LAA)" userId="5ed55191-f3fb-4e53-bd64-c5538b471236" providerId="ADAL" clId="{7BEE6D75-88A8-4D59-BEE1-4CD67D55C371}" dt="2021-05-14T11:16:25.287" v="226"/>
      <pc:docMkLst>
        <pc:docMk/>
      </pc:docMkLst>
      <pc:sldChg chg="modSp">
        <pc:chgData name="Johnson, Jennifer (LAA)" userId="5ed55191-f3fb-4e53-bd64-c5538b471236" providerId="ADAL" clId="{7BEE6D75-88A8-4D59-BEE1-4CD67D55C371}" dt="2021-05-10T07:48:14.593" v="206" actId="20577"/>
        <pc:sldMkLst>
          <pc:docMk/>
          <pc:sldMk cId="938923272" sldId="267"/>
        </pc:sldMkLst>
        <pc:spChg chg="mod">
          <ac:chgData name="Johnson, Jennifer (LAA)" userId="5ed55191-f3fb-4e53-bd64-c5538b471236" providerId="ADAL" clId="{7BEE6D75-88A8-4D59-BEE1-4CD67D55C371}" dt="2021-05-10T07:48:14.593" v="206" actId="20577"/>
          <ac:spMkLst>
            <pc:docMk/>
            <pc:sldMk cId="938923272" sldId="267"/>
            <ac:spMk id="2" creationId="{F25FDE1A-92D6-4FDF-BFE1-8600B68EBB0B}"/>
          </ac:spMkLst>
        </pc:spChg>
      </pc:sldChg>
      <pc:sldChg chg="modSp">
        <pc:chgData name="Johnson, Jennifer (LAA)" userId="5ed55191-f3fb-4e53-bd64-c5538b471236" providerId="ADAL" clId="{7BEE6D75-88A8-4D59-BEE1-4CD67D55C371}" dt="2021-05-10T07:48:03.410" v="202" actId="122"/>
        <pc:sldMkLst>
          <pc:docMk/>
          <pc:sldMk cId="46209733" sldId="268"/>
        </pc:sldMkLst>
        <pc:spChg chg="mod">
          <ac:chgData name="Johnson, Jennifer (LAA)" userId="5ed55191-f3fb-4e53-bd64-c5538b471236" providerId="ADAL" clId="{7BEE6D75-88A8-4D59-BEE1-4CD67D55C371}" dt="2021-05-10T07:48:03.410" v="202" actId="122"/>
          <ac:spMkLst>
            <pc:docMk/>
            <pc:sldMk cId="46209733" sldId="268"/>
            <ac:spMk id="2" creationId="{782ABFCC-6420-4ABA-B9A7-AD7D4330FCA9}"/>
          </ac:spMkLst>
        </pc:spChg>
      </pc:sldChg>
      <pc:sldChg chg="modSp">
        <pc:chgData name="Johnson, Jennifer (LAA)" userId="5ed55191-f3fb-4e53-bd64-c5538b471236" providerId="ADAL" clId="{7BEE6D75-88A8-4D59-BEE1-4CD67D55C371}" dt="2021-05-10T07:47:55.120" v="200" actId="122"/>
        <pc:sldMkLst>
          <pc:docMk/>
          <pc:sldMk cId="3296960321" sldId="269"/>
        </pc:sldMkLst>
        <pc:spChg chg="mod">
          <ac:chgData name="Johnson, Jennifer (LAA)" userId="5ed55191-f3fb-4e53-bd64-c5538b471236" providerId="ADAL" clId="{7BEE6D75-88A8-4D59-BEE1-4CD67D55C371}" dt="2021-05-10T07:47:55.120" v="200" actId="122"/>
          <ac:spMkLst>
            <pc:docMk/>
            <pc:sldMk cId="3296960321" sldId="269"/>
            <ac:spMk id="2" creationId="{447A05EC-5849-4CC0-9EE4-469D99DE0CFC}"/>
          </ac:spMkLst>
        </pc:spChg>
      </pc:sldChg>
      <pc:sldChg chg="modSp">
        <pc:chgData name="Johnson, Jennifer (LAA)" userId="5ed55191-f3fb-4e53-bd64-c5538b471236" providerId="ADAL" clId="{7BEE6D75-88A8-4D59-BEE1-4CD67D55C371}" dt="2021-05-10T07:47:49.147" v="199" actId="122"/>
        <pc:sldMkLst>
          <pc:docMk/>
          <pc:sldMk cId="3954578067" sldId="271"/>
        </pc:sldMkLst>
        <pc:spChg chg="mod">
          <ac:chgData name="Johnson, Jennifer (LAA)" userId="5ed55191-f3fb-4e53-bd64-c5538b471236" providerId="ADAL" clId="{7BEE6D75-88A8-4D59-BEE1-4CD67D55C371}" dt="2021-05-10T07:47:49.147" v="199" actId="122"/>
          <ac:spMkLst>
            <pc:docMk/>
            <pc:sldMk cId="3954578067" sldId="271"/>
            <ac:spMk id="2" creationId="{955C40F9-BE49-4391-88C7-6ED006180F48}"/>
          </ac:spMkLst>
        </pc:spChg>
      </pc:sldChg>
      <pc:sldChg chg="modSp">
        <pc:chgData name="Johnson, Jennifer (LAA)" userId="5ed55191-f3fb-4e53-bd64-c5538b471236" providerId="ADAL" clId="{7BEE6D75-88A8-4D59-BEE1-4CD67D55C371}" dt="2021-05-10T07:47:45.844" v="198" actId="122"/>
        <pc:sldMkLst>
          <pc:docMk/>
          <pc:sldMk cId="4232355684" sldId="272"/>
        </pc:sldMkLst>
        <pc:spChg chg="mod">
          <ac:chgData name="Johnson, Jennifer (LAA)" userId="5ed55191-f3fb-4e53-bd64-c5538b471236" providerId="ADAL" clId="{7BEE6D75-88A8-4D59-BEE1-4CD67D55C371}" dt="2021-05-10T07:47:45.844" v="198" actId="122"/>
          <ac:spMkLst>
            <pc:docMk/>
            <pc:sldMk cId="4232355684" sldId="272"/>
            <ac:spMk id="2" creationId="{80A491F9-4BD0-47A7-BB1B-0615989E29E1}"/>
          </ac:spMkLst>
        </pc:spChg>
      </pc:sldChg>
      <pc:sldChg chg="modSp">
        <pc:chgData name="Johnson, Jennifer (LAA)" userId="5ed55191-f3fb-4e53-bd64-c5538b471236" providerId="ADAL" clId="{7BEE6D75-88A8-4D59-BEE1-4CD67D55C371}" dt="2021-05-10T07:47:38.960" v="197" actId="122"/>
        <pc:sldMkLst>
          <pc:docMk/>
          <pc:sldMk cId="2491172020" sldId="273"/>
        </pc:sldMkLst>
        <pc:spChg chg="mod">
          <ac:chgData name="Johnson, Jennifer (LAA)" userId="5ed55191-f3fb-4e53-bd64-c5538b471236" providerId="ADAL" clId="{7BEE6D75-88A8-4D59-BEE1-4CD67D55C371}" dt="2021-05-10T07:47:38.960" v="197" actId="122"/>
          <ac:spMkLst>
            <pc:docMk/>
            <pc:sldMk cId="2491172020" sldId="273"/>
            <ac:spMk id="2" creationId="{3ACCD9DA-5D7A-470F-9F2B-A69BF2010178}"/>
          </ac:spMkLst>
        </pc:spChg>
      </pc:sldChg>
      <pc:sldChg chg="modSp">
        <pc:chgData name="Johnson, Jennifer (LAA)" userId="5ed55191-f3fb-4e53-bd64-c5538b471236" providerId="ADAL" clId="{7BEE6D75-88A8-4D59-BEE1-4CD67D55C371}" dt="2021-05-10T07:47:34.742" v="196" actId="122"/>
        <pc:sldMkLst>
          <pc:docMk/>
          <pc:sldMk cId="343222302" sldId="274"/>
        </pc:sldMkLst>
        <pc:spChg chg="mod">
          <ac:chgData name="Johnson, Jennifer (LAA)" userId="5ed55191-f3fb-4e53-bd64-c5538b471236" providerId="ADAL" clId="{7BEE6D75-88A8-4D59-BEE1-4CD67D55C371}" dt="2021-05-10T07:47:34.742" v="196" actId="122"/>
          <ac:spMkLst>
            <pc:docMk/>
            <pc:sldMk cId="343222302" sldId="274"/>
            <ac:spMk id="2" creationId="{456FEBD6-4942-4D4C-8332-D83A43A68764}"/>
          </ac:spMkLst>
        </pc:spChg>
      </pc:sldChg>
      <pc:sldChg chg="modSp">
        <pc:chgData name="Johnson, Jennifer (LAA)" userId="5ed55191-f3fb-4e53-bd64-c5538b471236" providerId="ADAL" clId="{7BEE6D75-88A8-4D59-BEE1-4CD67D55C371}" dt="2021-05-10T07:47:28.619" v="195" actId="122"/>
        <pc:sldMkLst>
          <pc:docMk/>
          <pc:sldMk cId="1890554813" sldId="275"/>
        </pc:sldMkLst>
        <pc:spChg chg="mod">
          <ac:chgData name="Johnson, Jennifer (LAA)" userId="5ed55191-f3fb-4e53-bd64-c5538b471236" providerId="ADAL" clId="{7BEE6D75-88A8-4D59-BEE1-4CD67D55C371}" dt="2021-05-10T07:47:28.619" v="195" actId="122"/>
          <ac:spMkLst>
            <pc:docMk/>
            <pc:sldMk cId="1890554813" sldId="275"/>
            <ac:spMk id="2" creationId="{808F5188-8317-4507-AEA7-E40B0DFBC747}"/>
          </ac:spMkLst>
        </pc:spChg>
      </pc:sldChg>
      <pc:sldChg chg="modSp">
        <pc:chgData name="Johnson, Jennifer (LAA)" userId="5ed55191-f3fb-4e53-bd64-c5538b471236" providerId="ADAL" clId="{7BEE6D75-88A8-4D59-BEE1-4CD67D55C371}" dt="2021-05-10T07:47:24.642" v="194" actId="122"/>
        <pc:sldMkLst>
          <pc:docMk/>
          <pc:sldMk cId="3578244299" sldId="276"/>
        </pc:sldMkLst>
        <pc:spChg chg="mod">
          <ac:chgData name="Johnson, Jennifer (LAA)" userId="5ed55191-f3fb-4e53-bd64-c5538b471236" providerId="ADAL" clId="{7BEE6D75-88A8-4D59-BEE1-4CD67D55C371}" dt="2021-05-10T07:47:24.642" v="194" actId="122"/>
          <ac:spMkLst>
            <pc:docMk/>
            <pc:sldMk cId="3578244299" sldId="276"/>
            <ac:spMk id="2" creationId="{435073F8-92AA-4787-8E5F-BF3716038812}"/>
          </ac:spMkLst>
        </pc:spChg>
      </pc:sldChg>
      <pc:sldChg chg="modSp">
        <pc:chgData name="Johnson, Jennifer (LAA)" userId="5ed55191-f3fb-4e53-bd64-c5538b471236" providerId="ADAL" clId="{7BEE6D75-88A8-4D59-BEE1-4CD67D55C371}" dt="2021-05-10T07:47:15.258" v="192" actId="122"/>
        <pc:sldMkLst>
          <pc:docMk/>
          <pc:sldMk cId="2199147478" sldId="277"/>
        </pc:sldMkLst>
        <pc:spChg chg="mod">
          <ac:chgData name="Johnson, Jennifer (LAA)" userId="5ed55191-f3fb-4e53-bd64-c5538b471236" providerId="ADAL" clId="{7BEE6D75-88A8-4D59-BEE1-4CD67D55C371}" dt="2021-05-10T07:47:15.258" v="192" actId="122"/>
          <ac:spMkLst>
            <pc:docMk/>
            <pc:sldMk cId="2199147478" sldId="277"/>
            <ac:spMk id="2" creationId="{E1B4E925-86B3-4203-AB11-A4A9A1C107CC}"/>
          </ac:spMkLst>
        </pc:spChg>
      </pc:sldChg>
      <pc:sldChg chg="modSp">
        <pc:chgData name="Johnson, Jennifer (LAA)" userId="5ed55191-f3fb-4e53-bd64-c5538b471236" providerId="ADAL" clId="{7BEE6D75-88A8-4D59-BEE1-4CD67D55C371}" dt="2021-05-10T07:43:44.636" v="70" actId="20577"/>
        <pc:sldMkLst>
          <pc:docMk/>
          <pc:sldMk cId="3403876603" sldId="278"/>
        </pc:sldMkLst>
        <pc:spChg chg="mod">
          <ac:chgData name="Johnson, Jennifer (LAA)" userId="5ed55191-f3fb-4e53-bd64-c5538b471236" providerId="ADAL" clId="{7BEE6D75-88A8-4D59-BEE1-4CD67D55C371}" dt="2021-05-10T07:43:44.636" v="70" actId="20577"/>
          <ac:spMkLst>
            <pc:docMk/>
            <pc:sldMk cId="3403876603" sldId="278"/>
            <ac:spMk id="2" creationId="{CE6DCDDD-96C4-46A7-83B5-900398794C40}"/>
          </ac:spMkLst>
        </pc:spChg>
      </pc:sldChg>
      <pc:sldChg chg="modSp">
        <pc:chgData name="Johnson, Jennifer (LAA)" userId="5ed55191-f3fb-4e53-bd64-c5538b471236" providerId="ADAL" clId="{7BEE6D75-88A8-4D59-BEE1-4CD67D55C371}" dt="2021-05-10T07:44:33.126" v="122" actId="20577"/>
        <pc:sldMkLst>
          <pc:docMk/>
          <pc:sldMk cId="2010925047" sldId="279"/>
        </pc:sldMkLst>
        <pc:spChg chg="mod">
          <ac:chgData name="Johnson, Jennifer (LAA)" userId="5ed55191-f3fb-4e53-bd64-c5538b471236" providerId="ADAL" clId="{7BEE6D75-88A8-4D59-BEE1-4CD67D55C371}" dt="2021-05-10T07:44:33.126" v="122" actId="20577"/>
          <ac:spMkLst>
            <pc:docMk/>
            <pc:sldMk cId="2010925047" sldId="279"/>
            <ac:spMk id="2" creationId="{C30191F6-F936-4737-806F-4502877F86A4}"/>
          </ac:spMkLst>
        </pc:spChg>
      </pc:sldChg>
      <pc:sldChg chg="modSp">
        <pc:chgData name="Johnson, Jennifer (LAA)" userId="5ed55191-f3fb-4e53-bd64-c5538b471236" providerId="ADAL" clId="{7BEE6D75-88A8-4D59-BEE1-4CD67D55C371}" dt="2021-05-10T07:45:09.764" v="145" actId="122"/>
        <pc:sldMkLst>
          <pc:docMk/>
          <pc:sldMk cId="3170951243" sldId="280"/>
        </pc:sldMkLst>
        <pc:spChg chg="mod">
          <ac:chgData name="Johnson, Jennifer (LAA)" userId="5ed55191-f3fb-4e53-bd64-c5538b471236" providerId="ADAL" clId="{7BEE6D75-88A8-4D59-BEE1-4CD67D55C371}" dt="2021-05-10T07:45:09.764" v="145" actId="122"/>
          <ac:spMkLst>
            <pc:docMk/>
            <pc:sldMk cId="3170951243" sldId="280"/>
            <ac:spMk id="2" creationId="{12EB3A90-7B45-4736-BF04-579AF46B9338}"/>
          </ac:spMkLst>
        </pc:spChg>
        <pc:spChg chg="mod">
          <ac:chgData name="Johnson, Jennifer (LAA)" userId="5ed55191-f3fb-4e53-bd64-c5538b471236" providerId="ADAL" clId="{7BEE6D75-88A8-4D59-BEE1-4CD67D55C371}" dt="2021-05-10T07:45:07.165" v="144" actId="1076"/>
          <ac:spMkLst>
            <pc:docMk/>
            <pc:sldMk cId="3170951243" sldId="280"/>
            <ac:spMk id="3" creationId="{545D9D86-42EA-4E7D-A079-53A0DB394EF1}"/>
          </ac:spMkLst>
        </pc:spChg>
        <pc:spChg chg="mod">
          <ac:chgData name="Johnson, Jennifer (LAA)" userId="5ed55191-f3fb-4e53-bd64-c5538b471236" providerId="ADAL" clId="{7BEE6D75-88A8-4D59-BEE1-4CD67D55C371}" dt="2021-05-10T07:45:02.664" v="143" actId="1076"/>
          <ac:spMkLst>
            <pc:docMk/>
            <pc:sldMk cId="3170951243" sldId="280"/>
            <ac:spMk id="4" creationId="{3B3D5AD9-6C98-4F3A-8590-2B3247C923A5}"/>
          </ac:spMkLst>
        </pc:spChg>
      </pc:sldChg>
      <pc:sldChg chg="modSp">
        <pc:chgData name="Johnson, Jennifer (LAA)" userId="5ed55191-f3fb-4e53-bd64-c5538b471236" providerId="ADAL" clId="{7BEE6D75-88A8-4D59-BEE1-4CD67D55C371}" dt="2021-05-10T07:46:09.974" v="182" actId="20577"/>
        <pc:sldMkLst>
          <pc:docMk/>
          <pc:sldMk cId="3241163384" sldId="281"/>
        </pc:sldMkLst>
        <pc:spChg chg="mod">
          <ac:chgData name="Johnson, Jennifer (LAA)" userId="5ed55191-f3fb-4e53-bd64-c5538b471236" providerId="ADAL" clId="{7BEE6D75-88A8-4D59-BEE1-4CD67D55C371}" dt="2021-05-10T07:46:09.974" v="182" actId="20577"/>
          <ac:spMkLst>
            <pc:docMk/>
            <pc:sldMk cId="3241163384" sldId="281"/>
            <ac:spMk id="2" creationId="{166DE9D7-AEA9-4C5A-BDDF-FDCFC17DC6DB}"/>
          </ac:spMkLst>
        </pc:spChg>
        <pc:spChg chg="mod">
          <ac:chgData name="Johnson, Jennifer (LAA)" userId="5ed55191-f3fb-4e53-bd64-c5538b471236" providerId="ADAL" clId="{7BEE6D75-88A8-4D59-BEE1-4CD67D55C371}" dt="2021-05-10T07:45:49.383" v="173" actId="1076"/>
          <ac:spMkLst>
            <pc:docMk/>
            <pc:sldMk cId="3241163384" sldId="281"/>
            <ac:spMk id="8" creationId="{75B40326-CD40-48D3-B261-D6852357678A}"/>
          </ac:spMkLst>
        </pc:spChg>
      </pc:sldChg>
      <pc:sldChg chg="modSp">
        <pc:chgData name="Johnson, Jennifer (LAA)" userId="5ed55191-f3fb-4e53-bd64-c5538b471236" providerId="ADAL" clId="{7BEE6D75-88A8-4D59-BEE1-4CD67D55C371}" dt="2021-05-10T07:46:41.277" v="188" actId="1076"/>
        <pc:sldMkLst>
          <pc:docMk/>
          <pc:sldMk cId="1776131584" sldId="282"/>
        </pc:sldMkLst>
        <pc:spChg chg="mod">
          <ac:chgData name="Johnson, Jennifer (LAA)" userId="5ed55191-f3fb-4e53-bd64-c5538b471236" providerId="ADAL" clId="{7BEE6D75-88A8-4D59-BEE1-4CD67D55C371}" dt="2021-05-10T07:46:41.277" v="188" actId="1076"/>
          <ac:spMkLst>
            <pc:docMk/>
            <pc:sldMk cId="1776131584" sldId="282"/>
            <ac:spMk id="3" creationId="{6A59DB6B-1EEB-4866-98AE-4B80CCBFCCC8}"/>
          </ac:spMkLst>
        </pc:spChg>
        <pc:spChg chg="mod">
          <ac:chgData name="Johnson, Jennifer (LAA)" userId="5ed55191-f3fb-4e53-bd64-c5538b471236" providerId="ADAL" clId="{7BEE6D75-88A8-4D59-BEE1-4CD67D55C371}" dt="2021-05-10T07:46:35.383" v="186" actId="255"/>
          <ac:spMkLst>
            <pc:docMk/>
            <pc:sldMk cId="1776131584" sldId="282"/>
            <ac:spMk id="9" creationId="{8A859870-7FBF-4011-B8A2-14164FE5A2F8}"/>
          </ac:spMkLst>
        </pc:spChg>
      </pc:sldChg>
      <pc:sldChg chg="modSp ord">
        <pc:chgData name="Johnson, Jennifer (LAA)" userId="5ed55191-f3fb-4e53-bd64-c5538b471236" providerId="ADAL" clId="{7BEE6D75-88A8-4D59-BEE1-4CD67D55C371}" dt="2021-05-14T11:16:25.287" v="226"/>
        <pc:sldMkLst>
          <pc:docMk/>
          <pc:sldMk cId="3687773501" sldId="283"/>
        </pc:sldMkLst>
        <pc:spChg chg="mod">
          <ac:chgData name="Johnson, Jennifer (LAA)" userId="5ed55191-f3fb-4e53-bd64-c5538b471236" providerId="ADAL" clId="{7BEE6D75-88A8-4D59-BEE1-4CD67D55C371}" dt="2021-05-10T07:48:25.098" v="207" actId="122"/>
          <ac:spMkLst>
            <pc:docMk/>
            <pc:sldMk cId="3687773501" sldId="283"/>
            <ac:spMk id="2" creationId="{51AEE857-6148-4A72-B329-791BD98EDBA9}"/>
          </ac:spMkLst>
        </pc:spChg>
      </pc:sldChg>
      <pc:sldChg chg="modSp">
        <pc:chgData name="Johnson, Jennifer (LAA)" userId="5ed55191-f3fb-4e53-bd64-c5538b471236" providerId="ADAL" clId="{7BEE6D75-88A8-4D59-BEE1-4CD67D55C371}" dt="2021-05-10T07:48:32.792" v="208" actId="122"/>
        <pc:sldMkLst>
          <pc:docMk/>
          <pc:sldMk cId="2003996684" sldId="284"/>
        </pc:sldMkLst>
        <pc:spChg chg="mod">
          <ac:chgData name="Johnson, Jennifer (LAA)" userId="5ed55191-f3fb-4e53-bd64-c5538b471236" providerId="ADAL" clId="{7BEE6D75-88A8-4D59-BEE1-4CD67D55C371}" dt="2021-05-10T07:48:32.792" v="208" actId="122"/>
          <ac:spMkLst>
            <pc:docMk/>
            <pc:sldMk cId="2003996684" sldId="284"/>
            <ac:spMk id="2" creationId="{C572D5DF-5138-41CA-9226-507047986EC5}"/>
          </ac:spMkLst>
        </pc:spChg>
      </pc:sldChg>
      <pc:sldChg chg="modSp">
        <pc:chgData name="Johnson, Jennifer (LAA)" userId="5ed55191-f3fb-4e53-bd64-c5538b471236" providerId="ADAL" clId="{7BEE6D75-88A8-4D59-BEE1-4CD67D55C371}" dt="2021-05-10T07:48:45.807" v="223" actId="20577"/>
        <pc:sldMkLst>
          <pc:docMk/>
          <pc:sldMk cId="774058237" sldId="285"/>
        </pc:sldMkLst>
        <pc:spChg chg="mod">
          <ac:chgData name="Johnson, Jennifer (LAA)" userId="5ed55191-f3fb-4e53-bd64-c5538b471236" providerId="ADAL" clId="{7BEE6D75-88A8-4D59-BEE1-4CD67D55C371}" dt="2021-05-10T07:48:45.807" v="223" actId="20577"/>
          <ac:spMkLst>
            <pc:docMk/>
            <pc:sldMk cId="774058237" sldId="285"/>
            <ac:spMk id="2" creationId="{27C1C9A9-E616-4DCF-9BE7-0ADA56E074B6}"/>
          </ac:spMkLst>
        </pc:spChg>
      </pc:sldChg>
      <pc:sldChg chg="modSp">
        <pc:chgData name="Johnson, Jennifer (LAA)" userId="5ed55191-f3fb-4e53-bd64-c5538b471236" providerId="ADAL" clId="{7BEE6D75-88A8-4D59-BEE1-4CD67D55C371}" dt="2021-05-10T07:48:59.245" v="224" actId="122"/>
        <pc:sldMkLst>
          <pc:docMk/>
          <pc:sldMk cId="2941500983" sldId="286"/>
        </pc:sldMkLst>
        <pc:spChg chg="mod">
          <ac:chgData name="Johnson, Jennifer (LAA)" userId="5ed55191-f3fb-4e53-bd64-c5538b471236" providerId="ADAL" clId="{7BEE6D75-88A8-4D59-BEE1-4CD67D55C371}" dt="2021-05-10T07:48:59.245" v="224" actId="122"/>
          <ac:spMkLst>
            <pc:docMk/>
            <pc:sldMk cId="2941500983" sldId="286"/>
            <ac:spMk id="8" creationId="{DD32621E-7AD1-4FC6-B6ED-2147EAC6909F}"/>
          </ac:spMkLst>
        </pc:spChg>
      </pc:sldChg>
      <pc:sldChg chg="modSp">
        <pc:chgData name="Johnson, Jennifer (LAA)" userId="5ed55191-f3fb-4e53-bd64-c5538b471236" providerId="ADAL" clId="{7BEE6D75-88A8-4D59-BEE1-4CD67D55C371}" dt="2021-05-10T07:49:17.617" v="225" actId="122"/>
        <pc:sldMkLst>
          <pc:docMk/>
          <pc:sldMk cId="2367504914" sldId="287"/>
        </pc:sldMkLst>
        <pc:spChg chg="mod">
          <ac:chgData name="Johnson, Jennifer (LAA)" userId="5ed55191-f3fb-4e53-bd64-c5538b471236" providerId="ADAL" clId="{7BEE6D75-88A8-4D59-BEE1-4CD67D55C371}" dt="2021-05-10T07:49:17.617" v="225" actId="122"/>
          <ac:spMkLst>
            <pc:docMk/>
            <pc:sldMk cId="2367504914" sldId="287"/>
            <ac:spMk id="2" creationId="{AEDB7BD7-99DC-4335-85B4-EC679DC56EF3}"/>
          </ac:spMkLst>
        </pc:spChg>
      </pc:sldChg>
      <pc:sldChg chg="modSp">
        <pc:chgData name="Johnson, Jennifer (LAA)" userId="5ed55191-f3fb-4e53-bd64-c5538b471236" providerId="ADAL" clId="{7BEE6D75-88A8-4D59-BEE1-4CD67D55C371}" dt="2021-05-10T07:48:08.594" v="204" actId="20577"/>
        <pc:sldMkLst>
          <pc:docMk/>
          <pc:sldMk cId="3306004985" sldId="289"/>
        </pc:sldMkLst>
        <pc:spChg chg="mod">
          <ac:chgData name="Johnson, Jennifer (LAA)" userId="5ed55191-f3fb-4e53-bd64-c5538b471236" providerId="ADAL" clId="{7BEE6D75-88A8-4D59-BEE1-4CD67D55C371}" dt="2021-05-10T07:48:08.594" v="204" actId="20577"/>
          <ac:spMkLst>
            <pc:docMk/>
            <pc:sldMk cId="3306004985" sldId="289"/>
            <ac:spMk id="2" creationId="{F25FDE1A-92D6-4FDF-BFE1-8600B68EBB0B}"/>
          </ac:spMkLst>
        </pc:spChg>
      </pc:sldChg>
      <pc:sldChg chg="modSp">
        <pc:chgData name="Johnson, Jennifer (LAA)" userId="5ed55191-f3fb-4e53-bd64-c5538b471236" providerId="ADAL" clId="{7BEE6D75-88A8-4D59-BEE1-4CD67D55C371}" dt="2021-05-10T07:47:59.626" v="201" actId="122"/>
        <pc:sldMkLst>
          <pc:docMk/>
          <pc:sldMk cId="2960567447" sldId="291"/>
        </pc:sldMkLst>
        <pc:spChg chg="mod">
          <ac:chgData name="Johnson, Jennifer (LAA)" userId="5ed55191-f3fb-4e53-bd64-c5538b471236" providerId="ADAL" clId="{7BEE6D75-88A8-4D59-BEE1-4CD67D55C371}" dt="2021-05-10T07:47:59.626" v="201" actId="122"/>
          <ac:spMkLst>
            <pc:docMk/>
            <pc:sldMk cId="2960567447" sldId="291"/>
            <ac:spMk id="2" creationId="{782ABFCC-6420-4ABA-B9A7-AD7D4330FCA9}"/>
          </ac:spMkLst>
        </pc:spChg>
      </pc:sldChg>
      <pc:sldChg chg="modSp">
        <pc:chgData name="Johnson, Jennifer (LAA)" userId="5ed55191-f3fb-4e53-bd64-c5538b471236" providerId="ADAL" clId="{7BEE6D75-88A8-4D59-BEE1-4CD67D55C371}" dt="2021-05-10T07:47:04.971" v="191" actId="255"/>
        <pc:sldMkLst>
          <pc:docMk/>
          <pc:sldMk cId="2883731494" sldId="294"/>
        </pc:sldMkLst>
        <pc:spChg chg="mod">
          <ac:chgData name="Johnson, Jennifer (LAA)" userId="5ed55191-f3fb-4e53-bd64-c5538b471236" providerId="ADAL" clId="{7BEE6D75-88A8-4D59-BEE1-4CD67D55C371}" dt="2021-05-10T07:47:04.971" v="191" actId="255"/>
          <ac:spMkLst>
            <pc:docMk/>
            <pc:sldMk cId="2883731494" sldId="294"/>
            <ac:spMk id="9" creationId="{8A859870-7FBF-4011-B8A2-14164FE5A2F8}"/>
          </ac:spMkLst>
        </pc:spChg>
      </pc:sldChg>
      <pc:sldChg chg="modSp">
        <pc:chgData name="Johnson, Jennifer (LAA)" userId="5ed55191-f3fb-4e53-bd64-c5538b471236" providerId="ADAL" clId="{7BEE6D75-88A8-4D59-BEE1-4CD67D55C371}" dt="2021-05-10T07:47:19.738" v="193" actId="122"/>
        <pc:sldMkLst>
          <pc:docMk/>
          <pc:sldMk cId="104552370" sldId="298"/>
        </pc:sldMkLst>
        <pc:spChg chg="mod">
          <ac:chgData name="Johnson, Jennifer (LAA)" userId="5ed55191-f3fb-4e53-bd64-c5538b471236" providerId="ADAL" clId="{7BEE6D75-88A8-4D59-BEE1-4CD67D55C371}" dt="2021-05-10T07:47:19.738" v="193" actId="122"/>
          <ac:spMkLst>
            <pc:docMk/>
            <pc:sldMk cId="104552370" sldId="298"/>
            <ac:spMk id="2" creationId="{435073F8-92AA-4787-8E5F-BF3716038812}"/>
          </ac:spMkLst>
        </pc:spChg>
      </pc:sldChg>
      <pc:sldChg chg="modSp ord">
        <pc:chgData name="Johnson, Jennifer (LAA)" userId="5ed55191-f3fb-4e53-bd64-c5538b471236" providerId="ADAL" clId="{7BEE6D75-88A8-4D59-BEE1-4CD67D55C371}" dt="2021-05-10T07:44:08.662" v="93" actId="122"/>
        <pc:sldMkLst>
          <pc:docMk/>
          <pc:sldMk cId="2902087487" sldId="299"/>
        </pc:sldMkLst>
        <pc:spChg chg="mod">
          <ac:chgData name="Johnson, Jennifer (LAA)" userId="5ed55191-f3fb-4e53-bd64-c5538b471236" providerId="ADAL" clId="{7BEE6D75-88A8-4D59-BEE1-4CD67D55C371}" dt="2021-05-10T07:44:08.662" v="93" actId="122"/>
          <ac:spMkLst>
            <pc:docMk/>
            <pc:sldMk cId="2902087487" sldId="299"/>
            <ac:spMk id="2" creationId="{C30191F6-F936-4737-806F-4502877F86A4}"/>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assets.publishing.service.gov.uk/government/uploads/system/uploads/attachment_data/file/768298/CCFG_-version_1.10_-_31_December_2018.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sets.publishing.service.gov.uk/government/uploads/system/uploads/attachment_data/file/768298/CCFG_-version_1.10_-_31_December_2018.pdf"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1F72F-8CA4-4B0E-A58F-9B7829822500}" type="doc">
      <dgm:prSet loTypeId="urn:microsoft.com/office/officeart/2009/3/layout/PieProcess" loCatId="list" qsTypeId="urn:microsoft.com/office/officeart/2005/8/quickstyle/simple1" qsCatId="simple" csTypeId="urn:microsoft.com/office/officeart/2005/8/colors/accent2_2" csCatId="accent2" phldr="1"/>
      <dgm:spPr/>
      <dgm:t>
        <a:bodyPr/>
        <a:lstStyle/>
        <a:p>
          <a:endParaRPr lang="en-GB"/>
        </a:p>
      </dgm:t>
    </dgm:pt>
    <dgm:pt modelId="{8F0BFEF1-0261-4721-AF92-EE415F838E49}">
      <dgm:prSet phldrT="[Tex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Full LAA Report required</a:t>
          </a:r>
          <a:endParaRPr lang="en-GB" dirty="0"/>
        </a:p>
      </dgm:t>
    </dgm:pt>
    <dgm:pt modelId="{259D3041-6B4A-4932-AFE7-42E9E8EE9FD8}" type="parTrans" cxnId="{F1B9C679-F273-49AB-B2BE-1E2C8EE30787}">
      <dgm:prSet/>
      <dgm:spPr/>
      <dgm:t>
        <a:bodyPr/>
        <a:lstStyle/>
        <a:p>
          <a:endParaRPr lang="en-GB"/>
        </a:p>
      </dgm:t>
    </dgm:pt>
    <dgm:pt modelId="{4C3B2063-8406-4391-9AD7-BB48F64AC5FC}" type="sibTrans" cxnId="{F1B9C679-F273-49AB-B2BE-1E2C8EE30787}">
      <dgm:prSet/>
      <dgm:spPr/>
      <dgm:t>
        <a:bodyPr/>
        <a:lstStyle/>
        <a:p>
          <a:endParaRPr lang="en-GB"/>
        </a:p>
      </dgm:t>
    </dgm:pt>
    <dgm:pt modelId="{577B7E64-0131-4167-AF5F-9AD22ED7E7A0}">
      <dgm:prSet phldrT="[Tex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Duplication</a:t>
          </a:r>
          <a:endParaRPr lang="en-GB" dirty="0"/>
        </a:p>
      </dgm:t>
    </dgm:pt>
    <dgm:pt modelId="{8AF02F7D-9EBE-4B48-83D6-E6A937944CFD}" type="parTrans" cxnId="{98A01AC2-F8B1-463B-B3F8-EC860CCE5763}">
      <dgm:prSet/>
      <dgm:spPr/>
      <dgm:t>
        <a:bodyPr/>
        <a:lstStyle/>
        <a:p>
          <a:endParaRPr lang="en-GB"/>
        </a:p>
      </dgm:t>
    </dgm:pt>
    <dgm:pt modelId="{89BF94DE-9CB2-4CC3-81E2-D26DF391B320}" type="sibTrans" cxnId="{98A01AC2-F8B1-463B-B3F8-EC860CCE5763}">
      <dgm:prSet/>
      <dgm:spPr/>
      <dgm:t>
        <a:bodyPr/>
        <a:lstStyle/>
        <a:p>
          <a:endParaRPr lang="en-GB"/>
        </a:p>
      </dgm:t>
    </dgm:pt>
    <dgm:pt modelId="{E8363F27-D941-4851-A1DA-7C3B851D4733}">
      <dgm:prSet phldrT="[Tex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Key Evidence</a:t>
          </a:r>
          <a:endParaRPr lang="en-GB" dirty="0"/>
        </a:p>
      </dgm:t>
    </dgm:pt>
    <dgm:pt modelId="{0A9AE46B-AA37-44C9-AF51-8B5513F856EB}" type="parTrans" cxnId="{8F12A20B-6A1F-4531-88AA-E0D057A4CB16}">
      <dgm:prSet/>
      <dgm:spPr/>
      <dgm:t>
        <a:bodyPr/>
        <a:lstStyle/>
        <a:p>
          <a:endParaRPr lang="en-GB"/>
        </a:p>
      </dgm:t>
    </dgm:pt>
    <dgm:pt modelId="{0F3E55FA-E872-4F39-804B-B3EF6444794B}" type="sibTrans" cxnId="{8F12A20B-6A1F-4531-88AA-E0D057A4CB16}">
      <dgm:prSet/>
      <dgm:spPr/>
      <dgm:t>
        <a:bodyPr/>
        <a:lstStyle/>
        <a:p>
          <a:endParaRPr lang="en-GB"/>
        </a:p>
      </dgm:t>
    </dgm:pt>
    <dgm:pt modelId="{82681540-CD59-49EC-87AB-08FF28255A9F}">
      <dgm:prSe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Statements</a:t>
          </a:r>
        </a:p>
      </dgm:t>
    </dgm:pt>
    <dgm:pt modelId="{23B16064-1D1B-4A62-A1EB-70A42E0C3662}" type="parTrans" cxnId="{C0A4F580-65A1-4AA6-B713-66EEEE8341B2}">
      <dgm:prSet/>
      <dgm:spPr/>
      <dgm:t>
        <a:bodyPr/>
        <a:lstStyle/>
        <a:p>
          <a:endParaRPr lang="en-GB"/>
        </a:p>
      </dgm:t>
    </dgm:pt>
    <dgm:pt modelId="{78F85967-4714-4568-98F4-4117388B3F71}" type="sibTrans" cxnId="{C0A4F580-65A1-4AA6-B713-66EEEE8341B2}">
      <dgm:prSet/>
      <dgm:spPr/>
      <dgm:t>
        <a:bodyPr/>
        <a:lstStyle/>
        <a:p>
          <a:endParaRPr lang="en-GB"/>
        </a:p>
      </dgm:t>
    </dgm:pt>
    <dgm:pt modelId="{99240D20-7C44-4C42-A7F7-F3FE63725D46}">
      <dgm:prSe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Exhibits</a:t>
          </a:r>
        </a:p>
      </dgm:t>
    </dgm:pt>
    <dgm:pt modelId="{441963C3-85DB-414D-9828-B067E379BF80}" type="parTrans" cxnId="{24E07B99-B0C5-4F24-B8CB-9C0898627404}">
      <dgm:prSet/>
      <dgm:spPr/>
      <dgm:t>
        <a:bodyPr/>
        <a:lstStyle/>
        <a:p>
          <a:endParaRPr lang="en-GB"/>
        </a:p>
      </dgm:t>
    </dgm:pt>
    <dgm:pt modelId="{6ED795AC-229E-450F-B8ED-603F9E2550C0}" type="sibTrans" cxnId="{24E07B99-B0C5-4F24-B8CB-9C0898627404}">
      <dgm:prSet/>
      <dgm:spPr/>
      <dgm:t>
        <a:bodyPr/>
        <a:lstStyle/>
        <a:p>
          <a:endParaRPr lang="en-GB"/>
        </a:p>
      </dgm:t>
    </dgm:pt>
    <dgm:pt modelId="{8B74AF41-B685-4C2F-9804-73D2D638F054}">
      <dgm:prSe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Transcripts</a:t>
          </a:r>
        </a:p>
      </dgm:t>
    </dgm:pt>
    <dgm:pt modelId="{F79A4EC8-4767-4CBE-AD8B-625EE8356280}" type="parTrans" cxnId="{01F86450-61BF-40F6-B334-8F840411874F}">
      <dgm:prSet/>
      <dgm:spPr/>
      <dgm:t>
        <a:bodyPr/>
        <a:lstStyle/>
        <a:p>
          <a:endParaRPr lang="en-GB"/>
        </a:p>
      </dgm:t>
    </dgm:pt>
    <dgm:pt modelId="{17D7442D-48E1-4F1D-AC4B-A2B7CD144C44}" type="sibTrans" cxnId="{01F86450-61BF-40F6-B334-8F840411874F}">
      <dgm:prSet/>
      <dgm:spPr/>
      <dgm:t>
        <a:bodyPr/>
        <a:lstStyle/>
        <a:p>
          <a:endParaRPr lang="en-GB"/>
        </a:p>
      </dgm:t>
    </dgm:pt>
    <dgm:pt modelId="{A39B9D45-8579-42D8-8232-00225FBE1FFE}">
      <dgm:prSe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Streamlined Forensic Reports</a:t>
          </a:r>
        </a:p>
      </dgm:t>
    </dgm:pt>
    <dgm:pt modelId="{F8278E04-E091-43A4-BA68-78740458A25B}" type="parTrans" cxnId="{8F4F8550-AA46-49BA-8103-35647D932F7F}">
      <dgm:prSet/>
      <dgm:spPr/>
      <dgm:t>
        <a:bodyPr/>
        <a:lstStyle/>
        <a:p>
          <a:endParaRPr lang="en-GB"/>
        </a:p>
      </dgm:t>
    </dgm:pt>
    <dgm:pt modelId="{C62123EB-12E6-4025-A843-3F017847BDD3}" type="sibTrans" cxnId="{8F4F8550-AA46-49BA-8103-35647D932F7F}">
      <dgm:prSet/>
      <dgm:spPr/>
      <dgm:t>
        <a:bodyPr/>
        <a:lstStyle/>
        <a:p>
          <a:endParaRPr lang="en-GB"/>
        </a:p>
      </dgm:t>
    </dgm:pt>
    <dgm:pt modelId="{2A0D0519-7088-49D7-B9D9-A871CDD8D1AE}">
      <dgm:prSe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Sections I, J, K &amp; L</a:t>
          </a:r>
        </a:p>
      </dgm:t>
    </dgm:pt>
    <dgm:pt modelId="{3A662F8B-A378-4953-B9BA-779C3000D152}" type="parTrans" cxnId="{F9C3C494-526E-4805-9B7E-F084D4B469D8}">
      <dgm:prSet/>
      <dgm:spPr/>
      <dgm:t>
        <a:bodyPr/>
        <a:lstStyle/>
        <a:p>
          <a:endParaRPr lang="en-GB"/>
        </a:p>
      </dgm:t>
    </dgm:pt>
    <dgm:pt modelId="{9F866663-FD49-4B90-B95B-F24781307DD6}" type="sibTrans" cxnId="{F9C3C494-526E-4805-9B7E-F084D4B469D8}">
      <dgm:prSet/>
      <dgm:spPr/>
      <dgm:t>
        <a:bodyPr/>
        <a:lstStyle/>
        <a:p>
          <a:endParaRPr lang="en-GB"/>
        </a:p>
      </dgm:t>
    </dgm:pt>
    <dgm:pt modelId="{EBDBE89B-28B9-43BF-8B9C-DA9E912902D7}">
      <dgm:prSe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Cover Sheet, Title,  Separator Pages</a:t>
          </a:r>
        </a:p>
      </dgm:t>
    </dgm:pt>
    <dgm:pt modelId="{ABDE4245-D8E6-4BFE-A0B0-E8E8B93DF931}" type="parTrans" cxnId="{ABB5BFFE-C64B-48EE-88E4-01EB51D8BB10}">
      <dgm:prSet/>
      <dgm:spPr/>
      <dgm:t>
        <a:bodyPr/>
        <a:lstStyle/>
        <a:p>
          <a:endParaRPr lang="en-GB"/>
        </a:p>
      </dgm:t>
    </dgm:pt>
    <dgm:pt modelId="{F47CE3CF-D8B0-4B8E-97D6-9BD90EA50BE2}" type="sibTrans" cxnId="{ABB5BFFE-C64B-48EE-88E4-01EB51D8BB10}">
      <dgm:prSet/>
      <dgm:spPr/>
      <dgm:t>
        <a:bodyPr/>
        <a:lstStyle/>
        <a:p>
          <a:endParaRPr lang="en-GB"/>
        </a:p>
      </dgm:t>
    </dgm:pt>
    <dgm:pt modelId="{53887BC3-25AB-4F35-B412-3B8FF3D84498}">
      <dgm:prSe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Edited Transcripts</a:t>
          </a:r>
        </a:p>
      </dgm:t>
    </dgm:pt>
    <dgm:pt modelId="{AAE4D747-4A26-4A13-81C0-F51E98A974F8}" type="parTrans" cxnId="{308A4BFE-F58F-4342-82A6-C7242F6750DB}">
      <dgm:prSet/>
      <dgm:spPr/>
      <dgm:t>
        <a:bodyPr/>
        <a:lstStyle/>
        <a:p>
          <a:endParaRPr lang="en-GB"/>
        </a:p>
      </dgm:t>
    </dgm:pt>
    <dgm:pt modelId="{7992CF91-7CD2-462D-863D-2CD6672BE32F}" type="sibTrans" cxnId="{308A4BFE-F58F-4342-82A6-C7242F6750DB}">
      <dgm:prSet/>
      <dgm:spPr/>
      <dgm:t>
        <a:bodyPr/>
        <a:lstStyle/>
        <a:p>
          <a:endParaRPr lang="en-GB"/>
        </a:p>
      </dgm:t>
    </dgm:pt>
    <dgm:pt modelId="{FB8CB434-D740-4436-993A-931189EB33FB}">
      <dgm:prSe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hlinkClick xmlns:r="http://schemas.openxmlformats.org/officeDocument/2006/relationships" r:id="rId1"/>
            </a:rPr>
            <a:t>Appendix D Paragraph 4 Crown Court Fee Guidance</a:t>
          </a:r>
          <a:endParaRPr kumimoji="0" lang="en-GB" sz="1600" b="0" i="0" u="none" strike="noStrike"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dgm:t>
    </dgm:pt>
    <dgm:pt modelId="{2D54699E-DF0B-4335-94C9-ADB9495DDCA6}" type="parTrans" cxnId="{C7EBA3B6-59C5-4E2D-8658-76BD73AD1EDF}">
      <dgm:prSet/>
      <dgm:spPr/>
      <dgm:t>
        <a:bodyPr/>
        <a:lstStyle/>
        <a:p>
          <a:endParaRPr lang="en-GB"/>
        </a:p>
      </dgm:t>
    </dgm:pt>
    <dgm:pt modelId="{3A99F6FC-083F-4B9F-92D3-E210CC91F3B7}" type="sibTrans" cxnId="{C7EBA3B6-59C5-4E2D-8658-76BD73AD1EDF}">
      <dgm:prSet/>
      <dgm:spPr/>
      <dgm:t>
        <a:bodyPr/>
        <a:lstStyle/>
        <a:p>
          <a:endParaRPr lang="en-GB"/>
        </a:p>
      </dgm:t>
    </dgm:pt>
    <dgm:pt modelId="{2FF93036-1F55-49C3-AEB4-506D5D287D7A}">
      <dgm:prSe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Section M: Expert Reports can only be claimed if they are prosecution expert reports that are used as part of the case against the defendant </a:t>
          </a:r>
          <a:endParaRPr kumimoji="0" lang="en-GB" sz="1600" b="0" i="0" u="none" strike="noStrike"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dgm:t>
    </dgm:pt>
    <dgm:pt modelId="{3787895A-64BB-46D2-8FC7-663BB65DBEA3}" type="parTrans" cxnId="{2B661A57-C575-440B-852F-0E30694C076E}">
      <dgm:prSet/>
      <dgm:spPr/>
      <dgm:t>
        <a:bodyPr/>
        <a:lstStyle/>
        <a:p>
          <a:endParaRPr lang="en-GB"/>
        </a:p>
      </dgm:t>
    </dgm:pt>
    <dgm:pt modelId="{F1814BD8-CDBD-4C63-9D75-6B52383A9A54}" type="sibTrans" cxnId="{2B661A57-C575-440B-852F-0E30694C076E}">
      <dgm:prSet/>
      <dgm:spPr/>
      <dgm:t>
        <a:bodyPr/>
        <a:lstStyle/>
        <a:p>
          <a:endParaRPr lang="en-GB"/>
        </a:p>
      </dgm:t>
    </dgm:pt>
    <dgm:pt modelId="{287E805A-4F9A-4E50-9AFA-3EC883B0D55F}">
      <dgm:prSet custT="1"/>
      <dgm:spPr/>
      <dgm:t>
        <a:bodyPr/>
        <a:lstStyle/>
        <a:p>
          <a:r>
            <a:rPr lang="en-GB" sz="1600">
              <a:latin typeface="Arial" panose="020B0604020202020204" pitchFamily="34" charset="0"/>
              <a:cs typeface="Arial" panose="020B0604020202020204" pitchFamily="34" charset="0"/>
            </a:rPr>
            <a:t>Excludes: psychiatric/medical reports re: fitness to pleas</a:t>
          </a:r>
          <a:endPar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endParaRPr>
        </a:p>
      </dgm:t>
    </dgm:pt>
    <dgm:pt modelId="{68C2C203-FB03-4FD1-9961-182E1C6F4562}" type="parTrans" cxnId="{29EB813A-738D-41DA-9B7F-0D4E8D425C15}">
      <dgm:prSet/>
      <dgm:spPr/>
      <dgm:t>
        <a:bodyPr/>
        <a:lstStyle/>
        <a:p>
          <a:endParaRPr lang="en-GB"/>
        </a:p>
      </dgm:t>
    </dgm:pt>
    <dgm:pt modelId="{4447A82D-635F-42A6-BDA1-5B13FDA36B8C}" type="sibTrans" cxnId="{29EB813A-738D-41DA-9B7F-0D4E8D425C15}">
      <dgm:prSet/>
      <dgm:spPr/>
      <dgm:t>
        <a:bodyPr/>
        <a:lstStyle/>
        <a:p>
          <a:endParaRPr lang="en-GB"/>
        </a:p>
      </dgm:t>
    </dgm:pt>
    <dgm:pt modelId="{D191B16C-37FA-4438-80C8-DDB06901BD24}">
      <dgm:prSet phldrT="[Text]" custT="1"/>
      <dgm:spPr/>
      <dgm:t>
        <a:bodyPr/>
        <a:lstStyle/>
        <a:p>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Sections G &amp; H: R v </a:t>
          </a:r>
          <a:r>
            <a:rPr kumimoji="0" lang="en-GB" sz="1600" b="0" i="0" u="none" strike="noStrike" cap="none" spc="0" normalizeH="0" baseline="0" noProof="0" dirty="0" err="1">
              <a:ln/>
              <a:effectLst/>
              <a:uLnTx/>
              <a:uFillTx/>
              <a:latin typeface="Arial" panose="020B0604020202020204" pitchFamily="34" charset="0"/>
              <a:ea typeface="+mn-ea"/>
              <a:cs typeface="Arial" panose="020B0604020202020204" pitchFamily="34" charset="0"/>
            </a:rPr>
            <a:t>Andall</a:t>
          </a:r>
          <a:endParaRPr lang="en-GB" dirty="0"/>
        </a:p>
      </dgm:t>
    </dgm:pt>
    <dgm:pt modelId="{9F44BA90-0F6B-42B5-A6F8-D62D0FA07B97}" type="parTrans" cxnId="{69137F3B-9DF4-456B-B3F0-EBD490F8077A}">
      <dgm:prSet/>
      <dgm:spPr/>
      <dgm:t>
        <a:bodyPr/>
        <a:lstStyle/>
        <a:p>
          <a:endParaRPr lang="en-GB"/>
        </a:p>
      </dgm:t>
    </dgm:pt>
    <dgm:pt modelId="{44ACFFC8-D134-43B2-BFC9-DEA96181C23A}" type="sibTrans" cxnId="{69137F3B-9DF4-456B-B3F0-EBD490F8077A}">
      <dgm:prSet/>
      <dgm:spPr/>
      <dgm:t>
        <a:bodyPr/>
        <a:lstStyle/>
        <a:p>
          <a:endParaRPr lang="en-GB"/>
        </a:p>
      </dgm:t>
    </dgm:pt>
    <dgm:pt modelId="{E0F1C515-E9BA-484B-BDDB-D8A055A88447}">
      <dgm:prSet phldrT="[Text]" custT="1"/>
      <dgm:spPr/>
      <dgm:t>
        <a:bodyPr/>
        <a:lstStyle/>
        <a:p>
          <a:r>
            <a:rPr kumimoji="0" lang="en-GB" sz="1600" b="0" i="0" u="none" strike="noStrike" cap="none" spc="0" normalizeH="0" baseline="0" noProof="0">
              <a:ln/>
              <a:effectLst/>
              <a:uLnTx/>
              <a:uFillTx/>
              <a:latin typeface="Arial" panose="020B0604020202020204" pitchFamily="34" charset="0"/>
              <a:ea typeface="+mn-ea"/>
              <a:cs typeface="Arial" panose="020B0604020202020204" pitchFamily="34" charset="0"/>
            </a:rPr>
            <a:t>R </a:t>
          </a:r>
          <a:r>
            <a:rPr kumimoji="0" lang="en-GB" sz="1600" b="0" i="0" u="none" strike="noStrike" cap="none" spc="0" normalizeH="0" baseline="0" noProof="0" dirty="0">
              <a:ln/>
              <a:effectLst/>
              <a:uLnTx/>
              <a:uFillTx/>
              <a:latin typeface="Arial" panose="020B0604020202020204" pitchFamily="34" charset="0"/>
              <a:ea typeface="+mn-ea"/>
              <a:cs typeface="Arial" panose="020B0604020202020204" pitchFamily="34" charset="0"/>
            </a:rPr>
            <a:t>v El </a:t>
          </a:r>
          <a:r>
            <a:rPr kumimoji="0" lang="en-GB" sz="1600" b="0" i="0" u="none" strike="noStrike" cap="none" spc="0" normalizeH="0" baseline="0" noProof="0" dirty="0" err="1">
              <a:ln/>
              <a:effectLst/>
              <a:uLnTx/>
              <a:uFillTx/>
              <a:latin typeface="Arial" panose="020B0604020202020204" pitchFamily="34" charset="0"/>
              <a:ea typeface="+mn-ea"/>
              <a:cs typeface="Arial" panose="020B0604020202020204" pitchFamily="34" charset="0"/>
            </a:rPr>
            <a:t>Treki</a:t>
          </a:r>
          <a:endParaRPr lang="en-GB" dirty="0"/>
        </a:p>
      </dgm:t>
    </dgm:pt>
    <dgm:pt modelId="{52CBC040-0E59-462C-A196-156BA5F0294F}" type="parTrans" cxnId="{4D0F6B8E-F22E-44D7-8F8E-2AC16B4CCDF2}">
      <dgm:prSet/>
      <dgm:spPr/>
      <dgm:t>
        <a:bodyPr/>
        <a:lstStyle/>
        <a:p>
          <a:endParaRPr lang="en-GB"/>
        </a:p>
      </dgm:t>
    </dgm:pt>
    <dgm:pt modelId="{18533DE4-45D9-4E17-A6F1-B5EB61B8C74B}" type="sibTrans" cxnId="{4D0F6B8E-F22E-44D7-8F8E-2AC16B4CCDF2}">
      <dgm:prSet/>
      <dgm:spPr/>
      <dgm:t>
        <a:bodyPr/>
        <a:lstStyle/>
        <a:p>
          <a:endParaRPr lang="en-GB"/>
        </a:p>
      </dgm:t>
    </dgm:pt>
    <dgm:pt modelId="{2B558198-E59A-4BFA-9F3C-49550EE4425F}" type="pres">
      <dgm:prSet presAssocID="{6DE1F72F-8CA4-4B0E-A58F-9B7829822500}" presName="Name0" presStyleCnt="0">
        <dgm:presLayoutVars>
          <dgm:chMax val="7"/>
          <dgm:chPref val="7"/>
          <dgm:dir/>
          <dgm:animOne val="branch"/>
          <dgm:animLvl val="lvl"/>
        </dgm:presLayoutVars>
      </dgm:prSet>
      <dgm:spPr/>
    </dgm:pt>
    <dgm:pt modelId="{47A6AE4E-0785-458C-9C42-5270B571F93E}" type="pres">
      <dgm:prSet presAssocID="{8F0BFEF1-0261-4721-AF92-EE415F838E49}" presName="ParentComposite" presStyleCnt="0"/>
      <dgm:spPr/>
    </dgm:pt>
    <dgm:pt modelId="{A0F98536-2EE9-4220-B185-9023FD02B6FB}" type="pres">
      <dgm:prSet presAssocID="{8F0BFEF1-0261-4721-AF92-EE415F838E49}" presName="Chord" presStyleLbl="bgShp" presStyleIdx="0" presStyleCnt="3"/>
      <dgm:spPr/>
    </dgm:pt>
    <dgm:pt modelId="{27A11E3D-3D65-408C-B343-34CAE07AD245}" type="pres">
      <dgm:prSet presAssocID="{8F0BFEF1-0261-4721-AF92-EE415F838E49}" presName="Pie" presStyleLbl="alignNode1" presStyleIdx="0" presStyleCnt="3"/>
      <dgm:spPr/>
    </dgm:pt>
    <dgm:pt modelId="{9B48F1FC-9423-4425-AD75-547ECC071D6E}" type="pres">
      <dgm:prSet presAssocID="{8F0BFEF1-0261-4721-AF92-EE415F838E49}" presName="Parent" presStyleLbl="revTx" presStyleIdx="0" presStyleCnt="6">
        <dgm:presLayoutVars>
          <dgm:chMax val="1"/>
          <dgm:chPref val="1"/>
          <dgm:bulletEnabled val="1"/>
        </dgm:presLayoutVars>
      </dgm:prSet>
      <dgm:spPr/>
    </dgm:pt>
    <dgm:pt modelId="{460A041D-DD4F-49BE-B454-EE375EBC9945}" type="pres">
      <dgm:prSet presAssocID="{78F85967-4714-4568-98F4-4117388B3F71}" presName="negSibTrans" presStyleCnt="0"/>
      <dgm:spPr/>
    </dgm:pt>
    <dgm:pt modelId="{9DD6EDEB-DE3B-4F6A-A42D-28B5DBDA713A}" type="pres">
      <dgm:prSet presAssocID="{8F0BFEF1-0261-4721-AF92-EE415F838E49}" presName="composite" presStyleCnt="0"/>
      <dgm:spPr/>
    </dgm:pt>
    <dgm:pt modelId="{2668E7D6-8475-4D28-9988-CF7CF5A1BA19}" type="pres">
      <dgm:prSet presAssocID="{8F0BFEF1-0261-4721-AF92-EE415F838E49}" presName="Child" presStyleLbl="revTx" presStyleIdx="1" presStyleCnt="6">
        <dgm:presLayoutVars>
          <dgm:chMax val="0"/>
          <dgm:chPref val="0"/>
          <dgm:bulletEnabled val="1"/>
        </dgm:presLayoutVars>
      </dgm:prSet>
      <dgm:spPr/>
    </dgm:pt>
    <dgm:pt modelId="{E2C4540D-8496-4387-8F1C-CC6DC12B42C2}" type="pres">
      <dgm:prSet presAssocID="{4C3B2063-8406-4391-9AD7-BB48F64AC5FC}" presName="sibTrans" presStyleCnt="0"/>
      <dgm:spPr/>
    </dgm:pt>
    <dgm:pt modelId="{F4BEF082-19A2-4187-A03A-EED4A802E2F1}" type="pres">
      <dgm:prSet presAssocID="{577B7E64-0131-4167-AF5F-9AD22ED7E7A0}" presName="ParentComposite" presStyleCnt="0"/>
      <dgm:spPr/>
    </dgm:pt>
    <dgm:pt modelId="{5E6DC2A4-0B83-46B3-B9B2-8F1E6997429C}" type="pres">
      <dgm:prSet presAssocID="{577B7E64-0131-4167-AF5F-9AD22ED7E7A0}" presName="Chord" presStyleLbl="bgShp" presStyleIdx="1" presStyleCnt="3"/>
      <dgm:spPr/>
    </dgm:pt>
    <dgm:pt modelId="{8E41A41C-D1FD-4E8F-AADC-2144423F8F01}" type="pres">
      <dgm:prSet presAssocID="{577B7E64-0131-4167-AF5F-9AD22ED7E7A0}" presName="Pie" presStyleLbl="alignNode1" presStyleIdx="1" presStyleCnt="3"/>
      <dgm:spPr/>
    </dgm:pt>
    <dgm:pt modelId="{586A2A9C-62A5-4426-A67A-BA0F8ABC707C}" type="pres">
      <dgm:prSet presAssocID="{577B7E64-0131-4167-AF5F-9AD22ED7E7A0}" presName="Parent" presStyleLbl="revTx" presStyleIdx="2" presStyleCnt="6">
        <dgm:presLayoutVars>
          <dgm:chMax val="1"/>
          <dgm:chPref val="1"/>
          <dgm:bulletEnabled val="1"/>
        </dgm:presLayoutVars>
      </dgm:prSet>
      <dgm:spPr/>
    </dgm:pt>
    <dgm:pt modelId="{EB4E4DC7-733F-4E82-ACDF-A9DD77A12BF5}" type="pres">
      <dgm:prSet presAssocID="{18533DE4-45D9-4E17-A6F1-B5EB61B8C74B}" presName="negSibTrans" presStyleCnt="0"/>
      <dgm:spPr/>
    </dgm:pt>
    <dgm:pt modelId="{0132CF05-1070-4C03-A233-05B783C138E1}" type="pres">
      <dgm:prSet presAssocID="{577B7E64-0131-4167-AF5F-9AD22ED7E7A0}" presName="composite" presStyleCnt="0"/>
      <dgm:spPr/>
    </dgm:pt>
    <dgm:pt modelId="{5BAB2798-F813-4671-B307-9A879AE3B155}" type="pres">
      <dgm:prSet presAssocID="{577B7E64-0131-4167-AF5F-9AD22ED7E7A0}" presName="Child" presStyleLbl="revTx" presStyleIdx="3" presStyleCnt="6">
        <dgm:presLayoutVars>
          <dgm:chMax val="0"/>
          <dgm:chPref val="0"/>
          <dgm:bulletEnabled val="1"/>
        </dgm:presLayoutVars>
      </dgm:prSet>
      <dgm:spPr/>
    </dgm:pt>
    <dgm:pt modelId="{60AAE5AF-DC83-4564-AF1C-2863D66AD3B1}" type="pres">
      <dgm:prSet presAssocID="{89BF94DE-9CB2-4CC3-81E2-D26DF391B320}" presName="sibTrans" presStyleCnt="0"/>
      <dgm:spPr/>
    </dgm:pt>
    <dgm:pt modelId="{8314877D-AED4-407D-828B-AE558AC8C257}" type="pres">
      <dgm:prSet presAssocID="{E8363F27-D941-4851-A1DA-7C3B851D4733}" presName="ParentComposite" presStyleCnt="0"/>
      <dgm:spPr/>
    </dgm:pt>
    <dgm:pt modelId="{DE2EE0B8-C777-4E1D-B392-63EBCBA2CECC}" type="pres">
      <dgm:prSet presAssocID="{E8363F27-D941-4851-A1DA-7C3B851D4733}" presName="Chord" presStyleLbl="bgShp" presStyleIdx="2" presStyleCnt="3"/>
      <dgm:spPr/>
    </dgm:pt>
    <dgm:pt modelId="{C8932006-896C-419B-BEA9-45DACCA2DC62}" type="pres">
      <dgm:prSet presAssocID="{E8363F27-D941-4851-A1DA-7C3B851D4733}" presName="Pie" presStyleLbl="alignNode1" presStyleIdx="2" presStyleCnt="3"/>
      <dgm:spPr/>
    </dgm:pt>
    <dgm:pt modelId="{F4CEAA33-DA0B-4924-AE95-451F800C2E19}" type="pres">
      <dgm:prSet presAssocID="{E8363F27-D941-4851-A1DA-7C3B851D4733}" presName="Parent" presStyleLbl="revTx" presStyleIdx="4" presStyleCnt="6">
        <dgm:presLayoutVars>
          <dgm:chMax val="1"/>
          <dgm:chPref val="1"/>
          <dgm:bulletEnabled val="1"/>
        </dgm:presLayoutVars>
      </dgm:prSet>
      <dgm:spPr/>
    </dgm:pt>
    <dgm:pt modelId="{E3D2D616-5248-438F-ADA0-09D601D68C6D}" type="pres">
      <dgm:prSet presAssocID="{44ACFFC8-D134-43B2-BFC9-DEA96181C23A}" presName="negSibTrans" presStyleCnt="0"/>
      <dgm:spPr/>
    </dgm:pt>
    <dgm:pt modelId="{ACC3D2D9-CB55-4FCC-B743-6946630D92E8}" type="pres">
      <dgm:prSet presAssocID="{E8363F27-D941-4851-A1DA-7C3B851D4733}" presName="composite" presStyleCnt="0"/>
      <dgm:spPr/>
    </dgm:pt>
    <dgm:pt modelId="{95DCA161-E66E-4168-A739-24ABB2B7358C}" type="pres">
      <dgm:prSet presAssocID="{E8363F27-D941-4851-A1DA-7C3B851D4733}" presName="Child" presStyleLbl="revTx" presStyleIdx="5" presStyleCnt="6">
        <dgm:presLayoutVars>
          <dgm:chMax val="0"/>
          <dgm:chPref val="0"/>
          <dgm:bulletEnabled val="1"/>
        </dgm:presLayoutVars>
      </dgm:prSet>
      <dgm:spPr/>
    </dgm:pt>
  </dgm:ptLst>
  <dgm:cxnLst>
    <dgm:cxn modelId="{B4242B01-3D4A-4319-A1F7-5642D76BA453}" type="presOf" srcId="{8B74AF41-B685-4C2F-9804-73D2D638F054}" destId="{2668E7D6-8475-4D28-9988-CF7CF5A1BA19}" srcOrd="0" destOrd="2" presId="urn:microsoft.com/office/officeart/2009/3/layout/PieProcess"/>
    <dgm:cxn modelId="{E9BF3C08-2BAF-4C2B-A551-A9B6CA9C5A02}" type="presOf" srcId="{A39B9D45-8579-42D8-8232-00225FBE1FFE}" destId="{2668E7D6-8475-4D28-9988-CF7CF5A1BA19}" srcOrd="0" destOrd="3" presId="urn:microsoft.com/office/officeart/2009/3/layout/PieProcess"/>
    <dgm:cxn modelId="{8F12A20B-6A1F-4531-88AA-E0D057A4CB16}" srcId="{6DE1F72F-8CA4-4B0E-A58F-9B7829822500}" destId="{E8363F27-D941-4851-A1DA-7C3B851D4733}" srcOrd="2" destOrd="0" parTransId="{0A9AE46B-AA37-44C9-AF51-8B5513F856EB}" sibTransId="{0F3E55FA-E872-4F39-804B-B3EF6444794B}"/>
    <dgm:cxn modelId="{B318100D-2A3C-4512-97B5-97A18D8B2479}" type="presOf" srcId="{EBDBE89B-28B9-43BF-8B9C-DA9E912902D7}" destId="{5BAB2798-F813-4671-B307-9A879AE3B155}" srcOrd="0" destOrd="1" presId="urn:microsoft.com/office/officeart/2009/3/layout/PieProcess"/>
    <dgm:cxn modelId="{868B1C17-1BD5-42A1-806F-467D3D01A896}" type="presOf" srcId="{8F0BFEF1-0261-4721-AF92-EE415F838E49}" destId="{9B48F1FC-9423-4425-AD75-547ECC071D6E}" srcOrd="0" destOrd="0" presId="urn:microsoft.com/office/officeart/2009/3/layout/PieProcess"/>
    <dgm:cxn modelId="{DA9C642A-C016-4624-8200-F9472A71C37D}" type="presOf" srcId="{53887BC3-25AB-4F35-B412-3B8FF3D84498}" destId="{5BAB2798-F813-4671-B307-9A879AE3B155}" srcOrd="0" destOrd="2" presId="urn:microsoft.com/office/officeart/2009/3/layout/PieProcess"/>
    <dgm:cxn modelId="{39782432-326D-4466-8312-EB40297FDB5B}" type="presOf" srcId="{99240D20-7C44-4C42-A7F7-F3FE63725D46}" destId="{2668E7D6-8475-4D28-9988-CF7CF5A1BA19}" srcOrd="0" destOrd="1" presId="urn:microsoft.com/office/officeart/2009/3/layout/PieProcess"/>
    <dgm:cxn modelId="{29EB813A-738D-41DA-9B7F-0D4E8D425C15}" srcId="{E8363F27-D941-4851-A1DA-7C3B851D4733}" destId="{287E805A-4F9A-4E50-9AFA-3EC883B0D55F}" srcOrd="2" destOrd="0" parTransId="{68C2C203-FB03-4FD1-9961-182E1C6F4562}" sibTransId="{4447A82D-635F-42A6-BDA1-5B13FDA36B8C}"/>
    <dgm:cxn modelId="{69137F3B-9DF4-456B-B3F0-EBD490F8077A}" srcId="{E8363F27-D941-4851-A1DA-7C3B851D4733}" destId="{D191B16C-37FA-4438-80C8-DDB06901BD24}" srcOrd="0" destOrd="0" parTransId="{9F44BA90-0F6B-42B5-A6F8-D62D0FA07B97}" sibTransId="{44ACFFC8-D134-43B2-BFC9-DEA96181C23A}"/>
    <dgm:cxn modelId="{3684276A-42FB-49F0-8A03-0BE082EA9441}" type="presOf" srcId="{577B7E64-0131-4167-AF5F-9AD22ED7E7A0}" destId="{586A2A9C-62A5-4426-A67A-BA0F8ABC707C}" srcOrd="0" destOrd="0" presId="urn:microsoft.com/office/officeart/2009/3/layout/PieProcess"/>
    <dgm:cxn modelId="{C247D66A-FE62-4923-9896-0E3170662AE3}" type="presOf" srcId="{2A0D0519-7088-49D7-B9D9-A871CDD8D1AE}" destId="{2668E7D6-8475-4D28-9988-CF7CF5A1BA19}" srcOrd="0" destOrd="4" presId="urn:microsoft.com/office/officeart/2009/3/layout/PieProcess"/>
    <dgm:cxn modelId="{01F86450-61BF-40F6-B334-8F840411874F}" srcId="{8F0BFEF1-0261-4721-AF92-EE415F838E49}" destId="{8B74AF41-B685-4C2F-9804-73D2D638F054}" srcOrd="2" destOrd="0" parTransId="{F79A4EC8-4767-4CBE-AD8B-625EE8356280}" sibTransId="{17D7442D-48E1-4F1D-AC4B-A2B7CD144C44}"/>
    <dgm:cxn modelId="{8F4F8550-AA46-49BA-8103-35647D932F7F}" srcId="{8F0BFEF1-0261-4721-AF92-EE415F838E49}" destId="{A39B9D45-8579-42D8-8232-00225FBE1FFE}" srcOrd="3" destOrd="0" parTransId="{F8278E04-E091-43A4-BA68-78740458A25B}" sibTransId="{C62123EB-12E6-4025-A843-3F017847BDD3}"/>
    <dgm:cxn modelId="{B5E21F55-B34F-446B-8093-2E9F450D904C}" type="presOf" srcId="{6DE1F72F-8CA4-4B0E-A58F-9B7829822500}" destId="{2B558198-E59A-4BFA-9F3C-49550EE4425F}" srcOrd="0" destOrd="0" presId="urn:microsoft.com/office/officeart/2009/3/layout/PieProcess"/>
    <dgm:cxn modelId="{FD13E975-CC91-48ED-A1C9-3E61492F46B2}" type="presOf" srcId="{E8363F27-D941-4851-A1DA-7C3B851D4733}" destId="{F4CEAA33-DA0B-4924-AE95-451F800C2E19}" srcOrd="0" destOrd="0" presId="urn:microsoft.com/office/officeart/2009/3/layout/PieProcess"/>
    <dgm:cxn modelId="{2B661A57-C575-440B-852F-0E30694C076E}" srcId="{E8363F27-D941-4851-A1DA-7C3B851D4733}" destId="{2FF93036-1F55-49C3-AEB4-506D5D287D7A}" srcOrd="1" destOrd="0" parTransId="{3787895A-64BB-46D2-8FC7-663BB65DBEA3}" sibTransId="{F1814BD8-CDBD-4C63-9D75-6B52383A9A54}"/>
    <dgm:cxn modelId="{F1B9C679-F273-49AB-B2BE-1E2C8EE30787}" srcId="{6DE1F72F-8CA4-4B0E-A58F-9B7829822500}" destId="{8F0BFEF1-0261-4721-AF92-EE415F838E49}" srcOrd="0" destOrd="0" parTransId="{259D3041-6B4A-4932-AFE7-42E9E8EE9FD8}" sibTransId="{4C3B2063-8406-4391-9AD7-BB48F64AC5FC}"/>
    <dgm:cxn modelId="{C0A4F580-65A1-4AA6-B713-66EEEE8341B2}" srcId="{8F0BFEF1-0261-4721-AF92-EE415F838E49}" destId="{82681540-CD59-49EC-87AB-08FF28255A9F}" srcOrd="0" destOrd="0" parTransId="{23B16064-1D1B-4A62-A1EB-70A42E0C3662}" sibTransId="{78F85967-4714-4568-98F4-4117388B3F71}"/>
    <dgm:cxn modelId="{C1B72C8A-C93C-4660-BA83-2FEA4673003B}" type="presOf" srcId="{82681540-CD59-49EC-87AB-08FF28255A9F}" destId="{2668E7D6-8475-4D28-9988-CF7CF5A1BA19}" srcOrd="0" destOrd="0" presId="urn:microsoft.com/office/officeart/2009/3/layout/PieProcess"/>
    <dgm:cxn modelId="{4D0F6B8E-F22E-44D7-8F8E-2AC16B4CCDF2}" srcId="{577B7E64-0131-4167-AF5F-9AD22ED7E7A0}" destId="{E0F1C515-E9BA-484B-BDDB-D8A055A88447}" srcOrd="0" destOrd="0" parTransId="{52CBC040-0E59-462C-A196-156BA5F0294F}" sibTransId="{18533DE4-45D9-4E17-A6F1-B5EB61B8C74B}"/>
    <dgm:cxn modelId="{F9C3C494-526E-4805-9B7E-F084D4B469D8}" srcId="{8F0BFEF1-0261-4721-AF92-EE415F838E49}" destId="{2A0D0519-7088-49D7-B9D9-A871CDD8D1AE}" srcOrd="4" destOrd="0" parTransId="{3A662F8B-A378-4953-B9BA-779C3000D152}" sibTransId="{9F866663-FD49-4B90-B95B-F24781307DD6}"/>
    <dgm:cxn modelId="{24E07B99-B0C5-4F24-B8CB-9C0898627404}" srcId="{8F0BFEF1-0261-4721-AF92-EE415F838E49}" destId="{99240D20-7C44-4C42-A7F7-F3FE63725D46}" srcOrd="1" destOrd="0" parTransId="{441963C3-85DB-414D-9828-B067E379BF80}" sibTransId="{6ED795AC-229E-450F-B8ED-603F9E2550C0}"/>
    <dgm:cxn modelId="{366BEDAD-800B-4DB9-88D3-B429F5175AED}" type="presOf" srcId="{D191B16C-37FA-4438-80C8-DDB06901BD24}" destId="{95DCA161-E66E-4168-A739-24ABB2B7358C}" srcOrd="0" destOrd="0" presId="urn:microsoft.com/office/officeart/2009/3/layout/PieProcess"/>
    <dgm:cxn modelId="{C7EBA3B6-59C5-4E2D-8658-76BD73AD1EDF}" srcId="{577B7E64-0131-4167-AF5F-9AD22ED7E7A0}" destId="{FB8CB434-D740-4436-993A-931189EB33FB}" srcOrd="3" destOrd="0" parTransId="{2D54699E-DF0B-4335-94C9-ADB9495DDCA6}" sibTransId="{3A99F6FC-083F-4B9F-92D3-E210CC91F3B7}"/>
    <dgm:cxn modelId="{9B56DDB7-DAE4-44ED-BC8A-6991206C5BB0}" type="presOf" srcId="{287E805A-4F9A-4E50-9AFA-3EC883B0D55F}" destId="{95DCA161-E66E-4168-A739-24ABB2B7358C}" srcOrd="0" destOrd="2" presId="urn:microsoft.com/office/officeart/2009/3/layout/PieProcess"/>
    <dgm:cxn modelId="{6C5FE7B9-E81E-46DA-A420-E338D86B4965}" type="presOf" srcId="{2FF93036-1F55-49C3-AEB4-506D5D287D7A}" destId="{95DCA161-E66E-4168-A739-24ABB2B7358C}" srcOrd="0" destOrd="1" presId="urn:microsoft.com/office/officeart/2009/3/layout/PieProcess"/>
    <dgm:cxn modelId="{470255BF-8329-48AB-90F4-BC09B8C16815}" type="presOf" srcId="{E0F1C515-E9BA-484B-BDDB-D8A055A88447}" destId="{5BAB2798-F813-4671-B307-9A879AE3B155}" srcOrd="0" destOrd="0" presId="urn:microsoft.com/office/officeart/2009/3/layout/PieProcess"/>
    <dgm:cxn modelId="{98A01AC2-F8B1-463B-B3F8-EC860CCE5763}" srcId="{6DE1F72F-8CA4-4B0E-A58F-9B7829822500}" destId="{577B7E64-0131-4167-AF5F-9AD22ED7E7A0}" srcOrd="1" destOrd="0" parTransId="{8AF02F7D-9EBE-4B48-83D6-E6A937944CFD}" sibTransId="{89BF94DE-9CB2-4CC3-81E2-D26DF391B320}"/>
    <dgm:cxn modelId="{ED6B43EF-3F24-42E1-AB74-4947CC8205B0}" type="presOf" srcId="{FB8CB434-D740-4436-993A-931189EB33FB}" destId="{5BAB2798-F813-4671-B307-9A879AE3B155}" srcOrd="0" destOrd="3" presId="urn:microsoft.com/office/officeart/2009/3/layout/PieProcess"/>
    <dgm:cxn modelId="{308A4BFE-F58F-4342-82A6-C7242F6750DB}" srcId="{577B7E64-0131-4167-AF5F-9AD22ED7E7A0}" destId="{53887BC3-25AB-4F35-B412-3B8FF3D84498}" srcOrd="2" destOrd="0" parTransId="{AAE4D747-4A26-4A13-81C0-F51E98A974F8}" sibTransId="{7992CF91-7CD2-462D-863D-2CD6672BE32F}"/>
    <dgm:cxn modelId="{ABB5BFFE-C64B-48EE-88E4-01EB51D8BB10}" srcId="{577B7E64-0131-4167-AF5F-9AD22ED7E7A0}" destId="{EBDBE89B-28B9-43BF-8B9C-DA9E912902D7}" srcOrd="1" destOrd="0" parTransId="{ABDE4245-D8E6-4BFE-A0B0-E8E8B93DF931}" sibTransId="{F47CE3CF-D8B0-4B8E-97D6-9BD90EA50BE2}"/>
    <dgm:cxn modelId="{74E16209-B436-413E-A1A1-DFC094474D30}" type="presParOf" srcId="{2B558198-E59A-4BFA-9F3C-49550EE4425F}" destId="{47A6AE4E-0785-458C-9C42-5270B571F93E}" srcOrd="0" destOrd="0" presId="urn:microsoft.com/office/officeart/2009/3/layout/PieProcess"/>
    <dgm:cxn modelId="{EA79295D-916B-4F42-945E-FEC09D6088A3}" type="presParOf" srcId="{47A6AE4E-0785-458C-9C42-5270B571F93E}" destId="{A0F98536-2EE9-4220-B185-9023FD02B6FB}" srcOrd="0" destOrd="0" presId="urn:microsoft.com/office/officeart/2009/3/layout/PieProcess"/>
    <dgm:cxn modelId="{37596389-9C76-4BAE-82CA-10A7370A75F4}" type="presParOf" srcId="{47A6AE4E-0785-458C-9C42-5270B571F93E}" destId="{27A11E3D-3D65-408C-B343-34CAE07AD245}" srcOrd="1" destOrd="0" presId="urn:microsoft.com/office/officeart/2009/3/layout/PieProcess"/>
    <dgm:cxn modelId="{305B4840-4630-4F65-8D07-C24CB3641DF7}" type="presParOf" srcId="{47A6AE4E-0785-458C-9C42-5270B571F93E}" destId="{9B48F1FC-9423-4425-AD75-547ECC071D6E}" srcOrd="2" destOrd="0" presId="urn:microsoft.com/office/officeart/2009/3/layout/PieProcess"/>
    <dgm:cxn modelId="{C77AB03F-FFB3-4A8D-BECC-865C7E033B39}" type="presParOf" srcId="{2B558198-E59A-4BFA-9F3C-49550EE4425F}" destId="{460A041D-DD4F-49BE-B454-EE375EBC9945}" srcOrd="1" destOrd="0" presId="urn:microsoft.com/office/officeart/2009/3/layout/PieProcess"/>
    <dgm:cxn modelId="{6EEB3971-0BCF-40DC-9903-6FA69600146D}" type="presParOf" srcId="{2B558198-E59A-4BFA-9F3C-49550EE4425F}" destId="{9DD6EDEB-DE3B-4F6A-A42D-28B5DBDA713A}" srcOrd="2" destOrd="0" presId="urn:microsoft.com/office/officeart/2009/3/layout/PieProcess"/>
    <dgm:cxn modelId="{8332A903-F3FF-44B5-8FB4-5D9CB2A61D42}" type="presParOf" srcId="{9DD6EDEB-DE3B-4F6A-A42D-28B5DBDA713A}" destId="{2668E7D6-8475-4D28-9988-CF7CF5A1BA19}" srcOrd="0" destOrd="0" presId="urn:microsoft.com/office/officeart/2009/3/layout/PieProcess"/>
    <dgm:cxn modelId="{94DD78BA-1C76-4541-829D-4F27E5163C0D}" type="presParOf" srcId="{2B558198-E59A-4BFA-9F3C-49550EE4425F}" destId="{E2C4540D-8496-4387-8F1C-CC6DC12B42C2}" srcOrd="3" destOrd="0" presId="urn:microsoft.com/office/officeart/2009/3/layout/PieProcess"/>
    <dgm:cxn modelId="{6EFBFC8C-B353-4D20-8D7D-1C80F30DCF4E}" type="presParOf" srcId="{2B558198-E59A-4BFA-9F3C-49550EE4425F}" destId="{F4BEF082-19A2-4187-A03A-EED4A802E2F1}" srcOrd="4" destOrd="0" presId="urn:microsoft.com/office/officeart/2009/3/layout/PieProcess"/>
    <dgm:cxn modelId="{85D40EF3-8AA8-47F5-9BA6-68D10683F3DC}" type="presParOf" srcId="{F4BEF082-19A2-4187-A03A-EED4A802E2F1}" destId="{5E6DC2A4-0B83-46B3-B9B2-8F1E6997429C}" srcOrd="0" destOrd="0" presId="urn:microsoft.com/office/officeart/2009/3/layout/PieProcess"/>
    <dgm:cxn modelId="{A63D02F3-2DC2-44D5-9F83-5302EB7F8F2E}" type="presParOf" srcId="{F4BEF082-19A2-4187-A03A-EED4A802E2F1}" destId="{8E41A41C-D1FD-4E8F-AADC-2144423F8F01}" srcOrd="1" destOrd="0" presId="urn:microsoft.com/office/officeart/2009/3/layout/PieProcess"/>
    <dgm:cxn modelId="{5DFBA33A-DF42-48CB-9197-26953FDF8A92}" type="presParOf" srcId="{F4BEF082-19A2-4187-A03A-EED4A802E2F1}" destId="{586A2A9C-62A5-4426-A67A-BA0F8ABC707C}" srcOrd="2" destOrd="0" presId="urn:microsoft.com/office/officeart/2009/3/layout/PieProcess"/>
    <dgm:cxn modelId="{D757728E-96DF-4C45-9197-F4C0B93BBF84}" type="presParOf" srcId="{2B558198-E59A-4BFA-9F3C-49550EE4425F}" destId="{EB4E4DC7-733F-4E82-ACDF-A9DD77A12BF5}" srcOrd="5" destOrd="0" presId="urn:microsoft.com/office/officeart/2009/3/layout/PieProcess"/>
    <dgm:cxn modelId="{A60CB91B-9D57-424F-A359-2FA6F08D4AB8}" type="presParOf" srcId="{2B558198-E59A-4BFA-9F3C-49550EE4425F}" destId="{0132CF05-1070-4C03-A233-05B783C138E1}" srcOrd="6" destOrd="0" presId="urn:microsoft.com/office/officeart/2009/3/layout/PieProcess"/>
    <dgm:cxn modelId="{ABC6407E-BC17-4ED6-8D1C-533179875075}" type="presParOf" srcId="{0132CF05-1070-4C03-A233-05B783C138E1}" destId="{5BAB2798-F813-4671-B307-9A879AE3B155}" srcOrd="0" destOrd="0" presId="urn:microsoft.com/office/officeart/2009/3/layout/PieProcess"/>
    <dgm:cxn modelId="{C62470CD-A06D-4F1A-BBDC-BC17BE9A2BE9}" type="presParOf" srcId="{2B558198-E59A-4BFA-9F3C-49550EE4425F}" destId="{60AAE5AF-DC83-4564-AF1C-2863D66AD3B1}" srcOrd="7" destOrd="0" presId="urn:microsoft.com/office/officeart/2009/3/layout/PieProcess"/>
    <dgm:cxn modelId="{EA4AC9C2-41C1-40F4-A92E-C7D272E6D684}" type="presParOf" srcId="{2B558198-E59A-4BFA-9F3C-49550EE4425F}" destId="{8314877D-AED4-407D-828B-AE558AC8C257}" srcOrd="8" destOrd="0" presId="urn:microsoft.com/office/officeart/2009/3/layout/PieProcess"/>
    <dgm:cxn modelId="{56116306-4D8D-4A1A-9F10-883283F823A6}" type="presParOf" srcId="{8314877D-AED4-407D-828B-AE558AC8C257}" destId="{DE2EE0B8-C777-4E1D-B392-63EBCBA2CECC}" srcOrd="0" destOrd="0" presId="urn:microsoft.com/office/officeart/2009/3/layout/PieProcess"/>
    <dgm:cxn modelId="{D5ED54D6-187E-424B-B1D9-C643B5FC7794}" type="presParOf" srcId="{8314877D-AED4-407D-828B-AE558AC8C257}" destId="{C8932006-896C-419B-BEA9-45DACCA2DC62}" srcOrd="1" destOrd="0" presId="urn:microsoft.com/office/officeart/2009/3/layout/PieProcess"/>
    <dgm:cxn modelId="{FBA5F0BC-08ED-4734-A4F4-E29AFD53CBB4}" type="presParOf" srcId="{8314877D-AED4-407D-828B-AE558AC8C257}" destId="{F4CEAA33-DA0B-4924-AE95-451F800C2E19}" srcOrd="2" destOrd="0" presId="urn:microsoft.com/office/officeart/2009/3/layout/PieProcess"/>
    <dgm:cxn modelId="{D4272DFF-12EE-4AA2-8A43-92C7929F69E4}" type="presParOf" srcId="{2B558198-E59A-4BFA-9F3C-49550EE4425F}" destId="{E3D2D616-5248-438F-ADA0-09D601D68C6D}" srcOrd="9" destOrd="0" presId="urn:microsoft.com/office/officeart/2009/3/layout/PieProcess"/>
    <dgm:cxn modelId="{2DABDA95-FF04-44C6-882C-9A89F1CEFC13}" type="presParOf" srcId="{2B558198-E59A-4BFA-9F3C-49550EE4425F}" destId="{ACC3D2D9-CB55-4FCC-B743-6946630D92E8}" srcOrd="10" destOrd="0" presId="urn:microsoft.com/office/officeart/2009/3/layout/PieProcess"/>
    <dgm:cxn modelId="{AA6E1B4F-B259-4678-B0C5-762C0CF93853}" type="presParOf" srcId="{ACC3D2D9-CB55-4FCC-B743-6946630D92E8}" destId="{95DCA161-E66E-4168-A739-24ABB2B7358C}"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25D61-B18C-4F51-800F-487421620A6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GB"/>
        </a:p>
      </dgm:t>
    </dgm:pt>
    <dgm:pt modelId="{B5B09413-26FF-4270-B876-2522F25E8541}">
      <dgm:prSet phldrT="[Text]"/>
      <dgm:spPr>
        <a:solidFill>
          <a:srgbClr val="DDDEEA"/>
        </a:solidFill>
      </dgm:spPr>
      <dgm:t>
        <a:bodyPr/>
        <a:lstStyle/>
        <a:p>
          <a:pPr>
            <a:buClrTx/>
            <a:buSzTx/>
            <a:buFont typeface="Arial" panose="020B0604020202020204" pitchFamily="34" charset="0"/>
            <a:buChar char="•"/>
          </a:pPr>
          <a:r>
            <a:rPr kumimoji="0" lang="en-GB" b="0" i="0" u="none" strike="noStrike" cap="none" spc="0" normalizeH="0" baseline="0" noProof="0" dirty="0">
              <a:ln/>
              <a:effectLst/>
              <a:uLnTx/>
              <a:uFillTx/>
              <a:latin typeface="Arial" panose="020B0604020202020204" pitchFamily="34" charset="0"/>
              <a:ea typeface="+mn-ea"/>
              <a:cs typeface="Arial" panose="020B0604020202020204" pitchFamily="34" charset="0"/>
            </a:rPr>
            <a:t>In cases where the status of material has not been resolved, we can contact the prosecution to clarify whether the material was used or not.</a:t>
          </a:r>
          <a:endParaRPr lang="en-GB" dirty="0">
            <a:latin typeface="Arial" panose="020B0604020202020204" pitchFamily="34" charset="0"/>
            <a:cs typeface="Arial" panose="020B0604020202020204" pitchFamily="34" charset="0"/>
          </a:endParaRPr>
        </a:p>
      </dgm:t>
    </dgm:pt>
    <dgm:pt modelId="{76C0B066-B9A4-42F6-9C32-B597B236140A}" type="parTrans" cxnId="{6379DD6C-99A7-4913-99E0-08AB4CB03C29}">
      <dgm:prSet/>
      <dgm:spPr/>
      <dgm:t>
        <a:bodyPr/>
        <a:lstStyle/>
        <a:p>
          <a:endParaRPr lang="en-GB"/>
        </a:p>
      </dgm:t>
    </dgm:pt>
    <dgm:pt modelId="{8108AE9F-875E-45A8-9453-F8AF982998D1}" type="sibTrans" cxnId="{6379DD6C-99A7-4913-99E0-08AB4CB03C29}">
      <dgm:prSet/>
      <dgm:spPr/>
      <dgm:t>
        <a:bodyPr/>
        <a:lstStyle/>
        <a:p>
          <a:endParaRPr lang="en-GB"/>
        </a:p>
      </dgm:t>
    </dgm:pt>
    <dgm:pt modelId="{C1CBCF68-CAED-4901-A951-970E19A47B39}">
      <dgm:prSet/>
      <dgm:spPr>
        <a:solidFill>
          <a:srgbClr val="DDDEEA"/>
        </a:solidFill>
      </dgm:spPr>
      <dgm:t>
        <a:bodyPr/>
        <a:lstStyle/>
        <a:p>
          <a:r>
            <a:rPr kumimoji="0" lang="en-GB" b="0" i="0" u="none" strike="noStrike" cap="none" spc="0" normalizeH="0" baseline="0" noProof="0" dirty="0">
              <a:ln/>
              <a:effectLst/>
              <a:uLnTx/>
              <a:uFillTx/>
              <a:latin typeface="Arial" panose="020B0604020202020204" pitchFamily="34" charset="0"/>
              <a:ea typeface="+mn-ea"/>
              <a:cs typeface="Arial" panose="020B0604020202020204" pitchFamily="34" charset="0"/>
            </a:rPr>
            <a:t>In terrorism and indecent images cases, where there is an undertaking not to disclose material, we can contact the CPS to verify the page count.</a:t>
          </a:r>
        </a:p>
      </dgm:t>
    </dgm:pt>
    <dgm:pt modelId="{1F73878A-634C-4BD8-8754-2B0470BAF171}" type="parTrans" cxnId="{9DB86D16-D516-4049-9B8C-A7AC2B8B88D1}">
      <dgm:prSet/>
      <dgm:spPr/>
      <dgm:t>
        <a:bodyPr/>
        <a:lstStyle/>
        <a:p>
          <a:endParaRPr lang="en-GB"/>
        </a:p>
      </dgm:t>
    </dgm:pt>
    <dgm:pt modelId="{B1DC4B82-36FA-4F37-8872-5322E9B5E50E}" type="sibTrans" cxnId="{9DB86D16-D516-4049-9B8C-A7AC2B8B88D1}">
      <dgm:prSet/>
      <dgm:spPr/>
      <dgm:t>
        <a:bodyPr/>
        <a:lstStyle/>
        <a:p>
          <a:endParaRPr lang="en-GB"/>
        </a:p>
      </dgm:t>
    </dgm:pt>
    <dgm:pt modelId="{D29D78B0-99C3-48E4-8072-4E2E88DEBA79}">
      <dgm:prSet/>
      <dgm:spPr>
        <a:solidFill>
          <a:srgbClr val="DDDEEA"/>
        </a:solidFill>
      </dgm:spPr>
      <dgm:t>
        <a:bodyPr/>
        <a:lstStyle/>
        <a:p>
          <a:r>
            <a:rPr kumimoji="0" lang="en-GB" b="0" i="0" u="none" strike="noStrike" cap="none" spc="0" normalizeH="0" baseline="0" noProof="0" dirty="0">
              <a:ln/>
              <a:effectLst/>
              <a:uLnTx/>
              <a:uFillTx/>
              <a:latin typeface="Arial" panose="020B0604020202020204" pitchFamily="34" charset="0"/>
              <a:ea typeface="+mn-ea"/>
              <a:cs typeface="Arial" panose="020B0604020202020204" pitchFamily="34" charset="0"/>
            </a:rPr>
            <a:t>In all other cases where there is an undertaking not to disclose information, an application to vary the terms of the undertaking should be made so that the material can be provided to the LAA.  If the CPS refuse we can liaise with them directly.</a:t>
          </a:r>
        </a:p>
      </dgm:t>
    </dgm:pt>
    <dgm:pt modelId="{036DE16E-2059-4D7A-A45B-3098A6BB72B3}" type="parTrans" cxnId="{6B7BDD62-C7E5-491A-BE9D-A8E3C31ED6E6}">
      <dgm:prSet/>
      <dgm:spPr/>
      <dgm:t>
        <a:bodyPr/>
        <a:lstStyle/>
        <a:p>
          <a:endParaRPr lang="en-GB"/>
        </a:p>
      </dgm:t>
    </dgm:pt>
    <dgm:pt modelId="{06793F67-6AA7-48F9-9DAB-CD9DC60218B3}" type="sibTrans" cxnId="{6B7BDD62-C7E5-491A-BE9D-A8E3C31ED6E6}">
      <dgm:prSet/>
      <dgm:spPr/>
      <dgm:t>
        <a:bodyPr/>
        <a:lstStyle/>
        <a:p>
          <a:endParaRPr lang="en-GB"/>
        </a:p>
      </dgm:t>
    </dgm:pt>
    <dgm:pt modelId="{1A31E455-D136-415B-8790-1165E53FB129}" type="pres">
      <dgm:prSet presAssocID="{2C225D61-B18C-4F51-800F-487421620A6C}" presName="diagram" presStyleCnt="0">
        <dgm:presLayoutVars>
          <dgm:dir/>
          <dgm:resizeHandles val="exact"/>
        </dgm:presLayoutVars>
      </dgm:prSet>
      <dgm:spPr/>
    </dgm:pt>
    <dgm:pt modelId="{AECE750C-40B9-4238-BDBC-21252CBDCB1C}" type="pres">
      <dgm:prSet presAssocID="{B5B09413-26FF-4270-B876-2522F25E8541}" presName="node" presStyleLbl="node1" presStyleIdx="0" presStyleCnt="3">
        <dgm:presLayoutVars>
          <dgm:bulletEnabled val="1"/>
        </dgm:presLayoutVars>
      </dgm:prSet>
      <dgm:spPr/>
    </dgm:pt>
    <dgm:pt modelId="{09724B34-1567-4929-A30F-ABB9E5DC184D}" type="pres">
      <dgm:prSet presAssocID="{8108AE9F-875E-45A8-9453-F8AF982998D1}" presName="sibTrans" presStyleCnt="0"/>
      <dgm:spPr/>
    </dgm:pt>
    <dgm:pt modelId="{2BBCFDC3-BB04-4C9B-A3F5-6113B7EC61DA}" type="pres">
      <dgm:prSet presAssocID="{C1CBCF68-CAED-4901-A951-970E19A47B39}" presName="node" presStyleLbl="node1" presStyleIdx="1" presStyleCnt="3">
        <dgm:presLayoutVars>
          <dgm:bulletEnabled val="1"/>
        </dgm:presLayoutVars>
      </dgm:prSet>
      <dgm:spPr/>
    </dgm:pt>
    <dgm:pt modelId="{EC2E5A2E-B901-4E08-AC34-C0E16641C614}" type="pres">
      <dgm:prSet presAssocID="{B1DC4B82-36FA-4F37-8872-5322E9B5E50E}" presName="sibTrans" presStyleCnt="0"/>
      <dgm:spPr/>
    </dgm:pt>
    <dgm:pt modelId="{C20EECA0-B7B3-4F8C-B928-BC4111F8DDDA}" type="pres">
      <dgm:prSet presAssocID="{D29D78B0-99C3-48E4-8072-4E2E88DEBA79}" presName="node" presStyleLbl="node1" presStyleIdx="2" presStyleCnt="3">
        <dgm:presLayoutVars>
          <dgm:bulletEnabled val="1"/>
        </dgm:presLayoutVars>
      </dgm:prSet>
      <dgm:spPr/>
    </dgm:pt>
  </dgm:ptLst>
  <dgm:cxnLst>
    <dgm:cxn modelId="{9DB86D16-D516-4049-9B8C-A7AC2B8B88D1}" srcId="{2C225D61-B18C-4F51-800F-487421620A6C}" destId="{C1CBCF68-CAED-4901-A951-970E19A47B39}" srcOrd="1" destOrd="0" parTransId="{1F73878A-634C-4BD8-8754-2B0470BAF171}" sibTransId="{B1DC4B82-36FA-4F37-8872-5322E9B5E50E}"/>
    <dgm:cxn modelId="{4A5CDD27-100B-4171-BB5A-0E50B6C8753D}" type="presOf" srcId="{D29D78B0-99C3-48E4-8072-4E2E88DEBA79}" destId="{C20EECA0-B7B3-4F8C-B928-BC4111F8DDDA}" srcOrd="0" destOrd="0" presId="urn:microsoft.com/office/officeart/2005/8/layout/default"/>
    <dgm:cxn modelId="{D301853E-A309-49EF-9460-F9F16D66FE95}" type="presOf" srcId="{C1CBCF68-CAED-4901-A951-970E19A47B39}" destId="{2BBCFDC3-BB04-4C9B-A3F5-6113B7EC61DA}" srcOrd="0" destOrd="0" presId="urn:microsoft.com/office/officeart/2005/8/layout/default"/>
    <dgm:cxn modelId="{6B7BDD62-C7E5-491A-BE9D-A8E3C31ED6E6}" srcId="{2C225D61-B18C-4F51-800F-487421620A6C}" destId="{D29D78B0-99C3-48E4-8072-4E2E88DEBA79}" srcOrd="2" destOrd="0" parTransId="{036DE16E-2059-4D7A-A45B-3098A6BB72B3}" sibTransId="{06793F67-6AA7-48F9-9DAB-CD9DC60218B3}"/>
    <dgm:cxn modelId="{6379DD6C-99A7-4913-99E0-08AB4CB03C29}" srcId="{2C225D61-B18C-4F51-800F-487421620A6C}" destId="{B5B09413-26FF-4270-B876-2522F25E8541}" srcOrd="0" destOrd="0" parTransId="{76C0B066-B9A4-42F6-9C32-B597B236140A}" sibTransId="{8108AE9F-875E-45A8-9453-F8AF982998D1}"/>
    <dgm:cxn modelId="{FFC5E78C-31CF-450B-985C-4464D9483474}" type="presOf" srcId="{2C225D61-B18C-4F51-800F-487421620A6C}" destId="{1A31E455-D136-415B-8790-1165E53FB129}" srcOrd="0" destOrd="0" presId="urn:microsoft.com/office/officeart/2005/8/layout/default"/>
    <dgm:cxn modelId="{A0F73DB1-22C2-4B80-B288-89B7B6A7B4F3}" type="presOf" srcId="{B5B09413-26FF-4270-B876-2522F25E8541}" destId="{AECE750C-40B9-4238-BDBC-21252CBDCB1C}" srcOrd="0" destOrd="0" presId="urn:microsoft.com/office/officeart/2005/8/layout/default"/>
    <dgm:cxn modelId="{4B49133B-BB9C-4FFE-904C-DCC12F0A18DF}" type="presParOf" srcId="{1A31E455-D136-415B-8790-1165E53FB129}" destId="{AECE750C-40B9-4238-BDBC-21252CBDCB1C}" srcOrd="0" destOrd="0" presId="urn:microsoft.com/office/officeart/2005/8/layout/default"/>
    <dgm:cxn modelId="{96213407-FB81-4910-AFE9-ED51E2578828}" type="presParOf" srcId="{1A31E455-D136-415B-8790-1165E53FB129}" destId="{09724B34-1567-4929-A30F-ABB9E5DC184D}" srcOrd="1" destOrd="0" presId="urn:microsoft.com/office/officeart/2005/8/layout/default"/>
    <dgm:cxn modelId="{E8480370-3D20-4931-A8CD-9FFC1FB19301}" type="presParOf" srcId="{1A31E455-D136-415B-8790-1165E53FB129}" destId="{2BBCFDC3-BB04-4C9B-A3F5-6113B7EC61DA}" srcOrd="2" destOrd="0" presId="urn:microsoft.com/office/officeart/2005/8/layout/default"/>
    <dgm:cxn modelId="{AD102D81-3742-4063-89F0-1C0CF9D9175D}" type="presParOf" srcId="{1A31E455-D136-415B-8790-1165E53FB129}" destId="{EC2E5A2E-B901-4E08-AC34-C0E16641C614}" srcOrd="3" destOrd="0" presId="urn:microsoft.com/office/officeart/2005/8/layout/default"/>
    <dgm:cxn modelId="{BD70D617-60E7-47F9-BA99-93F0DC9A27D7}" type="presParOf" srcId="{1A31E455-D136-415B-8790-1165E53FB129}" destId="{C20EECA0-B7B3-4F8C-B928-BC4111F8DDD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8ACF52-7CAB-460C-AB93-4525DB89BB3F}"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GB"/>
        </a:p>
      </dgm:t>
    </dgm:pt>
    <dgm:pt modelId="{D241204C-DC04-44A8-B032-63D829B43D54}">
      <dgm:prSet phldrT="[Text]" custT="1"/>
      <dgm:spPr/>
      <dgm:t>
        <a:bodyPr/>
        <a:lstStyle/>
        <a:p>
          <a:pPr>
            <a:buClrTx/>
            <a:buSzTx/>
            <a:buFont typeface="+mj-lt"/>
            <a:buAutoNum type="arabicPeriod"/>
          </a:pPr>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Has all the required supporting documentation been provided?</a:t>
          </a:r>
          <a:endParaRPr lang="en-GB" sz="1400" dirty="0">
            <a:latin typeface="Arial" panose="020B0604020202020204" pitchFamily="34" charset="0"/>
            <a:cs typeface="Arial" panose="020B0604020202020204" pitchFamily="34" charset="0"/>
          </a:endParaRPr>
        </a:p>
      </dgm:t>
    </dgm:pt>
    <dgm:pt modelId="{1D765286-7FDE-408B-BA4A-60A153F0E335}" type="parTrans" cxnId="{833F6FFE-7FF0-4EBC-8E6F-5803836C210A}">
      <dgm:prSet/>
      <dgm:spPr/>
      <dgm:t>
        <a:bodyPr/>
        <a:lstStyle/>
        <a:p>
          <a:endParaRPr lang="en-GB" sz="1400">
            <a:latin typeface="Arial" panose="020B0604020202020204" pitchFamily="34" charset="0"/>
            <a:cs typeface="Arial" panose="020B0604020202020204" pitchFamily="34" charset="0"/>
          </a:endParaRPr>
        </a:p>
      </dgm:t>
    </dgm:pt>
    <dgm:pt modelId="{C039E437-16EE-4D7A-98AC-2CE649AD33EB}" type="sibTrans" cxnId="{833F6FFE-7FF0-4EBC-8E6F-5803836C210A}">
      <dgm:prSet custT="1"/>
      <dgm:spPr/>
      <dgm:t>
        <a:bodyPr/>
        <a:lstStyle/>
        <a:p>
          <a:endParaRPr lang="en-GB" sz="1400">
            <a:latin typeface="Arial" panose="020B0604020202020204" pitchFamily="34" charset="0"/>
            <a:cs typeface="Arial" panose="020B0604020202020204" pitchFamily="34" charset="0"/>
          </a:endParaRPr>
        </a:p>
      </dgm:t>
    </dgm:pt>
    <dgm:pt modelId="{DD2836A1-DB04-4B32-981A-962AC200CF6E}">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Is the material in question used?</a:t>
          </a:r>
        </a:p>
      </dgm:t>
    </dgm:pt>
    <dgm:pt modelId="{EB9B5BF4-3090-424B-93B6-CF4A0021C2D6}" type="parTrans" cxnId="{A09DBB9B-6869-4969-BB73-B8AE3EF8AE0B}">
      <dgm:prSet/>
      <dgm:spPr/>
      <dgm:t>
        <a:bodyPr/>
        <a:lstStyle/>
        <a:p>
          <a:endParaRPr lang="en-GB" sz="1400">
            <a:latin typeface="Arial" panose="020B0604020202020204" pitchFamily="34" charset="0"/>
            <a:cs typeface="Arial" panose="020B0604020202020204" pitchFamily="34" charset="0"/>
          </a:endParaRPr>
        </a:p>
      </dgm:t>
    </dgm:pt>
    <dgm:pt modelId="{7F3E909C-D49D-4FE9-9957-F81B1D415F80}" type="sibTrans" cxnId="{A09DBB9B-6869-4969-BB73-B8AE3EF8AE0B}">
      <dgm:prSet custT="1"/>
      <dgm:spPr/>
      <dgm:t>
        <a:bodyPr/>
        <a:lstStyle/>
        <a:p>
          <a:endParaRPr lang="en-GB" sz="1400">
            <a:latin typeface="Arial" panose="020B0604020202020204" pitchFamily="34" charset="0"/>
            <a:cs typeface="Arial" panose="020B0604020202020204" pitchFamily="34" charset="0"/>
          </a:endParaRPr>
        </a:p>
      </dgm:t>
    </dgm:pt>
    <dgm:pt modelId="{75DC1E87-D084-4838-84E3-D5BB245EE1D6}">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When was the material served / when did it become used?</a:t>
          </a:r>
        </a:p>
      </dgm:t>
    </dgm:pt>
    <dgm:pt modelId="{A242DE87-BC09-414E-92BA-BA1B3454A81D}" type="parTrans" cxnId="{842BF75B-4620-4E31-8D4D-95A2206E8B9D}">
      <dgm:prSet/>
      <dgm:spPr/>
      <dgm:t>
        <a:bodyPr/>
        <a:lstStyle/>
        <a:p>
          <a:endParaRPr lang="en-GB" sz="1400">
            <a:latin typeface="Arial" panose="020B0604020202020204" pitchFamily="34" charset="0"/>
            <a:cs typeface="Arial" panose="020B0604020202020204" pitchFamily="34" charset="0"/>
          </a:endParaRPr>
        </a:p>
      </dgm:t>
    </dgm:pt>
    <dgm:pt modelId="{B6083191-F12C-458F-9AE6-F8C21D4F1C36}" type="sibTrans" cxnId="{842BF75B-4620-4E31-8D4D-95A2206E8B9D}">
      <dgm:prSet custT="1"/>
      <dgm:spPr/>
      <dgm:t>
        <a:bodyPr/>
        <a:lstStyle/>
        <a:p>
          <a:endParaRPr lang="en-GB" sz="1400">
            <a:latin typeface="Arial" panose="020B0604020202020204" pitchFamily="34" charset="0"/>
            <a:cs typeface="Arial" panose="020B0604020202020204" pitchFamily="34" charset="0"/>
          </a:endParaRPr>
        </a:p>
      </dgm:t>
    </dgm:pt>
    <dgm:pt modelId="{68918FA2-AC69-474B-B217-3277A2948BA0}">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Can the material in question be viewed? </a:t>
          </a:r>
        </a:p>
      </dgm:t>
    </dgm:pt>
    <dgm:pt modelId="{4E40C02D-2EFB-41FE-9AA9-829F73AC9CA3}" type="parTrans" cxnId="{7E3848A7-F502-4C82-A760-692AA4369EE2}">
      <dgm:prSet/>
      <dgm:spPr/>
      <dgm:t>
        <a:bodyPr/>
        <a:lstStyle/>
        <a:p>
          <a:endParaRPr lang="en-GB" sz="1400">
            <a:latin typeface="Arial" panose="020B0604020202020204" pitchFamily="34" charset="0"/>
            <a:cs typeface="Arial" panose="020B0604020202020204" pitchFamily="34" charset="0"/>
          </a:endParaRPr>
        </a:p>
      </dgm:t>
    </dgm:pt>
    <dgm:pt modelId="{B6384403-BC3C-45EF-8835-33C34A9A4389}" type="sibTrans" cxnId="{7E3848A7-F502-4C82-A760-692AA4369EE2}">
      <dgm:prSet custT="1"/>
      <dgm:spPr/>
      <dgm:t>
        <a:bodyPr/>
        <a:lstStyle/>
        <a:p>
          <a:endParaRPr lang="en-GB" sz="1400">
            <a:latin typeface="Arial" panose="020B0604020202020204" pitchFamily="34" charset="0"/>
            <a:cs typeface="Arial" panose="020B0604020202020204" pitchFamily="34" charset="0"/>
          </a:endParaRPr>
        </a:p>
      </dgm:t>
    </dgm:pt>
    <dgm:pt modelId="{C43D7BFF-CC0C-4DF2-88F4-9D688D5AA495}">
      <dgm:prSet custT="1"/>
      <dgm:spPr/>
      <dgm:t>
        <a:bodyPr/>
        <a:lstStyle/>
        <a:p>
          <a:r>
            <a:rPr kumimoji="0" lang="en-GB" sz="1400" b="0" i="0" u="none" strike="noStrike" cap="none" spc="0" normalizeH="0" baseline="0" noProof="0">
              <a:ln/>
              <a:effectLst/>
              <a:uLnTx/>
              <a:uFillTx/>
              <a:latin typeface="Arial" panose="020B0604020202020204" pitchFamily="34" charset="0"/>
              <a:ea typeface="+mn-ea"/>
              <a:cs typeface="Arial" panose="020B0604020202020204" pitchFamily="34" charset="0"/>
            </a:rPr>
            <a:t>What was the defendant indicted with?</a:t>
          </a:r>
          <a:endPar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endParaRPr>
        </a:p>
      </dgm:t>
    </dgm:pt>
    <dgm:pt modelId="{8B47CF63-A586-49C4-A7F4-FFAAD0B27A58}" type="parTrans" cxnId="{626B8051-AD2E-41F2-A0BC-7FE7DDA90B15}">
      <dgm:prSet/>
      <dgm:spPr/>
      <dgm:t>
        <a:bodyPr/>
        <a:lstStyle/>
        <a:p>
          <a:endParaRPr lang="en-GB" sz="1400">
            <a:latin typeface="Arial" panose="020B0604020202020204" pitchFamily="34" charset="0"/>
            <a:cs typeface="Arial" panose="020B0604020202020204" pitchFamily="34" charset="0"/>
          </a:endParaRPr>
        </a:p>
      </dgm:t>
    </dgm:pt>
    <dgm:pt modelId="{4BCCB3AB-F918-4885-BEDF-6590699E49C6}" type="sibTrans" cxnId="{626B8051-AD2E-41F2-A0BC-7FE7DDA90B15}">
      <dgm:prSet custT="1"/>
      <dgm:spPr/>
      <dgm:t>
        <a:bodyPr/>
        <a:lstStyle/>
        <a:p>
          <a:endParaRPr lang="en-GB" sz="1400">
            <a:latin typeface="Arial" panose="020B0604020202020204" pitchFamily="34" charset="0"/>
            <a:cs typeface="Arial" panose="020B0604020202020204" pitchFamily="34" charset="0"/>
          </a:endParaRPr>
        </a:p>
      </dgm:t>
    </dgm:pt>
    <dgm:pt modelId="{C9E7A4DF-82D4-487B-9B91-175DDF0ACAF4}">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What was the defendant’s role (conspiracy cases)?</a:t>
          </a:r>
        </a:p>
      </dgm:t>
    </dgm:pt>
    <dgm:pt modelId="{B199D929-FB1A-439E-915E-6332494CC4F8}" type="parTrans" cxnId="{F1DC01E4-347D-413D-8578-CB86A39B44B6}">
      <dgm:prSet/>
      <dgm:spPr/>
      <dgm:t>
        <a:bodyPr/>
        <a:lstStyle/>
        <a:p>
          <a:endParaRPr lang="en-GB" sz="1400">
            <a:latin typeface="Arial" panose="020B0604020202020204" pitchFamily="34" charset="0"/>
            <a:cs typeface="Arial" panose="020B0604020202020204" pitchFamily="34" charset="0"/>
          </a:endParaRPr>
        </a:p>
      </dgm:t>
    </dgm:pt>
    <dgm:pt modelId="{580E24DF-81B5-418E-B981-3D8AEDACE228}" type="sibTrans" cxnId="{F1DC01E4-347D-413D-8578-CB86A39B44B6}">
      <dgm:prSet custT="1"/>
      <dgm:spPr/>
      <dgm:t>
        <a:bodyPr/>
        <a:lstStyle/>
        <a:p>
          <a:endParaRPr lang="en-GB" sz="1400">
            <a:latin typeface="Arial" panose="020B0604020202020204" pitchFamily="34" charset="0"/>
            <a:cs typeface="Arial" panose="020B0604020202020204" pitchFamily="34" charset="0"/>
          </a:endParaRPr>
        </a:p>
      </dgm:t>
    </dgm:pt>
    <dgm:pt modelId="{A8B1C21C-678A-4E3C-B3D9-57E2AC388354}">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At what stage did the proceedings conclude for the defendant?</a:t>
          </a:r>
        </a:p>
      </dgm:t>
    </dgm:pt>
    <dgm:pt modelId="{84B08C24-88A4-4D9B-ACA7-E1C008C58336}" type="parTrans" cxnId="{6F5B46DE-ABF5-4043-8311-32CB43B3F9DA}">
      <dgm:prSet/>
      <dgm:spPr/>
      <dgm:t>
        <a:bodyPr/>
        <a:lstStyle/>
        <a:p>
          <a:endParaRPr lang="en-GB" sz="1400">
            <a:latin typeface="Arial" panose="020B0604020202020204" pitchFamily="34" charset="0"/>
            <a:cs typeface="Arial" panose="020B0604020202020204" pitchFamily="34" charset="0"/>
          </a:endParaRPr>
        </a:p>
      </dgm:t>
    </dgm:pt>
    <dgm:pt modelId="{E27EBA75-4C71-4564-87B4-9806AAB8ACC1}" type="sibTrans" cxnId="{6F5B46DE-ABF5-4043-8311-32CB43B3F9DA}">
      <dgm:prSet custT="1"/>
      <dgm:spPr/>
      <dgm:t>
        <a:bodyPr/>
        <a:lstStyle/>
        <a:p>
          <a:endParaRPr lang="en-GB" sz="1400">
            <a:latin typeface="Arial" panose="020B0604020202020204" pitchFamily="34" charset="0"/>
            <a:cs typeface="Arial" panose="020B0604020202020204" pitchFamily="34" charset="0"/>
          </a:endParaRPr>
        </a:p>
      </dgm:t>
    </dgm:pt>
    <dgm:pt modelId="{E9B686B0-E42C-413B-BEC5-E8EBD6DF2093}">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What is the significance of the material to the case against the defendant?</a:t>
          </a:r>
        </a:p>
      </dgm:t>
    </dgm:pt>
    <dgm:pt modelId="{65FF04F2-7F6D-44F7-BD72-CCE5AFC73B40}" type="parTrans" cxnId="{1E8607E4-8008-48F7-BC13-81B3948C928F}">
      <dgm:prSet/>
      <dgm:spPr/>
      <dgm:t>
        <a:bodyPr/>
        <a:lstStyle/>
        <a:p>
          <a:endParaRPr lang="en-GB" sz="1400">
            <a:latin typeface="Arial" panose="020B0604020202020204" pitchFamily="34" charset="0"/>
            <a:cs typeface="Arial" panose="020B0604020202020204" pitchFamily="34" charset="0"/>
          </a:endParaRPr>
        </a:p>
      </dgm:t>
    </dgm:pt>
    <dgm:pt modelId="{75C7BFC2-65E2-48CE-B123-8CAD585F5F60}" type="sibTrans" cxnId="{1E8607E4-8008-48F7-BC13-81B3948C928F}">
      <dgm:prSet/>
      <dgm:spPr/>
      <dgm:t>
        <a:bodyPr/>
        <a:lstStyle/>
        <a:p>
          <a:endParaRPr lang="en-GB" sz="1400">
            <a:latin typeface="Arial" panose="020B0604020202020204" pitchFamily="34" charset="0"/>
            <a:cs typeface="Arial" panose="020B0604020202020204" pitchFamily="34" charset="0"/>
          </a:endParaRPr>
        </a:p>
      </dgm:t>
    </dgm:pt>
    <dgm:pt modelId="{F435C77C-DF7F-4201-A449-CEE99A796BF0}" type="pres">
      <dgm:prSet presAssocID="{4E8ACF52-7CAB-460C-AB93-4525DB89BB3F}" presName="diagram" presStyleCnt="0">
        <dgm:presLayoutVars>
          <dgm:dir/>
          <dgm:resizeHandles val="exact"/>
        </dgm:presLayoutVars>
      </dgm:prSet>
      <dgm:spPr/>
    </dgm:pt>
    <dgm:pt modelId="{9BA6B0C5-3573-4D55-A4FA-F741EECE1BC2}" type="pres">
      <dgm:prSet presAssocID="{D241204C-DC04-44A8-B032-63D829B43D54}" presName="node" presStyleLbl="node1" presStyleIdx="0" presStyleCnt="8">
        <dgm:presLayoutVars>
          <dgm:bulletEnabled val="1"/>
        </dgm:presLayoutVars>
      </dgm:prSet>
      <dgm:spPr/>
    </dgm:pt>
    <dgm:pt modelId="{C5B32C12-CA71-4D41-8BD1-E0F0092AADDC}" type="pres">
      <dgm:prSet presAssocID="{C039E437-16EE-4D7A-98AC-2CE649AD33EB}" presName="sibTrans" presStyleLbl="sibTrans2D1" presStyleIdx="0" presStyleCnt="7"/>
      <dgm:spPr/>
    </dgm:pt>
    <dgm:pt modelId="{9A77BF2E-8806-4CC1-B3B7-0C6A2D106BE5}" type="pres">
      <dgm:prSet presAssocID="{C039E437-16EE-4D7A-98AC-2CE649AD33EB}" presName="connectorText" presStyleLbl="sibTrans2D1" presStyleIdx="0" presStyleCnt="7"/>
      <dgm:spPr/>
    </dgm:pt>
    <dgm:pt modelId="{BCBA1208-8508-437F-8D5E-30E4A9014F4B}" type="pres">
      <dgm:prSet presAssocID="{DD2836A1-DB04-4B32-981A-962AC200CF6E}" presName="node" presStyleLbl="node1" presStyleIdx="1" presStyleCnt="8">
        <dgm:presLayoutVars>
          <dgm:bulletEnabled val="1"/>
        </dgm:presLayoutVars>
      </dgm:prSet>
      <dgm:spPr/>
    </dgm:pt>
    <dgm:pt modelId="{39E1C5FC-B68A-4A51-8067-FE4BEA90B6D1}" type="pres">
      <dgm:prSet presAssocID="{7F3E909C-D49D-4FE9-9957-F81B1D415F80}" presName="sibTrans" presStyleLbl="sibTrans2D1" presStyleIdx="1" presStyleCnt="7"/>
      <dgm:spPr/>
    </dgm:pt>
    <dgm:pt modelId="{A52ADFD8-EA40-49E9-8D99-8F093A982189}" type="pres">
      <dgm:prSet presAssocID="{7F3E909C-D49D-4FE9-9957-F81B1D415F80}" presName="connectorText" presStyleLbl="sibTrans2D1" presStyleIdx="1" presStyleCnt="7"/>
      <dgm:spPr/>
    </dgm:pt>
    <dgm:pt modelId="{2C5C1FE7-1E38-4F19-8929-930C1C9DBCFE}" type="pres">
      <dgm:prSet presAssocID="{75DC1E87-D084-4838-84E3-D5BB245EE1D6}" presName="node" presStyleLbl="node1" presStyleIdx="2" presStyleCnt="8">
        <dgm:presLayoutVars>
          <dgm:bulletEnabled val="1"/>
        </dgm:presLayoutVars>
      </dgm:prSet>
      <dgm:spPr/>
    </dgm:pt>
    <dgm:pt modelId="{027DD69E-B1CB-46B6-90B0-A1953D9ACCEA}" type="pres">
      <dgm:prSet presAssocID="{B6083191-F12C-458F-9AE6-F8C21D4F1C36}" presName="sibTrans" presStyleLbl="sibTrans2D1" presStyleIdx="2" presStyleCnt="7"/>
      <dgm:spPr/>
    </dgm:pt>
    <dgm:pt modelId="{321ABE20-A4A1-49FA-9C85-B03BECDAA8DE}" type="pres">
      <dgm:prSet presAssocID="{B6083191-F12C-458F-9AE6-F8C21D4F1C36}" presName="connectorText" presStyleLbl="sibTrans2D1" presStyleIdx="2" presStyleCnt="7"/>
      <dgm:spPr/>
    </dgm:pt>
    <dgm:pt modelId="{2652DC8B-4456-4C62-8A4E-7014D9E6DAA3}" type="pres">
      <dgm:prSet presAssocID="{68918FA2-AC69-474B-B217-3277A2948BA0}" presName="node" presStyleLbl="node1" presStyleIdx="3" presStyleCnt="8">
        <dgm:presLayoutVars>
          <dgm:bulletEnabled val="1"/>
        </dgm:presLayoutVars>
      </dgm:prSet>
      <dgm:spPr/>
    </dgm:pt>
    <dgm:pt modelId="{0E85479A-BD66-40A4-8BA4-8DE9E5F6CEE3}" type="pres">
      <dgm:prSet presAssocID="{B6384403-BC3C-45EF-8835-33C34A9A4389}" presName="sibTrans" presStyleLbl="sibTrans2D1" presStyleIdx="3" presStyleCnt="7"/>
      <dgm:spPr/>
    </dgm:pt>
    <dgm:pt modelId="{31DE70D8-C944-4D08-B9E0-5DCB7A725B8D}" type="pres">
      <dgm:prSet presAssocID="{B6384403-BC3C-45EF-8835-33C34A9A4389}" presName="connectorText" presStyleLbl="sibTrans2D1" presStyleIdx="3" presStyleCnt="7"/>
      <dgm:spPr/>
    </dgm:pt>
    <dgm:pt modelId="{24CDC50D-CABF-4309-B5DB-1F75A586343D}" type="pres">
      <dgm:prSet presAssocID="{C43D7BFF-CC0C-4DF2-88F4-9D688D5AA495}" presName="node" presStyleLbl="node1" presStyleIdx="4" presStyleCnt="8">
        <dgm:presLayoutVars>
          <dgm:bulletEnabled val="1"/>
        </dgm:presLayoutVars>
      </dgm:prSet>
      <dgm:spPr/>
    </dgm:pt>
    <dgm:pt modelId="{E9E8093B-F58E-4BB0-82F9-A202CF18BFA3}" type="pres">
      <dgm:prSet presAssocID="{4BCCB3AB-F918-4885-BEDF-6590699E49C6}" presName="sibTrans" presStyleLbl="sibTrans2D1" presStyleIdx="4" presStyleCnt="7"/>
      <dgm:spPr/>
    </dgm:pt>
    <dgm:pt modelId="{D29B5160-6328-49DA-8264-9764E23F84C6}" type="pres">
      <dgm:prSet presAssocID="{4BCCB3AB-F918-4885-BEDF-6590699E49C6}" presName="connectorText" presStyleLbl="sibTrans2D1" presStyleIdx="4" presStyleCnt="7"/>
      <dgm:spPr/>
    </dgm:pt>
    <dgm:pt modelId="{B9C716BD-3E74-44AD-B0BC-841411198974}" type="pres">
      <dgm:prSet presAssocID="{C9E7A4DF-82D4-487B-9B91-175DDF0ACAF4}" presName="node" presStyleLbl="node1" presStyleIdx="5" presStyleCnt="8">
        <dgm:presLayoutVars>
          <dgm:bulletEnabled val="1"/>
        </dgm:presLayoutVars>
      </dgm:prSet>
      <dgm:spPr/>
    </dgm:pt>
    <dgm:pt modelId="{804CA0E4-F8B5-467E-8D0F-8FE574B44848}" type="pres">
      <dgm:prSet presAssocID="{580E24DF-81B5-418E-B981-3D8AEDACE228}" presName="sibTrans" presStyleLbl="sibTrans2D1" presStyleIdx="5" presStyleCnt="7"/>
      <dgm:spPr/>
    </dgm:pt>
    <dgm:pt modelId="{65C0E9A2-5A48-4D9E-B350-4A159DA4C774}" type="pres">
      <dgm:prSet presAssocID="{580E24DF-81B5-418E-B981-3D8AEDACE228}" presName="connectorText" presStyleLbl="sibTrans2D1" presStyleIdx="5" presStyleCnt="7"/>
      <dgm:spPr/>
    </dgm:pt>
    <dgm:pt modelId="{ED55A3B9-B5F1-4715-8767-E655CD31A81A}" type="pres">
      <dgm:prSet presAssocID="{A8B1C21C-678A-4E3C-B3D9-57E2AC388354}" presName="node" presStyleLbl="node1" presStyleIdx="6" presStyleCnt="8">
        <dgm:presLayoutVars>
          <dgm:bulletEnabled val="1"/>
        </dgm:presLayoutVars>
      </dgm:prSet>
      <dgm:spPr/>
    </dgm:pt>
    <dgm:pt modelId="{25F12F65-D54F-4124-84C8-9614CA265906}" type="pres">
      <dgm:prSet presAssocID="{E27EBA75-4C71-4564-87B4-9806AAB8ACC1}" presName="sibTrans" presStyleLbl="sibTrans2D1" presStyleIdx="6" presStyleCnt="7"/>
      <dgm:spPr/>
    </dgm:pt>
    <dgm:pt modelId="{D7C0B137-F06A-4A3C-909F-FCB8A3BFD2A4}" type="pres">
      <dgm:prSet presAssocID="{E27EBA75-4C71-4564-87B4-9806AAB8ACC1}" presName="connectorText" presStyleLbl="sibTrans2D1" presStyleIdx="6" presStyleCnt="7"/>
      <dgm:spPr/>
    </dgm:pt>
    <dgm:pt modelId="{0BB91A52-59A1-441D-8F85-44907CC324C2}" type="pres">
      <dgm:prSet presAssocID="{E9B686B0-E42C-413B-BEC5-E8EBD6DF2093}" presName="node" presStyleLbl="node1" presStyleIdx="7" presStyleCnt="8" custScaleX="100208" custScaleY="103471" custLinFactNeighborY="-1394">
        <dgm:presLayoutVars>
          <dgm:bulletEnabled val="1"/>
        </dgm:presLayoutVars>
      </dgm:prSet>
      <dgm:spPr/>
    </dgm:pt>
  </dgm:ptLst>
  <dgm:cxnLst>
    <dgm:cxn modelId="{8F32D902-4588-4816-A2E8-9FD63F476CC9}" type="presOf" srcId="{C039E437-16EE-4D7A-98AC-2CE649AD33EB}" destId="{C5B32C12-CA71-4D41-8BD1-E0F0092AADDC}" srcOrd="0" destOrd="0" presId="urn:microsoft.com/office/officeart/2005/8/layout/process5"/>
    <dgm:cxn modelId="{90481D18-879B-422A-AFE3-C9C5E956769E}" type="presOf" srcId="{7F3E909C-D49D-4FE9-9957-F81B1D415F80}" destId="{39E1C5FC-B68A-4A51-8067-FE4BEA90B6D1}" srcOrd="0" destOrd="0" presId="urn:microsoft.com/office/officeart/2005/8/layout/process5"/>
    <dgm:cxn modelId="{A573321D-E3C8-4B11-A8FC-112E96844144}" type="presOf" srcId="{4BCCB3AB-F918-4885-BEDF-6590699E49C6}" destId="{E9E8093B-F58E-4BB0-82F9-A202CF18BFA3}" srcOrd="0" destOrd="0" presId="urn:microsoft.com/office/officeart/2005/8/layout/process5"/>
    <dgm:cxn modelId="{B5A1031F-3DF4-4FC8-BF4D-9B2CBD42D188}" type="presOf" srcId="{C039E437-16EE-4D7A-98AC-2CE649AD33EB}" destId="{9A77BF2E-8806-4CC1-B3B7-0C6A2D106BE5}" srcOrd="1" destOrd="0" presId="urn:microsoft.com/office/officeart/2005/8/layout/process5"/>
    <dgm:cxn modelId="{87ED551F-0818-4F21-B993-EBC6BC54F89D}" type="presOf" srcId="{DD2836A1-DB04-4B32-981A-962AC200CF6E}" destId="{BCBA1208-8508-437F-8D5E-30E4A9014F4B}" srcOrd="0" destOrd="0" presId="urn:microsoft.com/office/officeart/2005/8/layout/process5"/>
    <dgm:cxn modelId="{345B9223-3282-4C5D-BF53-A3D4CA38CEA4}" type="presOf" srcId="{75DC1E87-D084-4838-84E3-D5BB245EE1D6}" destId="{2C5C1FE7-1E38-4F19-8929-930C1C9DBCFE}" srcOrd="0" destOrd="0" presId="urn:microsoft.com/office/officeart/2005/8/layout/process5"/>
    <dgm:cxn modelId="{D1066C36-BE38-411B-BD2C-8283B902D028}" type="presOf" srcId="{B6384403-BC3C-45EF-8835-33C34A9A4389}" destId="{0E85479A-BD66-40A4-8BA4-8DE9E5F6CEE3}" srcOrd="0" destOrd="0" presId="urn:microsoft.com/office/officeart/2005/8/layout/process5"/>
    <dgm:cxn modelId="{842BF75B-4620-4E31-8D4D-95A2206E8B9D}" srcId="{4E8ACF52-7CAB-460C-AB93-4525DB89BB3F}" destId="{75DC1E87-D084-4838-84E3-D5BB245EE1D6}" srcOrd="2" destOrd="0" parTransId="{A242DE87-BC09-414E-92BA-BA1B3454A81D}" sibTransId="{B6083191-F12C-458F-9AE6-F8C21D4F1C36}"/>
    <dgm:cxn modelId="{14942B5F-C67C-4670-B608-0C05155A4D9D}" type="presOf" srcId="{4BCCB3AB-F918-4885-BEDF-6590699E49C6}" destId="{D29B5160-6328-49DA-8264-9764E23F84C6}" srcOrd="1" destOrd="0" presId="urn:microsoft.com/office/officeart/2005/8/layout/process5"/>
    <dgm:cxn modelId="{CED26062-A0C5-4F66-AC95-FD26FC9B2258}" type="presOf" srcId="{7F3E909C-D49D-4FE9-9957-F81B1D415F80}" destId="{A52ADFD8-EA40-49E9-8D99-8F093A982189}" srcOrd="1" destOrd="0" presId="urn:microsoft.com/office/officeart/2005/8/layout/process5"/>
    <dgm:cxn modelId="{EF826564-D9D1-48F1-AF49-B2685F80023B}" type="presOf" srcId="{C9E7A4DF-82D4-487B-9B91-175DDF0ACAF4}" destId="{B9C716BD-3E74-44AD-B0BC-841411198974}" srcOrd="0" destOrd="0" presId="urn:microsoft.com/office/officeart/2005/8/layout/process5"/>
    <dgm:cxn modelId="{626B8051-AD2E-41F2-A0BC-7FE7DDA90B15}" srcId="{4E8ACF52-7CAB-460C-AB93-4525DB89BB3F}" destId="{C43D7BFF-CC0C-4DF2-88F4-9D688D5AA495}" srcOrd="4" destOrd="0" parTransId="{8B47CF63-A586-49C4-A7F4-FFAAD0B27A58}" sibTransId="{4BCCB3AB-F918-4885-BEDF-6590699E49C6}"/>
    <dgm:cxn modelId="{FB8A0F52-28EE-4BB5-944D-2905CC7FFAAB}" type="presOf" srcId="{B6384403-BC3C-45EF-8835-33C34A9A4389}" destId="{31DE70D8-C944-4D08-B9E0-5DCB7A725B8D}" srcOrd="1" destOrd="0" presId="urn:microsoft.com/office/officeart/2005/8/layout/process5"/>
    <dgm:cxn modelId="{5D2B9656-D5C3-46FB-BD47-1E351AAAD2A9}" type="presOf" srcId="{580E24DF-81B5-418E-B981-3D8AEDACE228}" destId="{804CA0E4-F8B5-467E-8D0F-8FE574B44848}" srcOrd="0" destOrd="0" presId="urn:microsoft.com/office/officeart/2005/8/layout/process5"/>
    <dgm:cxn modelId="{2367E37E-BBCB-4C12-A6A7-7E8D32119B82}" type="presOf" srcId="{4E8ACF52-7CAB-460C-AB93-4525DB89BB3F}" destId="{F435C77C-DF7F-4201-A449-CEE99A796BF0}" srcOrd="0" destOrd="0" presId="urn:microsoft.com/office/officeart/2005/8/layout/process5"/>
    <dgm:cxn modelId="{40077084-9FB2-4EEA-9F6C-A0D6CB0997C4}" type="presOf" srcId="{A8B1C21C-678A-4E3C-B3D9-57E2AC388354}" destId="{ED55A3B9-B5F1-4715-8767-E655CD31A81A}" srcOrd="0" destOrd="0" presId="urn:microsoft.com/office/officeart/2005/8/layout/process5"/>
    <dgm:cxn modelId="{873A1D86-56CC-4D41-8C40-52E123C8B16F}" type="presOf" srcId="{B6083191-F12C-458F-9AE6-F8C21D4F1C36}" destId="{321ABE20-A4A1-49FA-9C85-B03BECDAA8DE}" srcOrd="1" destOrd="0" presId="urn:microsoft.com/office/officeart/2005/8/layout/process5"/>
    <dgm:cxn modelId="{4EF1528A-B9A4-466A-AB36-93E68FC3A2A9}" type="presOf" srcId="{E27EBA75-4C71-4564-87B4-9806AAB8ACC1}" destId="{D7C0B137-F06A-4A3C-909F-FCB8A3BFD2A4}" srcOrd="1" destOrd="0" presId="urn:microsoft.com/office/officeart/2005/8/layout/process5"/>
    <dgm:cxn modelId="{EC479797-A05B-469E-A017-1F3927359B61}" type="presOf" srcId="{B6083191-F12C-458F-9AE6-F8C21D4F1C36}" destId="{027DD69E-B1CB-46B6-90B0-A1953D9ACCEA}" srcOrd="0" destOrd="0" presId="urn:microsoft.com/office/officeart/2005/8/layout/process5"/>
    <dgm:cxn modelId="{A09DBB9B-6869-4969-BB73-B8AE3EF8AE0B}" srcId="{4E8ACF52-7CAB-460C-AB93-4525DB89BB3F}" destId="{DD2836A1-DB04-4B32-981A-962AC200CF6E}" srcOrd="1" destOrd="0" parTransId="{EB9B5BF4-3090-424B-93B6-CF4A0021C2D6}" sibTransId="{7F3E909C-D49D-4FE9-9957-F81B1D415F80}"/>
    <dgm:cxn modelId="{7E3848A7-F502-4C82-A760-692AA4369EE2}" srcId="{4E8ACF52-7CAB-460C-AB93-4525DB89BB3F}" destId="{68918FA2-AC69-474B-B217-3277A2948BA0}" srcOrd="3" destOrd="0" parTransId="{4E40C02D-2EFB-41FE-9AA9-829F73AC9CA3}" sibTransId="{B6384403-BC3C-45EF-8835-33C34A9A4389}"/>
    <dgm:cxn modelId="{BC735CAA-98A5-426D-88A4-9DDCA873B84E}" type="presOf" srcId="{E27EBA75-4C71-4564-87B4-9806AAB8ACC1}" destId="{25F12F65-D54F-4124-84C8-9614CA265906}" srcOrd="0" destOrd="0" presId="urn:microsoft.com/office/officeart/2005/8/layout/process5"/>
    <dgm:cxn modelId="{869CB3BD-926C-44F4-B8C0-DDB880B65BE8}" type="presOf" srcId="{580E24DF-81B5-418E-B981-3D8AEDACE228}" destId="{65C0E9A2-5A48-4D9E-B350-4A159DA4C774}" srcOrd="1" destOrd="0" presId="urn:microsoft.com/office/officeart/2005/8/layout/process5"/>
    <dgm:cxn modelId="{753716DD-7C37-43E4-BD9B-F816036BE263}" type="presOf" srcId="{E9B686B0-E42C-413B-BEC5-E8EBD6DF2093}" destId="{0BB91A52-59A1-441D-8F85-44907CC324C2}" srcOrd="0" destOrd="0" presId="urn:microsoft.com/office/officeart/2005/8/layout/process5"/>
    <dgm:cxn modelId="{6F5B46DE-ABF5-4043-8311-32CB43B3F9DA}" srcId="{4E8ACF52-7CAB-460C-AB93-4525DB89BB3F}" destId="{A8B1C21C-678A-4E3C-B3D9-57E2AC388354}" srcOrd="6" destOrd="0" parTransId="{84B08C24-88A4-4D9B-ACA7-E1C008C58336}" sibTransId="{E27EBA75-4C71-4564-87B4-9806AAB8ACC1}"/>
    <dgm:cxn modelId="{F1DC01E4-347D-413D-8578-CB86A39B44B6}" srcId="{4E8ACF52-7CAB-460C-AB93-4525DB89BB3F}" destId="{C9E7A4DF-82D4-487B-9B91-175DDF0ACAF4}" srcOrd="5" destOrd="0" parTransId="{B199D929-FB1A-439E-915E-6332494CC4F8}" sibTransId="{580E24DF-81B5-418E-B981-3D8AEDACE228}"/>
    <dgm:cxn modelId="{1E8607E4-8008-48F7-BC13-81B3948C928F}" srcId="{4E8ACF52-7CAB-460C-AB93-4525DB89BB3F}" destId="{E9B686B0-E42C-413B-BEC5-E8EBD6DF2093}" srcOrd="7" destOrd="0" parTransId="{65FF04F2-7F6D-44F7-BD72-CCE5AFC73B40}" sibTransId="{75C7BFC2-65E2-48CE-B123-8CAD585F5F60}"/>
    <dgm:cxn modelId="{19B939F1-4E20-4F26-9020-72216190DE1A}" type="presOf" srcId="{68918FA2-AC69-474B-B217-3277A2948BA0}" destId="{2652DC8B-4456-4C62-8A4E-7014D9E6DAA3}" srcOrd="0" destOrd="0" presId="urn:microsoft.com/office/officeart/2005/8/layout/process5"/>
    <dgm:cxn modelId="{7E8557F3-B584-4F16-BDA3-2AC5895D0630}" type="presOf" srcId="{D241204C-DC04-44A8-B032-63D829B43D54}" destId="{9BA6B0C5-3573-4D55-A4FA-F741EECE1BC2}" srcOrd="0" destOrd="0" presId="urn:microsoft.com/office/officeart/2005/8/layout/process5"/>
    <dgm:cxn modelId="{3D5C75FD-C489-4A3A-9B31-48D22BDF1B5D}" type="presOf" srcId="{C43D7BFF-CC0C-4DF2-88F4-9D688D5AA495}" destId="{24CDC50D-CABF-4309-B5DB-1F75A586343D}" srcOrd="0" destOrd="0" presId="urn:microsoft.com/office/officeart/2005/8/layout/process5"/>
    <dgm:cxn modelId="{833F6FFE-7FF0-4EBC-8E6F-5803836C210A}" srcId="{4E8ACF52-7CAB-460C-AB93-4525DB89BB3F}" destId="{D241204C-DC04-44A8-B032-63D829B43D54}" srcOrd="0" destOrd="0" parTransId="{1D765286-7FDE-408B-BA4A-60A153F0E335}" sibTransId="{C039E437-16EE-4D7A-98AC-2CE649AD33EB}"/>
    <dgm:cxn modelId="{C1243185-F9EC-4464-87A0-77D99E20917A}" type="presParOf" srcId="{F435C77C-DF7F-4201-A449-CEE99A796BF0}" destId="{9BA6B0C5-3573-4D55-A4FA-F741EECE1BC2}" srcOrd="0" destOrd="0" presId="urn:microsoft.com/office/officeart/2005/8/layout/process5"/>
    <dgm:cxn modelId="{98E07CE1-B2B1-4407-871E-86C7BAC9D74D}" type="presParOf" srcId="{F435C77C-DF7F-4201-A449-CEE99A796BF0}" destId="{C5B32C12-CA71-4D41-8BD1-E0F0092AADDC}" srcOrd="1" destOrd="0" presId="urn:microsoft.com/office/officeart/2005/8/layout/process5"/>
    <dgm:cxn modelId="{785053DC-2B83-4197-A44B-637234B486E0}" type="presParOf" srcId="{C5B32C12-CA71-4D41-8BD1-E0F0092AADDC}" destId="{9A77BF2E-8806-4CC1-B3B7-0C6A2D106BE5}" srcOrd="0" destOrd="0" presId="urn:microsoft.com/office/officeart/2005/8/layout/process5"/>
    <dgm:cxn modelId="{ADFCB30F-0929-4E3F-A20A-DC0A366A11D4}" type="presParOf" srcId="{F435C77C-DF7F-4201-A449-CEE99A796BF0}" destId="{BCBA1208-8508-437F-8D5E-30E4A9014F4B}" srcOrd="2" destOrd="0" presId="urn:microsoft.com/office/officeart/2005/8/layout/process5"/>
    <dgm:cxn modelId="{BB0E98F2-6260-4803-B90E-DC5632F8F8DB}" type="presParOf" srcId="{F435C77C-DF7F-4201-A449-CEE99A796BF0}" destId="{39E1C5FC-B68A-4A51-8067-FE4BEA90B6D1}" srcOrd="3" destOrd="0" presId="urn:microsoft.com/office/officeart/2005/8/layout/process5"/>
    <dgm:cxn modelId="{3A7DB862-587A-4A4B-B659-62007129A0B0}" type="presParOf" srcId="{39E1C5FC-B68A-4A51-8067-FE4BEA90B6D1}" destId="{A52ADFD8-EA40-49E9-8D99-8F093A982189}" srcOrd="0" destOrd="0" presId="urn:microsoft.com/office/officeart/2005/8/layout/process5"/>
    <dgm:cxn modelId="{E1284CFB-F94D-4514-80FE-D225370BF60B}" type="presParOf" srcId="{F435C77C-DF7F-4201-A449-CEE99A796BF0}" destId="{2C5C1FE7-1E38-4F19-8929-930C1C9DBCFE}" srcOrd="4" destOrd="0" presId="urn:microsoft.com/office/officeart/2005/8/layout/process5"/>
    <dgm:cxn modelId="{458E0B8A-98AD-4504-A0FE-1406589AFB09}" type="presParOf" srcId="{F435C77C-DF7F-4201-A449-CEE99A796BF0}" destId="{027DD69E-B1CB-46B6-90B0-A1953D9ACCEA}" srcOrd="5" destOrd="0" presId="urn:microsoft.com/office/officeart/2005/8/layout/process5"/>
    <dgm:cxn modelId="{4B7FA032-38CA-4856-BEB0-BC9B3563734F}" type="presParOf" srcId="{027DD69E-B1CB-46B6-90B0-A1953D9ACCEA}" destId="{321ABE20-A4A1-49FA-9C85-B03BECDAA8DE}" srcOrd="0" destOrd="0" presId="urn:microsoft.com/office/officeart/2005/8/layout/process5"/>
    <dgm:cxn modelId="{8432509C-7D18-45DB-894A-8F7C8E72438A}" type="presParOf" srcId="{F435C77C-DF7F-4201-A449-CEE99A796BF0}" destId="{2652DC8B-4456-4C62-8A4E-7014D9E6DAA3}" srcOrd="6" destOrd="0" presId="urn:microsoft.com/office/officeart/2005/8/layout/process5"/>
    <dgm:cxn modelId="{2F819F6C-C37E-4BD8-8D5C-2509E7716D0E}" type="presParOf" srcId="{F435C77C-DF7F-4201-A449-CEE99A796BF0}" destId="{0E85479A-BD66-40A4-8BA4-8DE9E5F6CEE3}" srcOrd="7" destOrd="0" presId="urn:microsoft.com/office/officeart/2005/8/layout/process5"/>
    <dgm:cxn modelId="{72B8AD6B-96C8-436E-8D9D-9D30C4C80A20}" type="presParOf" srcId="{0E85479A-BD66-40A4-8BA4-8DE9E5F6CEE3}" destId="{31DE70D8-C944-4D08-B9E0-5DCB7A725B8D}" srcOrd="0" destOrd="0" presId="urn:microsoft.com/office/officeart/2005/8/layout/process5"/>
    <dgm:cxn modelId="{F58FFDAF-26F3-468A-AC8E-C06FB5ABD5AD}" type="presParOf" srcId="{F435C77C-DF7F-4201-A449-CEE99A796BF0}" destId="{24CDC50D-CABF-4309-B5DB-1F75A586343D}" srcOrd="8" destOrd="0" presId="urn:microsoft.com/office/officeart/2005/8/layout/process5"/>
    <dgm:cxn modelId="{8D26A1C2-14D8-4A98-82C9-10B4198EFA35}" type="presParOf" srcId="{F435C77C-DF7F-4201-A449-CEE99A796BF0}" destId="{E9E8093B-F58E-4BB0-82F9-A202CF18BFA3}" srcOrd="9" destOrd="0" presId="urn:microsoft.com/office/officeart/2005/8/layout/process5"/>
    <dgm:cxn modelId="{C5A7DFAA-7B91-4388-9A64-CA53DEF044C1}" type="presParOf" srcId="{E9E8093B-F58E-4BB0-82F9-A202CF18BFA3}" destId="{D29B5160-6328-49DA-8264-9764E23F84C6}" srcOrd="0" destOrd="0" presId="urn:microsoft.com/office/officeart/2005/8/layout/process5"/>
    <dgm:cxn modelId="{5531C8C2-E37F-4EF0-B9CD-46BD8C622B93}" type="presParOf" srcId="{F435C77C-DF7F-4201-A449-CEE99A796BF0}" destId="{B9C716BD-3E74-44AD-B0BC-841411198974}" srcOrd="10" destOrd="0" presId="urn:microsoft.com/office/officeart/2005/8/layout/process5"/>
    <dgm:cxn modelId="{2B1D2444-31DA-4D58-B6DE-87A9674B45B7}" type="presParOf" srcId="{F435C77C-DF7F-4201-A449-CEE99A796BF0}" destId="{804CA0E4-F8B5-467E-8D0F-8FE574B44848}" srcOrd="11" destOrd="0" presId="urn:microsoft.com/office/officeart/2005/8/layout/process5"/>
    <dgm:cxn modelId="{CE592810-2699-415D-8A66-27F2BA1D5540}" type="presParOf" srcId="{804CA0E4-F8B5-467E-8D0F-8FE574B44848}" destId="{65C0E9A2-5A48-4D9E-B350-4A159DA4C774}" srcOrd="0" destOrd="0" presId="urn:microsoft.com/office/officeart/2005/8/layout/process5"/>
    <dgm:cxn modelId="{EA441A2A-11BB-458E-B741-3A4095B3EFEA}" type="presParOf" srcId="{F435C77C-DF7F-4201-A449-CEE99A796BF0}" destId="{ED55A3B9-B5F1-4715-8767-E655CD31A81A}" srcOrd="12" destOrd="0" presId="urn:microsoft.com/office/officeart/2005/8/layout/process5"/>
    <dgm:cxn modelId="{55D9B979-3E30-4D7F-9DD3-B87C80790744}" type="presParOf" srcId="{F435C77C-DF7F-4201-A449-CEE99A796BF0}" destId="{25F12F65-D54F-4124-84C8-9614CA265906}" srcOrd="13" destOrd="0" presId="urn:microsoft.com/office/officeart/2005/8/layout/process5"/>
    <dgm:cxn modelId="{3E73FBC7-7495-46BD-9866-556CCF48E2DD}" type="presParOf" srcId="{25F12F65-D54F-4124-84C8-9614CA265906}" destId="{D7C0B137-F06A-4A3C-909F-FCB8A3BFD2A4}" srcOrd="0" destOrd="0" presId="urn:microsoft.com/office/officeart/2005/8/layout/process5"/>
    <dgm:cxn modelId="{2494E9D6-097E-4A0C-866B-DD02107FAB17}" type="presParOf" srcId="{F435C77C-DF7F-4201-A449-CEE99A796BF0}" destId="{0BB91A52-59A1-441D-8F85-44907CC324C2}"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A16F38-1C41-4C91-BA8B-4CBF2C1B6787}" type="doc">
      <dgm:prSet loTypeId="urn:microsoft.com/office/officeart/2005/8/layout/process5" loCatId="process" qsTypeId="urn:microsoft.com/office/officeart/2005/8/quickstyle/simple1" qsCatId="simple" csTypeId="urn:microsoft.com/office/officeart/2005/8/colors/accent2_2" csCatId="accent2" phldr="1"/>
      <dgm:spPr/>
    </dgm:pt>
    <dgm:pt modelId="{C2E85A7F-10AF-4B40-9317-3986F947A7DE}">
      <dgm:prSet phldrT="[Text]" custT="1"/>
      <dgm:spPr/>
      <dgm:t>
        <a:bodyPr/>
        <a:lstStyle/>
        <a:p>
          <a:pPr>
            <a:buClrTx/>
            <a:buSzTx/>
            <a:buFont typeface="Arial" panose="020B0604020202020204" pitchFamily="34" charset="0"/>
            <a:buChar char="•"/>
          </a:pPr>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If an assessment has been made and you are dissatisfied, you have 21 days - from the assessment notification - to lodge a redetermination</a:t>
          </a:r>
          <a:endParaRPr lang="en-GB" sz="1400" dirty="0">
            <a:latin typeface="Arial" panose="020B0604020202020204" pitchFamily="34" charset="0"/>
            <a:cs typeface="Arial" panose="020B0604020202020204" pitchFamily="34" charset="0"/>
          </a:endParaRPr>
        </a:p>
      </dgm:t>
    </dgm:pt>
    <dgm:pt modelId="{2BEF9DC4-D94C-49FB-97A9-C9D21A28805E}" type="parTrans" cxnId="{67BB8469-66BA-418E-A684-0000CA94F04A}">
      <dgm:prSet/>
      <dgm:spPr/>
      <dgm:t>
        <a:bodyPr/>
        <a:lstStyle/>
        <a:p>
          <a:endParaRPr lang="en-GB" sz="1400">
            <a:latin typeface="Arial" panose="020B0604020202020204" pitchFamily="34" charset="0"/>
            <a:cs typeface="Arial" panose="020B0604020202020204" pitchFamily="34" charset="0"/>
          </a:endParaRPr>
        </a:p>
      </dgm:t>
    </dgm:pt>
    <dgm:pt modelId="{91284999-FDF9-4EEA-9B1F-694CABB799B2}" type="sibTrans" cxnId="{67BB8469-66BA-418E-A684-0000CA94F04A}">
      <dgm:prSet custT="1"/>
      <dgm:spPr/>
      <dgm:t>
        <a:bodyPr/>
        <a:lstStyle/>
        <a:p>
          <a:endParaRPr lang="en-GB" sz="1400">
            <a:latin typeface="Arial" panose="020B0604020202020204" pitchFamily="34" charset="0"/>
            <a:cs typeface="Arial" panose="020B0604020202020204" pitchFamily="34" charset="0"/>
          </a:endParaRPr>
        </a:p>
      </dgm:t>
    </dgm:pt>
    <dgm:pt modelId="{D8FEF7C4-6255-4394-9DEC-6972DF5338BA}">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If a redetermination is lodged, you will need to resubmit the electronic material</a:t>
          </a:r>
        </a:p>
      </dgm:t>
    </dgm:pt>
    <dgm:pt modelId="{4C716AFF-72AF-4E31-A990-3FB25F64F902}" type="parTrans" cxnId="{9CEE749E-554C-4D78-9888-4A735C951F97}">
      <dgm:prSet/>
      <dgm:spPr/>
      <dgm:t>
        <a:bodyPr/>
        <a:lstStyle/>
        <a:p>
          <a:endParaRPr lang="en-GB" sz="1400">
            <a:latin typeface="Arial" panose="020B0604020202020204" pitchFamily="34" charset="0"/>
            <a:cs typeface="Arial" panose="020B0604020202020204" pitchFamily="34" charset="0"/>
          </a:endParaRPr>
        </a:p>
      </dgm:t>
    </dgm:pt>
    <dgm:pt modelId="{BEEF9F79-4046-4700-8F76-0599B2E1D462}" type="sibTrans" cxnId="{9CEE749E-554C-4D78-9888-4A735C951F97}">
      <dgm:prSet custT="1"/>
      <dgm:spPr/>
      <dgm:t>
        <a:bodyPr/>
        <a:lstStyle/>
        <a:p>
          <a:endParaRPr lang="en-GB" sz="1400">
            <a:latin typeface="Arial" panose="020B0604020202020204" pitchFamily="34" charset="0"/>
            <a:cs typeface="Arial" panose="020B0604020202020204" pitchFamily="34" charset="0"/>
          </a:endParaRPr>
        </a:p>
      </dgm:t>
    </dgm:pt>
    <dgm:pt modelId="{307E67BB-48E1-403E-A751-83A325A654BD}">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If your redetermination request is refused or part authorised, you have the right to request written reasons within 21 days of receiving the redetermination notification</a:t>
          </a:r>
        </a:p>
      </dgm:t>
    </dgm:pt>
    <dgm:pt modelId="{BB9B69B4-0FE5-49EC-BF06-E7CB58558A7F}" type="parTrans" cxnId="{022B9E64-69BC-4FE6-AE80-BC545B70CE6A}">
      <dgm:prSet/>
      <dgm:spPr/>
      <dgm:t>
        <a:bodyPr/>
        <a:lstStyle/>
        <a:p>
          <a:endParaRPr lang="en-GB" sz="1400">
            <a:latin typeface="Arial" panose="020B0604020202020204" pitchFamily="34" charset="0"/>
            <a:cs typeface="Arial" panose="020B0604020202020204" pitchFamily="34" charset="0"/>
          </a:endParaRPr>
        </a:p>
      </dgm:t>
    </dgm:pt>
    <dgm:pt modelId="{88ED6DD3-0CE2-4A21-BC42-32166F701C20}" type="sibTrans" cxnId="{022B9E64-69BC-4FE6-AE80-BC545B70CE6A}">
      <dgm:prSet custT="1"/>
      <dgm:spPr/>
      <dgm:t>
        <a:bodyPr/>
        <a:lstStyle/>
        <a:p>
          <a:endParaRPr lang="en-GB" sz="1400">
            <a:latin typeface="Arial" panose="020B0604020202020204" pitchFamily="34" charset="0"/>
            <a:cs typeface="Arial" panose="020B0604020202020204" pitchFamily="34" charset="0"/>
          </a:endParaRPr>
        </a:p>
      </dgm:t>
    </dgm:pt>
    <dgm:pt modelId="{4950A687-1694-4D26-8A26-3B9C86C2B2E0}">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If a written reasons request is lodged, you will need to resubmit the electronic material</a:t>
          </a:r>
        </a:p>
      </dgm:t>
    </dgm:pt>
    <dgm:pt modelId="{2ACBE2AF-9C4E-40DF-9EEE-3FB5A27A9EEE}" type="parTrans" cxnId="{B1C125CA-65AC-4B32-BCA9-A8DD8F1A4A32}">
      <dgm:prSet/>
      <dgm:spPr/>
      <dgm:t>
        <a:bodyPr/>
        <a:lstStyle/>
        <a:p>
          <a:endParaRPr lang="en-GB" sz="1400">
            <a:latin typeface="Arial" panose="020B0604020202020204" pitchFamily="34" charset="0"/>
            <a:cs typeface="Arial" panose="020B0604020202020204" pitchFamily="34" charset="0"/>
          </a:endParaRPr>
        </a:p>
      </dgm:t>
    </dgm:pt>
    <dgm:pt modelId="{C9356017-22BE-4D34-8C11-82A587B9A690}" type="sibTrans" cxnId="{B1C125CA-65AC-4B32-BCA9-A8DD8F1A4A32}">
      <dgm:prSet custT="1"/>
      <dgm:spPr/>
      <dgm:t>
        <a:bodyPr/>
        <a:lstStyle/>
        <a:p>
          <a:endParaRPr lang="en-GB" sz="1400">
            <a:latin typeface="Arial" panose="020B0604020202020204" pitchFamily="34" charset="0"/>
            <a:cs typeface="Arial" panose="020B0604020202020204" pitchFamily="34" charset="0"/>
          </a:endParaRPr>
        </a:p>
      </dgm:t>
    </dgm:pt>
    <dgm:pt modelId="{5E5DD64D-FB04-428D-88AC-BE7FC011BA15}">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Once the written reasons have been supplied, you can lodge a Form A at the SCCO</a:t>
          </a:r>
        </a:p>
      </dgm:t>
    </dgm:pt>
    <dgm:pt modelId="{B874D934-5AAB-4669-B742-0FAEB7D791CF}" type="parTrans" cxnId="{79EC8390-2FC5-4BE7-9E30-FF0ED0A0276B}">
      <dgm:prSet/>
      <dgm:spPr/>
      <dgm:t>
        <a:bodyPr/>
        <a:lstStyle/>
        <a:p>
          <a:endParaRPr lang="en-GB" sz="1400">
            <a:latin typeface="Arial" panose="020B0604020202020204" pitchFamily="34" charset="0"/>
            <a:cs typeface="Arial" panose="020B0604020202020204" pitchFamily="34" charset="0"/>
          </a:endParaRPr>
        </a:p>
      </dgm:t>
    </dgm:pt>
    <dgm:pt modelId="{5BDF86A8-7822-4017-BFC5-8E0DA77757C5}" type="sibTrans" cxnId="{79EC8390-2FC5-4BE7-9E30-FF0ED0A0276B}">
      <dgm:prSet/>
      <dgm:spPr/>
      <dgm:t>
        <a:bodyPr/>
        <a:lstStyle/>
        <a:p>
          <a:endParaRPr lang="en-GB" sz="1400">
            <a:latin typeface="Arial" panose="020B0604020202020204" pitchFamily="34" charset="0"/>
            <a:cs typeface="Arial" panose="020B0604020202020204" pitchFamily="34" charset="0"/>
          </a:endParaRPr>
        </a:p>
      </dgm:t>
    </dgm:pt>
    <dgm:pt modelId="{3CFE6E2F-924D-47EA-9C10-0FC9F0D3DCFE}" type="pres">
      <dgm:prSet presAssocID="{78A16F38-1C41-4C91-BA8B-4CBF2C1B6787}" presName="diagram" presStyleCnt="0">
        <dgm:presLayoutVars>
          <dgm:dir/>
          <dgm:resizeHandles val="exact"/>
        </dgm:presLayoutVars>
      </dgm:prSet>
      <dgm:spPr/>
    </dgm:pt>
    <dgm:pt modelId="{0EFE4622-490D-49CB-B350-9B0FA846BB20}" type="pres">
      <dgm:prSet presAssocID="{C2E85A7F-10AF-4B40-9317-3986F947A7DE}" presName="node" presStyleLbl="node1" presStyleIdx="0" presStyleCnt="5" custScaleY="148514">
        <dgm:presLayoutVars>
          <dgm:bulletEnabled val="1"/>
        </dgm:presLayoutVars>
      </dgm:prSet>
      <dgm:spPr/>
    </dgm:pt>
    <dgm:pt modelId="{C757113E-C1B6-44CF-9409-06B3282FD058}" type="pres">
      <dgm:prSet presAssocID="{91284999-FDF9-4EEA-9B1F-694CABB799B2}" presName="sibTrans" presStyleLbl="sibTrans2D1" presStyleIdx="0" presStyleCnt="4"/>
      <dgm:spPr/>
    </dgm:pt>
    <dgm:pt modelId="{D6E32919-812B-4C96-BD20-EBB33E0E7779}" type="pres">
      <dgm:prSet presAssocID="{91284999-FDF9-4EEA-9B1F-694CABB799B2}" presName="connectorText" presStyleLbl="sibTrans2D1" presStyleIdx="0" presStyleCnt="4"/>
      <dgm:spPr/>
    </dgm:pt>
    <dgm:pt modelId="{E6212205-576C-4CD9-B806-F30DFB22902D}" type="pres">
      <dgm:prSet presAssocID="{D8FEF7C4-6255-4394-9DEC-6972DF5338BA}" presName="node" presStyleLbl="node1" presStyleIdx="1" presStyleCnt="5" custScaleY="143888">
        <dgm:presLayoutVars>
          <dgm:bulletEnabled val="1"/>
        </dgm:presLayoutVars>
      </dgm:prSet>
      <dgm:spPr/>
    </dgm:pt>
    <dgm:pt modelId="{BC203376-8B3E-43AA-8763-3F715E381285}" type="pres">
      <dgm:prSet presAssocID="{BEEF9F79-4046-4700-8F76-0599B2E1D462}" presName="sibTrans" presStyleLbl="sibTrans2D1" presStyleIdx="1" presStyleCnt="4"/>
      <dgm:spPr/>
    </dgm:pt>
    <dgm:pt modelId="{807572D5-F7A4-43CA-B668-D2981AA7056D}" type="pres">
      <dgm:prSet presAssocID="{BEEF9F79-4046-4700-8F76-0599B2E1D462}" presName="connectorText" presStyleLbl="sibTrans2D1" presStyleIdx="1" presStyleCnt="4"/>
      <dgm:spPr/>
    </dgm:pt>
    <dgm:pt modelId="{820AC34D-6DC0-443F-8449-8D1FC420BB4C}" type="pres">
      <dgm:prSet presAssocID="{307E67BB-48E1-403E-A751-83A325A654BD}" presName="node" presStyleLbl="node1" presStyleIdx="2" presStyleCnt="5" custScaleY="146201">
        <dgm:presLayoutVars>
          <dgm:bulletEnabled val="1"/>
        </dgm:presLayoutVars>
      </dgm:prSet>
      <dgm:spPr/>
    </dgm:pt>
    <dgm:pt modelId="{D72CD3AD-9466-4591-86FE-AD06BA9ABA4C}" type="pres">
      <dgm:prSet presAssocID="{88ED6DD3-0CE2-4A21-BC42-32166F701C20}" presName="sibTrans" presStyleLbl="sibTrans2D1" presStyleIdx="2" presStyleCnt="4"/>
      <dgm:spPr/>
    </dgm:pt>
    <dgm:pt modelId="{B007C8D3-F361-482B-8ABE-D81877AB227A}" type="pres">
      <dgm:prSet presAssocID="{88ED6DD3-0CE2-4A21-BC42-32166F701C20}" presName="connectorText" presStyleLbl="sibTrans2D1" presStyleIdx="2" presStyleCnt="4"/>
      <dgm:spPr/>
    </dgm:pt>
    <dgm:pt modelId="{D8C55322-385C-4009-9FAF-23117EF986B3}" type="pres">
      <dgm:prSet presAssocID="{4950A687-1694-4D26-8A26-3B9C86C2B2E0}" presName="node" presStyleLbl="node1" presStyleIdx="3" presStyleCnt="5" custScaleY="148764">
        <dgm:presLayoutVars>
          <dgm:bulletEnabled val="1"/>
        </dgm:presLayoutVars>
      </dgm:prSet>
      <dgm:spPr/>
    </dgm:pt>
    <dgm:pt modelId="{DE3AE99D-81BE-4521-BECC-B269D8E71037}" type="pres">
      <dgm:prSet presAssocID="{C9356017-22BE-4D34-8C11-82A587B9A690}" presName="sibTrans" presStyleLbl="sibTrans2D1" presStyleIdx="3" presStyleCnt="4"/>
      <dgm:spPr/>
    </dgm:pt>
    <dgm:pt modelId="{CDB9502E-22C3-4C96-BEC6-102FA16D7487}" type="pres">
      <dgm:prSet presAssocID="{C9356017-22BE-4D34-8C11-82A587B9A690}" presName="connectorText" presStyleLbl="sibTrans2D1" presStyleIdx="3" presStyleCnt="4"/>
      <dgm:spPr/>
    </dgm:pt>
    <dgm:pt modelId="{E553E56B-A658-49B3-AA3D-93E04CF4CEC9}" type="pres">
      <dgm:prSet presAssocID="{5E5DD64D-FB04-428D-88AC-BE7FC011BA15}" presName="node" presStyleLbl="node1" presStyleIdx="4" presStyleCnt="5" custScaleY="153390">
        <dgm:presLayoutVars>
          <dgm:bulletEnabled val="1"/>
        </dgm:presLayoutVars>
      </dgm:prSet>
      <dgm:spPr/>
    </dgm:pt>
  </dgm:ptLst>
  <dgm:cxnLst>
    <dgm:cxn modelId="{D06FF902-4C11-4B85-AEAA-19EE1A4CB7A6}" type="presOf" srcId="{307E67BB-48E1-403E-A751-83A325A654BD}" destId="{820AC34D-6DC0-443F-8449-8D1FC420BB4C}" srcOrd="0" destOrd="0" presId="urn:microsoft.com/office/officeart/2005/8/layout/process5"/>
    <dgm:cxn modelId="{BEB3CE1E-6A05-4C56-BEAD-C01663685C2F}" type="presOf" srcId="{91284999-FDF9-4EEA-9B1F-694CABB799B2}" destId="{D6E32919-812B-4C96-BD20-EBB33E0E7779}" srcOrd="1" destOrd="0" presId="urn:microsoft.com/office/officeart/2005/8/layout/process5"/>
    <dgm:cxn modelId="{F519541F-E321-421D-90BB-6D94EF9CFBFA}" type="presOf" srcId="{BEEF9F79-4046-4700-8F76-0599B2E1D462}" destId="{BC203376-8B3E-43AA-8763-3F715E381285}" srcOrd="0" destOrd="0" presId="urn:microsoft.com/office/officeart/2005/8/layout/process5"/>
    <dgm:cxn modelId="{0D0B5739-BC1C-4987-89EA-F0386FA28B2E}" type="presOf" srcId="{88ED6DD3-0CE2-4A21-BC42-32166F701C20}" destId="{D72CD3AD-9466-4591-86FE-AD06BA9ABA4C}" srcOrd="0" destOrd="0" presId="urn:microsoft.com/office/officeart/2005/8/layout/process5"/>
    <dgm:cxn modelId="{022B9E64-69BC-4FE6-AE80-BC545B70CE6A}" srcId="{78A16F38-1C41-4C91-BA8B-4CBF2C1B6787}" destId="{307E67BB-48E1-403E-A751-83A325A654BD}" srcOrd="2" destOrd="0" parTransId="{BB9B69B4-0FE5-49EC-BF06-E7CB58558A7F}" sibTransId="{88ED6DD3-0CE2-4A21-BC42-32166F701C20}"/>
    <dgm:cxn modelId="{67BB8469-66BA-418E-A684-0000CA94F04A}" srcId="{78A16F38-1C41-4C91-BA8B-4CBF2C1B6787}" destId="{C2E85A7F-10AF-4B40-9317-3986F947A7DE}" srcOrd="0" destOrd="0" parTransId="{2BEF9DC4-D94C-49FB-97A9-C9D21A28805E}" sibTransId="{91284999-FDF9-4EEA-9B1F-694CABB799B2}"/>
    <dgm:cxn modelId="{3F55984A-8400-454F-B6D3-78831F2961F1}" type="presOf" srcId="{C2E85A7F-10AF-4B40-9317-3986F947A7DE}" destId="{0EFE4622-490D-49CB-B350-9B0FA846BB20}" srcOrd="0" destOrd="0" presId="urn:microsoft.com/office/officeart/2005/8/layout/process5"/>
    <dgm:cxn modelId="{4B5BBA76-9D8D-4B77-9A05-329ED50D3148}" type="presOf" srcId="{C9356017-22BE-4D34-8C11-82A587B9A690}" destId="{CDB9502E-22C3-4C96-BEC6-102FA16D7487}" srcOrd="1" destOrd="0" presId="urn:microsoft.com/office/officeart/2005/8/layout/process5"/>
    <dgm:cxn modelId="{8A1A0E5A-EFD1-4628-AB7F-B30000E86747}" type="presOf" srcId="{4950A687-1694-4D26-8A26-3B9C86C2B2E0}" destId="{D8C55322-385C-4009-9FAF-23117EF986B3}" srcOrd="0" destOrd="0" presId="urn:microsoft.com/office/officeart/2005/8/layout/process5"/>
    <dgm:cxn modelId="{09A85889-D471-4484-A606-AC4D5D9533CC}" type="presOf" srcId="{91284999-FDF9-4EEA-9B1F-694CABB799B2}" destId="{C757113E-C1B6-44CF-9409-06B3282FD058}" srcOrd="0" destOrd="0" presId="urn:microsoft.com/office/officeart/2005/8/layout/process5"/>
    <dgm:cxn modelId="{79EC8390-2FC5-4BE7-9E30-FF0ED0A0276B}" srcId="{78A16F38-1C41-4C91-BA8B-4CBF2C1B6787}" destId="{5E5DD64D-FB04-428D-88AC-BE7FC011BA15}" srcOrd="4" destOrd="0" parTransId="{B874D934-5AAB-4669-B742-0FAEB7D791CF}" sibTransId="{5BDF86A8-7822-4017-BFC5-8E0DA77757C5}"/>
    <dgm:cxn modelId="{9CEE749E-554C-4D78-9888-4A735C951F97}" srcId="{78A16F38-1C41-4C91-BA8B-4CBF2C1B6787}" destId="{D8FEF7C4-6255-4394-9DEC-6972DF5338BA}" srcOrd="1" destOrd="0" parTransId="{4C716AFF-72AF-4E31-A990-3FB25F64F902}" sibTransId="{BEEF9F79-4046-4700-8F76-0599B2E1D462}"/>
    <dgm:cxn modelId="{65384CB4-E9A3-4AB6-A753-3044575284BC}" type="presOf" srcId="{88ED6DD3-0CE2-4A21-BC42-32166F701C20}" destId="{B007C8D3-F361-482B-8ABE-D81877AB227A}" srcOrd="1" destOrd="0" presId="urn:microsoft.com/office/officeart/2005/8/layout/process5"/>
    <dgm:cxn modelId="{EA29C7B4-9CF2-4FF9-A947-B3E7F22053A8}" type="presOf" srcId="{5E5DD64D-FB04-428D-88AC-BE7FC011BA15}" destId="{E553E56B-A658-49B3-AA3D-93E04CF4CEC9}" srcOrd="0" destOrd="0" presId="urn:microsoft.com/office/officeart/2005/8/layout/process5"/>
    <dgm:cxn modelId="{188242C9-7034-4930-988B-D7F148F8C133}" type="presOf" srcId="{D8FEF7C4-6255-4394-9DEC-6972DF5338BA}" destId="{E6212205-576C-4CD9-B806-F30DFB22902D}" srcOrd="0" destOrd="0" presId="urn:microsoft.com/office/officeart/2005/8/layout/process5"/>
    <dgm:cxn modelId="{B1C125CA-65AC-4B32-BCA9-A8DD8F1A4A32}" srcId="{78A16F38-1C41-4C91-BA8B-4CBF2C1B6787}" destId="{4950A687-1694-4D26-8A26-3B9C86C2B2E0}" srcOrd="3" destOrd="0" parTransId="{2ACBE2AF-9C4E-40DF-9EEE-3FB5A27A9EEE}" sibTransId="{C9356017-22BE-4D34-8C11-82A587B9A690}"/>
    <dgm:cxn modelId="{635436D0-10F4-4A1F-B9E2-1DA77C865A3F}" type="presOf" srcId="{C9356017-22BE-4D34-8C11-82A587B9A690}" destId="{DE3AE99D-81BE-4521-BECC-B269D8E71037}" srcOrd="0" destOrd="0" presId="urn:microsoft.com/office/officeart/2005/8/layout/process5"/>
    <dgm:cxn modelId="{1F7176D4-8FAE-4D80-9E25-02228F9F5B26}" type="presOf" srcId="{BEEF9F79-4046-4700-8F76-0599B2E1D462}" destId="{807572D5-F7A4-43CA-B668-D2981AA7056D}" srcOrd="1" destOrd="0" presId="urn:microsoft.com/office/officeart/2005/8/layout/process5"/>
    <dgm:cxn modelId="{4285E5F4-748D-4EE0-B92B-8E651FE5D7B2}" type="presOf" srcId="{78A16F38-1C41-4C91-BA8B-4CBF2C1B6787}" destId="{3CFE6E2F-924D-47EA-9C10-0FC9F0D3DCFE}" srcOrd="0" destOrd="0" presId="urn:microsoft.com/office/officeart/2005/8/layout/process5"/>
    <dgm:cxn modelId="{378B39AE-8835-41ED-B851-1D34DEA4AF86}" type="presParOf" srcId="{3CFE6E2F-924D-47EA-9C10-0FC9F0D3DCFE}" destId="{0EFE4622-490D-49CB-B350-9B0FA846BB20}" srcOrd="0" destOrd="0" presId="urn:microsoft.com/office/officeart/2005/8/layout/process5"/>
    <dgm:cxn modelId="{7B8EE525-F410-4AB7-8F06-000ADDBA97C5}" type="presParOf" srcId="{3CFE6E2F-924D-47EA-9C10-0FC9F0D3DCFE}" destId="{C757113E-C1B6-44CF-9409-06B3282FD058}" srcOrd="1" destOrd="0" presId="urn:microsoft.com/office/officeart/2005/8/layout/process5"/>
    <dgm:cxn modelId="{6A3020F3-846D-4A66-BD91-7618EF36DA25}" type="presParOf" srcId="{C757113E-C1B6-44CF-9409-06B3282FD058}" destId="{D6E32919-812B-4C96-BD20-EBB33E0E7779}" srcOrd="0" destOrd="0" presId="urn:microsoft.com/office/officeart/2005/8/layout/process5"/>
    <dgm:cxn modelId="{2DA826E3-5D32-4AC5-87B7-B4C8A28F09D6}" type="presParOf" srcId="{3CFE6E2F-924D-47EA-9C10-0FC9F0D3DCFE}" destId="{E6212205-576C-4CD9-B806-F30DFB22902D}" srcOrd="2" destOrd="0" presId="urn:microsoft.com/office/officeart/2005/8/layout/process5"/>
    <dgm:cxn modelId="{A42299B6-5340-4DB1-9764-885F72CED2E8}" type="presParOf" srcId="{3CFE6E2F-924D-47EA-9C10-0FC9F0D3DCFE}" destId="{BC203376-8B3E-43AA-8763-3F715E381285}" srcOrd="3" destOrd="0" presId="urn:microsoft.com/office/officeart/2005/8/layout/process5"/>
    <dgm:cxn modelId="{4BB27F11-4626-485F-B786-6A6B71843A36}" type="presParOf" srcId="{BC203376-8B3E-43AA-8763-3F715E381285}" destId="{807572D5-F7A4-43CA-B668-D2981AA7056D}" srcOrd="0" destOrd="0" presId="urn:microsoft.com/office/officeart/2005/8/layout/process5"/>
    <dgm:cxn modelId="{0CA80338-3F43-4D5F-9C1D-8AAF40BEFDE4}" type="presParOf" srcId="{3CFE6E2F-924D-47EA-9C10-0FC9F0D3DCFE}" destId="{820AC34D-6DC0-443F-8449-8D1FC420BB4C}" srcOrd="4" destOrd="0" presId="urn:microsoft.com/office/officeart/2005/8/layout/process5"/>
    <dgm:cxn modelId="{158E3651-D3EF-4A23-8F76-8697F618FA27}" type="presParOf" srcId="{3CFE6E2F-924D-47EA-9C10-0FC9F0D3DCFE}" destId="{D72CD3AD-9466-4591-86FE-AD06BA9ABA4C}" srcOrd="5" destOrd="0" presId="urn:microsoft.com/office/officeart/2005/8/layout/process5"/>
    <dgm:cxn modelId="{AB787680-1F29-433C-821A-900C959A4F43}" type="presParOf" srcId="{D72CD3AD-9466-4591-86FE-AD06BA9ABA4C}" destId="{B007C8D3-F361-482B-8ABE-D81877AB227A}" srcOrd="0" destOrd="0" presId="urn:microsoft.com/office/officeart/2005/8/layout/process5"/>
    <dgm:cxn modelId="{D207118E-D94E-4E37-8D7A-30AA911D981D}" type="presParOf" srcId="{3CFE6E2F-924D-47EA-9C10-0FC9F0D3DCFE}" destId="{D8C55322-385C-4009-9FAF-23117EF986B3}" srcOrd="6" destOrd="0" presId="urn:microsoft.com/office/officeart/2005/8/layout/process5"/>
    <dgm:cxn modelId="{60CF1633-570F-424D-B4F7-D404D9B132FD}" type="presParOf" srcId="{3CFE6E2F-924D-47EA-9C10-0FC9F0D3DCFE}" destId="{DE3AE99D-81BE-4521-BECC-B269D8E71037}" srcOrd="7" destOrd="0" presId="urn:microsoft.com/office/officeart/2005/8/layout/process5"/>
    <dgm:cxn modelId="{79F6B0C8-A616-4A41-805D-7ADD252489DE}" type="presParOf" srcId="{DE3AE99D-81BE-4521-BECC-B269D8E71037}" destId="{CDB9502E-22C3-4C96-BEC6-102FA16D7487}" srcOrd="0" destOrd="0" presId="urn:microsoft.com/office/officeart/2005/8/layout/process5"/>
    <dgm:cxn modelId="{F7FD55C8-25EC-464B-9003-C1A252C8B7FD}" type="presParOf" srcId="{3CFE6E2F-924D-47EA-9C10-0FC9F0D3DCFE}" destId="{E553E56B-A658-49B3-AA3D-93E04CF4CEC9}"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C7A250-47EF-4274-9A25-6433CCA80296}" type="doc">
      <dgm:prSet loTypeId="urn:microsoft.com/office/officeart/2005/8/layout/process5" loCatId="process" qsTypeId="urn:microsoft.com/office/officeart/2005/8/quickstyle/simple1" qsCatId="simple" csTypeId="urn:microsoft.com/office/officeart/2005/8/colors/accent2_3" csCatId="accent2" phldr="1"/>
      <dgm:spPr/>
      <dgm:t>
        <a:bodyPr/>
        <a:lstStyle/>
        <a:p>
          <a:endParaRPr lang="en-GB"/>
        </a:p>
      </dgm:t>
    </dgm:pt>
    <dgm:pt modelId="{D7238956-B520-4002-8B81-87A7EAD4DCF7}">
      <dgm:prSet phldrT="[Text]" custT="1"/>
      <dgm:spPr/>
      <dgm:t>
        <a:bodyPr/>
        <a:lstStyle/>
        <a:p>
          <a:pPr>
            <a:buClrTx/>
            <a:buSzTx/>
            <a:buFont typeface="Arial" panose="020B0604020202020204" pitchFamily="34" charset="0"/>
            <a:buChar char="•"/>
          </a:pPr>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Due to AGFS changes, the impact of PPE and subsequently claims, where electronic material is sought as PPE, has decreased </a:t>
          </a:r>
          <a:endParaRPr lang="en-GB" sz="1400" dirty="0">
            <a:latin typeface="Arial" panose="020B0604020202020204" pitchFamily="34" charset="0"/>
            <a:cs typeface="Arial" panose="020B0604020202020204" pitchFamily="34" charset="0"/>
          </a:endParaRPr>
        </a:p>
      </dgm:t>
    </dgm:pt>
    <dgm:pt modelId="{24324733-5497-4730-B8FD-59602766BD55}" type="parTrans" cxnId="{B9D13AC4-7594-4DA4-9E47-EEEDE5FFDEC4}">
      <dgm:prSet/>
      <dgm:spPr/>
      <dgm:t>
        <a:bodyPr/>
        <a:lstStyle/>
        <a:p>
          <a:endParaRPr lang="en-GB" sz="1400">
            <a:latin typeface="Arial" panose="020B0604020202020204" pitchFamily="34" charset="0"/>
            <a:cs typeface="Arial" panose="020B0604020202020204" pitchFamily="34" charset="0"/>
          </a:endParaRPr>
        </a:p>
      </dgm:t>
    </dgm:pt>
    <dgm:pt modelId="{69F65308-31AB-4859-8ED8-CDBB45C5023E}" type="sibTrans" cxnId="{B9D13AC4-7594-4DA4-9E47-EEEDE5FFDEC4}">
      <dgm:prSet custT="1"/>
      <dgm:spPr/>
      <dgm:t>
        <a:bodyPr/>
        <a:lstStyle/>
        <a:p>
          <a:endParaRPr lang="en-GB" sz="1400">
            <a:latin typeface="Arial" panose="020B0604020202020204" pitchFamily="34" charset="0"/>
            <a:cs typeface="Arial" panose="020B0604020202020204" pitchFamily="34" charset="0"/>
          </a:endParaRPr>
        </a:p>
      </dgm:t>
    </dgm:pt>
    <dgm:pt modelId="{FE799576-DD39-4FC5-970F-A33483033078}">
      <dgm:prSet custT="1"/>
      <dgm:spPr/>
      <dgm:t>
        <a:bodyPr/>
        <a:lstStyle/>
        <a:p>
          <a:r>
            <a:rPr kumimoji="0" lang="en-GB" sz="1400" b="0" i="0" u="none" strike="noStrike" cap="none" spc="0" normalizeH="0" baseline="0" noProof="0" dirty="0">
              <a:ln/>
              <a:effectLst/>
              <a:uLnTx/>
              <a:uFillTx/>
              <a:latin typeface="Arial" panose="020B0604020202020204" pitchFamily="34" charset="0"/>
              <a:ea typeface="+mn-ea"/>
              <a:cs typeface="Arial" panose="020B0604020202020204" pitchFamily="34" charset="0"/>
            </a:rPr>
            <a:t>Electronic Evidence and PPE continue to be key drivers of the LGFS Scheme </a:t>
          </a:r>
        </a:p>
      </dgm:t>
    </dgm:pt>
    <dgm:pt modelId="{BB970B0C-589D-44CB-B815-B113A0C2212C}" type="parTrans" cxnId="{E0D0F644-D445-41B7-A287-04D0552BB9E1}">
      <dgm:prSet/>
      <dgm:spPr/>
      <dgm:t>
        <a:bodyPr/>
        <a:lstStyle/>
        <a:p>
          <a:endParaRPr lang="en-GB" sz="1400">
            <a:latin typeface="Arial" panose="020B0604020202020204" pitchFamily="34" charset="0"/>
            <a:cs typeface="Arial" panose="020B0604020202020204" pitchFamily="34" charset="0"/>
          </a:endParaRPr>
        </a:p>
      </dgm:t>
    </dgm:pt>
    <dgm:pt modelId="{8B905A9C-2EFD-4B26-97AD-EF460AFE044E}" type="sibTrans" cxnId="{E0D0F644-D445-41B7-A287-04D0552BB9E1}">
      <dgm:prSet custT="1"/>
      <dgm:spPr/>
      <dgm:t>
        <a:bodyPr/>
        <a:lstStyle/>
        <a:p>
          <a:endParaRPr lang="en-GB" sz="1400">
            <a:latin typeface="Arial" panose="020B0604020202020204" pitchFamily="34" charset="0"/>
            <a:cs typeface="Arial" panose="020B0604020202020204" pitchFamily="34" charset="0"/>
          </a:endParaRPr>
        </a:p>
      </dgm:t>
    </dgm:pt>
    <dgm:pt modelId="{A1F70A00-61EF-41F6-B7A9-4870EF52BA51}">
      <dgm:prSet custT="1"/>
      <dgm:spPr/>
      <dgm:t>
        <a:bodyPr/>
        <a:lstStyle/>
        <a:p>
          <a:r>
            <a:rPr kumimoji="0" lang="en-GB" sz="1400" b="0" i="0" u="none" strike="noStrike" cap="none" spc="0" normalizeH="0" baseline="0" noProof="0" dirty="0">
              <a:ln/>
              <a:solidFill>
                <a:schemeClr val="bg1"/>
              </a:solidFill>
              <a:effectLst/>
              <a:uLnTx/>
              <a:uFillTx/>
              <a:latin typeface="Arial" panose="020B0604020202020204" pitchFamily="34" charset="0"/>
              <a:ea typeface="+mn-ea"/>
              <a:cs typeface="Arial" panose="020B0604020202020204" pitchFamily="34" charset="0"/>
            </a:rPr>
            <a:t>The LAA are continually improving consistency in electronic evidence assessments: The billing teams are determined to process these claims accurately and expeditiously</a:t>
          </a:r>
        </a:p>
      </dgm:t>
    </dgm:pt>
    <dgm:pt modelId="{A7BCEFAD-BDBB-46B0-B1BA-87A26BF087A5}" type="parTrans" cxnId="{58187A4B-BC82-4356-9C6D-2DFE70265037}">
      <dgm:prSet/>
      <dgm:spPr/>
      <dgm:t>
        <a:bodyPr/>
        <a:lstStyle/>
        <a:p>
          <a:endParaRPr lang="en-GB" sz="1400">
            <a:latin typeface="Arial" panose="020B0604020202020204" pitchFamily="34" charset="0"/>
            <a:cs typeface="Arial" panose="020B0604020202020204" pitchFamily="34" charset="0"/>
          </a:endParaRPr>
        </a:p>
      </dgm:t>
    </dgm:pt>
    <dgm:pt modelId="{FE1AA05B-8DB8-467B-9CA7-953B68923934}" type="sibTrans" cxnId="{58187A4B-BC82-4356-9C6D-2DFE70265037}">
      <dgm:prSet custT="1"/>
      <dgm:spPr/>
      <dgm:t>
        <a:bodyPr/>
        <a:lstStyle/>
        <a:p>
          <a:endParaRPr lang="en-GB" sz="1400">
            <a:latin typeface="Arial" panose="020B0604020202020204" pitchFamily="34" charset="0"/>
            <a:cs typeface="Arial" panose="020B0604020202020204" pitchFamily="34" charset="0"/>
          </a:endParaRPr>
        </a:p>
      </dgm:t>
    </dgm:pt>
    <dgm:pt modelId="{8B2038FC-6887-44D7-956A-318AD035A9F8}">
      <dgm:prSet custT="1"/>
      <dgm:spPr/>
      <dgm:t>
        <a:bodyPr/>
        <a:lstStyle/>
        <a:p>
          <a:r>
            <a:rPr kumimoji="0" lang="en-GB" sz="1400" b="0" i="0" u="none" strike="noStrike" cap="none" spc="0" normalizeH="0" baseline="0" noProof="0" dirty="0">
              <a:ln/>
              <a:solidFill>
                <a:schemeClr val="bg1"/>
              </a:solidFill>
              <a:effectLst/>
              <a:uLnTx/>
              <a:uFillTx/>
              <a:latin typeface="Arial" panose="020B0604020202020204" pitchFamily="34" charset="0"/>
              <a:ea typeface="+mn-ea"/>
              <a:cs typeface="Arial" panose="020B0604020202020204" pitchFamily="34" charset="0"/>
            </a:rPr>
            <a:t>We are working with our Central Legal Team to improve communication between the LAA and SCCO </a:t>
          </a:r>
        </a:p>
      </dgm:t>
    </dgm:pt>
    <dgm:pt modelId="{2D44DA54-C2F0-4939-ACD4-1CFC4934F7D9}" type="parTrans" cxnId="{12ACF365-16A4-4101-900C-CC788F371B36}">
      <dgm:prSet/>
      <dgm:spPr/>
      <dgm:t>
        <a:bodyPr/>
        <a:lstStyle/>
        <a:p>
          <a:endParaRPr lang="en-GB" sz="1400">
            <a:latin typeface="Arial" panose="020B0604020202020204" pitchFamily="34" charset="0"/>
            <a:cs typeface="Arial" panose="020B0604020202020204" pitchFamily="34" charset="0"/>
          </a:endParaRPr>
        </a:p>
      </dgm:t>
    </dgm:pt>
    <dgm:pt modelId="{C25EAF68-A35D-4354-BD0D-46E546255F5C}" type="sibTrans" cxnId="{12ACF365-16A4-4101-900C-CC788F371B36}">
      <dgm:prSet custT="1"/>
      <dgm:spPr/>
      <dgm:t>
        <a:bodyPr/>
        <a:lstStyle/>
        <a:p>
          <a:endParaRPr lang="en-GB" sz="1400">
            <a:latin typeface="Arial" panose="020B0604020202020204" pitchFamily="34" charset="0"/>
            <a:cs typeface="Arial" panose="020B0604020202020204" pitchFamily="34" charset="0"/>
          </a:endParaRPr>
        </a:p>
      </dgm:t>
    </dgm:pt>
    <dgm:pt modelId="{E9C875A5-55E9-42FB-BC2A-8C8B66C9592A}">
      <dgm:prSet custT="1"/>
      <dgm:spPr/>
      <dgm:t>
        <a:bodyPr/>
        <a:lstStyle/>
        <a:p>
          <a:r>
            <a:rPr kumimoji="0" lang="en-GB" sz="1400" b="0" i="0" u="none" strike="noStrike" cap="none" spc="0" normalizeH="0" baseline="0" noProof="0" dirty="0">
              <a:ln/>
              <a:solidFill>
                <a:schemeClr val="bg1"/>
              </a:solidFill>
              <a:effectLst/>
              <a:uLnTx/>
              <a:uFillTx/>
              <a:latin typeface="Arial" panose="020B0604020202020204" pitchFamily="34" charset="0"/>
              <a:ea typeface="+mn-ea"/>
              <a:cs typeface="Arial" panose="020B0604020202020204" pitchFamily="34" charset="0"/>
            </a:rPr>
            <a:t>The Crime Case Management Directorate has set up a Provider Engagement Working Group.</a:t>
          </a:r>
        </a:p>
      </dgm:t>
    </dgm:pt>
    <dgm:pt modelId="{10ADBAB0-F581-42A2-A6A7-DDAF2144E18D}" type="parTrans" cxnId="{657090E5-2270-4528-9174-2BDAA9A291DE}">
      <dgm:prSet/>
      <dgm:spPr/>
      <dgm:t>
        <a:bodyPr/>
        <a:lstStyle/>
        <a:p>
          <a:endParaRPr lang="en-GB" sz="1400">
            <a:latin typeface="Arial" panose="020B0604020202020204" pitchFamily="34" charset="0"/>
            <a:cs typeface="Arial" panose="020B0604020202020204" pitchFamily="34" charset="0"/>
          </a:endParaRPr>
        </a:p>
      </dgm:t>
    </dgm:pt>
    <dgm:pt modelId="{460F65E3-967D-44FE-8D75-248763DB6F6D}" type="sibTrans" cxnId="{657090E5-2270-4528-9174-2BDAA9A291DE}">
      <dgm:prSet/>
      <dgm:spPr/>
      <dgm:t>
        <a:bodyPr/>
        <a:lstStyle/>
        <a:p>
          <a:endParaRPr lang="en-GB" sz="1400">
            <a:latin typeface="Arial" panose="020B0604020202020204" pitchFamily="34" charset="0"/>
            <a:cs typeface="Arial" panose="020B0604020202020204" pitchFamily="34" charset="0"/>
          </a:endParaRPr>
        </a:p>
      </dgm:t>
    </dgm:pt>
    <dgm:pt modelId="{09100EC5-8337-4B5C-8DCA-4F4ADBFCB899}" type="pres">
      <dgm:prSet presAssocID="{CFC7A250-47EF-4274-9A25-6433CCA80296}" presName="diagram" presStyleCnt="0">
        <dgm:presLayoutVars>
          <dgm:dir/>
          <dgm:resizeHandles val="exact"/>
        </dgm:presLayoutVars>
      </dgm:prSet>
      <dgm:spPr/>
    </dgm:pt>
    <dgm:pt modelId="{3750C18A-7637-4A99-8618-947EA447C865}" type="pres">
      <dgm:prSet presAssocID="{D7238956-B520-4002-8B81-87A7EAD4DCF7}" presName="node" presStyleLbl="node1" presStyleIdx="0" presStyleCnt="5" custScaleY="164870">
        <dgm:presLayoutVars>
          <dgm:bulletEnabled val="1"/>
        </dgm:presLayoutVars>
      </dgm:prSet>
      <dgm:spPr/>
    </dgm:pt>
    <dgm:pt modelId="{27DFDCEA-DCC1-4943-AA35-F3AEDDCE0818}" type="pres">
      <dgm:prSet presAssocID="{69F65308-31AB-4859-8ED8-CDBB45C5023E}" presName="sibTrans" presStyleLbl="sibTrans2D1" presStyleIdx="0" presStyleCnt="4"/>
      <dgm:spPr/>
    </dgm:pt>
    <dgm:pt modelId="{4A15487E-BD31-43A7-8A84-EBFC09F45C05}" type="pres">
      <dgm:prSet presAssocID="{69F65308-31AB-4859-8ED8-CDBB45C5023E}" presName="connectorText" presStyleLbl="sibTrans2D1" presStyleIdx="0" presStyleCnt="4"/>
      <dgm:spPr/>
    </dgm:pt>
    <dgm:pt modelId="{881C0E05-C755-43AA-9D1B-0F117342CCE8}" type="pres">
      <dgm:prSet presAssocID="{FE799576-DD39-4FC5-970F-A33483033078}" presName="node" presStyleLbl="node1" presStyleIdx="1" presStyleCnt="5" custScaleY="157932">
        <dgm:presLayoutVars>
          <dgm:bulletEnabled val="1"/>
        </dgm:presLayoutVars>
      </dgm:prSet>
      <dgm:spPr/>
    </dgm:pt>
    <dgm:pt modelId="{58D3778A-8E79-4012-AF6B-7B20611C343F}" type="pres">
      <dgm:prSet presAssocID="{8B905A9C-2EFD-4B26-97AD-EF460AFE044E}" presName="sibTrans" presStyleLbl="sibTrans2D1" presStyleIdx="1" presStyleCnt="4"/>
      <dgm:spPr/>
    </dgm:pt>
    <dgm:pt modelId="{5C5ABA89-FE6F-40C2-9BF7-4B2254B18A6F}" type="pres">
      <dgm:prSet presAssocID="{8B905A9C-2EFD-4B26-97AD-EF460AFE044E}" presName="connectorText" presStyleLbl="sibTrans2D1" presStyleIdx="1" presStyleCnt="4"/>
      <dgm:spPr/>
    </dgm:pt>
    <dgm:pt modelId="{75F9FD85-C655-4F58-B284-6A9561C96986}" type="pres">
      <dgm:prSet presAssocID="{A1F70A00-61EF-41F6-B7A9-4870EF52BA51}" presName="node" presStyleLbl="node1" presStyleIdx="2" presStyleCnt="5" custScaleY="157932">
        <dgm:presLayoutVars>
          <dgm:bulletEnabled val="1"/>
        </dgm:presLayoutVars>
      </dgm:prSet>
      <dgm:spPr/>
    </dgm:pt>
    <dgm:pt modelId="{97469319-E767-474F-8AF3-AA89A96CD6D2}" type="pres">
      <dgm:prSet presAssocID="{FE1AA05B-8DB8-467B-9CA7-953B68923934}" presName="sibTrans" presStyleLbl="sibTrans2D1" presStyleIdx="2" presStyleCnt="4"/>
      <dgm:spPr/>
    </dgm:pt>
    <dgm:pt modelId="{528EC9E1-1A01-40E5-8CB5-043C3D592024}" type="pres">
      <dgm:prSet presAssocID="{FE1AA05B-8DB8-467B-9CA7-953B68923934}" presName="connectorText" presStyleLbl="sibTrans2D1" presStyleIdx="2" presStyleCnt="4"/>
      <dgm:spPr/>
    </dgm:pt>
    <dgm:pt modelId="{809AD65B-FBD2-45C9-AB8D-A8A8134563C9}" type="pres">
      <dgm:prSet presAssocID="{8B2038FC-6887-44D7-956A-318AD035A9F8}" presName="node" presStyleLbl="node1" presStyleIdx="3" presStyleCnt="5" custScaleY="144472">
        <dgm:presLayoutVars>
          <dgm:bulletEnabled val="1"/>
        </dgm:presLayoutVars>
      </dgm:prSet>
      <dgm:spPr/>
    </dgm:pt>
    <dgm:pt modelId="{4EA9B95D-4A09-4CEF-AF15-9E34B85867A9}" type="pres">
      <dgm:prSet presAssocID="{C25EAF68-A35D-4354-BD0D-46E546255F5C}" presName="sibTrans" presStyleLbl="sibTrans2D1" presStyleIdx="3" presStyleCnt="4"/>
      <dgm:spPr/>
    </dgm:pt>
    <dgm:pt modelId="{4FC490CB-8D80-408E-A824-46140B28C21C}" type="pres">
      <dgm:prSet presAssocID="{C25EAF68-A35D-4354-BD0D-46E546255F5C}" presName="connectorText" presStyleLbl="sibTrans2D1" presStyleIdx="3" presStyleCnt="4"/>
      <dgm:spPr/>
    </dgm:pt>
    <dgm:pt modelId="{2C316AF2-9891-4835-A0BB-F3D6C176ACBA}" type="pres">
      <dgm:prSet presAssocID="{E9C875A5-55E9-42FB-BC2A-8C8B66C9592A}" presName="node" presStyleLbl="node1" presStyleIdx="4" presStyleCnt="5" custScaleY="144472">
        <dgm:presLayoutVars>
          <dgm:bulletEnabled val="1"/>
        </dgm:presLayoutVars>
      </dgm:prSet>
      <dgm:spPr/>
    </dgm:pt>
  </dgm:ptLst>
  <dgm:cxnLst>
    <dgm:cxn modelId="{3D708608-629C-4DCA-8F9B-842FB9892F3E}" type="presOf" srcId="{FE799576-DD39-4FC5-970F-A33483033078}" destId="{881C0E05-C755-43AA-9D1B-0F117342CCE8}" srcOrd="0" destOrd="0" presId="urn:microsoft.com/office/officeart/2005/8/layout/process5"/>
    <dgm:cxn modelId="{72C7B30D-633D-452F-8D3A-9D9646E01631}" type="presOf" srcId="{FE1AA05B-8DB8-467B-9CA7-953B68923934}" destId="{97469319-E767-474F-8AF3-AA89A96CD6D2}" srcOrd="0" destOrd="0" presId="urn:microsoft.com/office/officeart/2005/8/layout/process5"/>
    <dgm:cxn modelId="{87071815-4E11-4257-8F83-DA9567201B51}" type="presOf" srcId="{D7238956-B520-4002-8B81-87A7EAD4DCF7}" destId="{3750C18A-7637-4A99-8618-947EA447C865}" srcOrd="0" destOrd="0" presId="urn:microsoft.com/office/officeart/2005/8/layout/process5"/>
    <dgm:cxn modelId="{980F0928-CC93-491F-A9D4-4F7229C5FCCC}" type="presOf" srcId="{8B905A9C-2EFD-4B26-97AD-EF460AFE044E}" destId="{5C5ABA89-FE6F-40C2-9BF7-4B2254B18A6F}" srcOrd="1" destOrd="0" presId="urn:microsoft.com/office/officeart/2005/8/layout/process5"/>
    <dgm:cxn modelId="{C2B61B34-9159-4907-8490-BFF6AC288498}" type="presOf" srcId="{8B905A9C-2EFD-4B26-97AD-EF460AFE044E}" destId="{58D3778A-8E79-4012-AF6B-7B20611C343F}" srcOrd="0" destOrd="0" presId="urn:microsoft.com/office/officeart/2005/8/layout/process5"/>
    <dgm:cxn modelId="{D1190C42-A1B2-487B-9549-38963B1A21E0}" type="presOf" srcId="{69F65308-31AB-4859-8ED8-CDBB45C5023E}" destId="{4A15487E-BD31-43A7-8A84-EBFC09F45C05}" srcOrd="1" destOrd="0" presId="urn:microsoft.com/office/officeart/2005/8/layout/process5"/>
    <dgm:cxn modelId="{E0D0F644-D445-41B7-A287-04D0552BB9E1}" srcId="{CFC7A250-47EF-4274-9A25-6433CCA80296}" destId="{FE799576-DD39-4FC5-970F-A33483033078}" srcOrd="1" destOrd="0" parTransId="{BB970B0C-589D-44CB-B815-B113A0C2212C}" sibTransId="{8B905A9C-2EFD-4B26-97AD-EF460AFE044E}"/>
    <dgm:cxn modelId="{12ACF365-16A4-4101-900C-CC788F371B36}" srcId="{CFC7A250-47EF-4274-9A25-6433CCA80296}" destId="{8B2038FC-6887-44D7-956A-318AD035A9F8}" srcOrd="3" destOrd="0" parTransId="{2D44DA54-C2F0-4939-ACD4-1CFC4934F7D9}" sibTransId="{C25EAF68-A35D-4354-BD0D-46E546255F5C}"/>
    <dgm:cxn modelId="{58187A4B-BC82-4356-9C6D-2DFE70265037}" srcId="{CFC7A250-47EF-4274-9A25-6433CCA80296}" destId="{A1F70A00-61EF-41F6-B7A9-4870EF52BA51}" srcOrd="2" destOrd="0" parTransId="{A7BCEFAD-BDBB-46B0-B1BA-87A26BF087A5}" sibTransId="{FE1AA05B-8DB8-467B-9CA7-953B68923934}"/>
    <dgm:cxn modelId="{11D74288-198F-40C2-A07C-4910DD02535C}" type="presOf" srcId="{69F65308-31AB-4859-8ED8-CDBB45C5023E}" destId="{27DFDCEA-DCC1-4943-AA35-F3AEDDCE0818}" srcOrd="0" destOrd="0" presId="urn:microsoft.com/office/officeart/2005/8/layout/process5"/>
    <dgm:cxn modelId="{3C2DE489-5679-48DE-A206-458F0FBF422D}" type="presOf" srcId="{E9C875A5-55E9-42FB-BC2A-8C8B66C9592A}" destId="{2C316AF2-9891-4835-A0BB-F3D6C176ACBA}" srcOrd="0" destOrd="0" presId="urn:microsoft.com/office/officeart/2005/8/layout/process5"/>
    <dgm:cxn modelId="{75585E8A-331C-4FF6-807D-69B3F2C4B914}" type="presOf" srcId="{8B2038FC-6887-44D7-956A-318AD035A9F8}" destId="{809AD65B-FBD2-45C9-AB8D-A8A8134563C9}" srcOrd="0" destOrd="0" presId="urn:microsoft.com/office/officeart/2005/8/layout/process5"/>
    <dgm:cxn modelId="{AB318EA5-8CF9-405F-8F48-F49F18391D39}" type="presOf" srcId="{FE1AA05B-8DB8-467B-9CA7-953B68923934}" destId="{528EC9E1-1A01-40E5-8CB5-043C3D592024}" srcOrd="1" destOrd="0" presId="urn:microsoft.com/office/officeart/2005/8/layout/process5"/>
    <dgm:cxn modelId="{B9D13AC4-7594-4DA4-9E47-EEEDE5FFDEC4}" srcId="{CFC7A250-47EF-4274-9A25-6433CCA80296}" destId="{D7238956-B520-4002-8B81-87A7EAD4DCF7}" srcOrd="0" destOrd="0" parTransId="{24324733-5497-4730-B8FD-59602766BD55}" sibTransId="{69F65308-31AB-4859-8ED8-CDBB45C5023E}"/>
    <dgm:cxn modelId="{222780D5-3543-43AD-85E1-D0D1AD49E3F9}" type="presOf" srcId="{A1F70A00-61EF-41F6-B7A9-4870EF52BA51}" destId="{75F9FD85-C655-4F58-B284-6A9561C96986}" srcOrd="0" destOrd="0" presId="urn:microsoft.com/office/officeart/2005/8/layout/process5"/>
    <dgm:cxn modelId="{657090E5-2270-4528-9174-2BDAA9A291DE}" srcId="{CFC7A250-47EF-4274-9A25-6433CCA80296}" destId="{E9C875A5-55E9-42FB-BC2A-8C8B66C9592A}" srcOrd="4" destOrd="0" parTransId="{10ADBAB0-F581-42A2-A6A7-DDAF2144E18D}" sibTransId="{460F65E3-967D-44FE-8D75-248763DB6F6D}"/>
    <dgm:cxn modelId="{B8879FE9-3FAD-40C2-8357-4D3BB388EEA9}" type="presOf" srcId="{C25EAF68-A35D-4354-BD0D-46E546255F5C}" destId="{4EA9B95D-4A09-4CEF-AF15-9E34B85867A9}" srcOrd="0" destOrd="0" presId="urn:microsoft.com/office/officeart/2005/8/layout/process5"/>
    <dgm:cxn modelId="{2BD745ED-3AEF-49DF-969A-B2ADC1C894C4}" type="presOf" srcId="{CFC7A250-47EF-4274-9A25-6433CCA80296}" destId="{09100EC5-8337-4B5C-8DCA-4F4ADBFCB899}" srcOrd="0" destOrd="0" presId="urn:microsoft.com/office/officeart/2005/8/layout/process5"/>
    <dgm:cxn modelId="{F1D16BFB-271D-4157-B07B-EF4557A18078}" type="presOf" srcId="{C25EAF68-A35D-4354-BD0D-46E546255F5C}" destId="{4FC490CB-8D80-408E-A824-46140B28C21C}" srcOrd="1" destOrd="0" presId="urn:microsoft.com/office/officeart/2005/8/layout/process5"/>
    <dgm:cxn modelId="{E2ECFE24-4A80-4A52-928A-8E5151BB628B}" type="presParOf" srcId="{09100EC5-8337-4B5C-8DCA-4F4ADBFCB899}" destId="{3750C18A-7637-4A99-8618-947EA447C865}" srcOrd="0" destOrd="0" presId="urn:microsoft.com/office/officeart/2005/8/layout/process5"/>
    <dgm:cxn modelId="{7D781CAD-B9CC-40D1-9A35-FAB809924AA7}" type="presParOf" srcId="{09100EC5-8337-4B5C-8DCA-4F4ADBFCB899}" destId="{27DFDCEA-DCC1-4943-AA35-F3AEDDCE0818}" srcOrd="1" destOrd="0" presId="urn:microsoft.com/office/officeart/2005/8/layout/process5"/>
    <dgm:cxn modelId="{91ABD072-B54D-46D8-A71B-A8EF8FB5BF75}" type="presParOf" srcId="{27DFDCEA-DCC1-4943-AA35-F3AEDDCE0818}" destId="{4A15487E-BD31-43A7-8A84-EBFC09F45C05}" srcOrd="0" destOrd="0" presId="urn:microsoft.com/office/officeart/2005/8/layout/process5"/>
    <dgm:cxn modelId="{1729DD74-F950-46F1-A0E3-BAB308190695}" type="presParOf" srcId="{09100EC5-8337-4B5C-8DCA-4F4ADBFCB899}" destId="{881C0E05-C755-43AA-9D1B-0F117342CCE8}" srcOrd="2" destOrd="0" presId="urn:microsoft.com/office/officeart/2005/8/layout/process5"/>
    <dgm:cxn modelId="{750319DF-2BCB-4D8C-AFE3-5AC41E70247F}" type="presParOf" srcId="{09100EC5-8337-4B5C-8DCA-4F4ADBFCB899}" destId="{58D3778A-8E79-4012-AF6B-7B20611C343F}" srcOrd="3" destOrd="0" presId="urn:microsoft.com/office/officeart/2005/8/layout/process5"/>
    <dgm:cxn modelId="{5A20AD00-923E-4128-9F52-8A030CB5DE6B}" type="presParOf" srcId="{58D3778A-8E79-4012-AF6B-7B20611C343F}" destId="{5C5ABA89-FE6F-40C2-9BF7-4B2254B18A6F}" srcOrd="0" destOrd="0" presId="urn:microsoft.com/office/officeart/2005/8/layout/process5"/>
    <dgm:cxn modelId="{6D8674B4-E948-4959-9DE7-7975DF54FE75}" type="presParOf" srcId="{09100EC5-8337-4B5C-8DCA-4F4ADBFCB899}" destId="{75F9FD85-C655-4F58-B284-6A9561C96986}" srcOrd="4" destOrd="0" presId="urn:microsoft.com/office/officeart/2005/8/layout/process5"/>
    <dgm:cxn modelId="{5B75CDFE-893C-4C0D-8606-91FA36385C8D}" type="presParOf" srcId="{09100EC5-8337-4B5C-8DCA-4F4ADBFCB899}" destId="{97469319-E767-474F-8AF3-AA89A96CD6D2}" srcOrd="5" destOrd="0" presId="urn:microsoft.com/office/officeart/2005/8/layout/process5"/>
    <dgm:cxn modelId="{19FB3E11-DD51-4C9E-9154-91E4467782E6}" type="presParOf" srcId="{97469319-E767-474F-8AF3-AA89A96CD6D2}" destId="{528EC9E1-1A01-40E5-8CB5-043C3D592024}" srcOrd="0" destOrd="0" presId="urn:microsoft.com/office/officeart/2005/8/layout/process5"/>
    <dgm:cxn modelId="{CBD61500-1393-4752-B844-E6A27E086218}" type="presParOf" srcId="{09100EC5-8337-4B5C-8DCA-4F4ADBFCB899}" destId="{809AD65B-FBD2-45C9-AB8D-A8A8134563C9}" srcOrd="6" destOrd="0" presId="urn:microsoft.com/office/officeart/2005/8/layout/process5"/>
    <dgm:cxn modelId="{0C97B354-08C5-4446-B7EA-0BA76ECF6F4E}" type="presParOf" srcId="{09100EC5-8337-4B5C-8DCA-4F4ADBFCB899}" destId="{4EA9B95D-4A09-4CEF-AF15-9E34B85867A9}" srcOrd="7" destOrd="0" presId="urn:microsoft.com/office/officeart/2005/8/layout/process5"/>
    <dgm:cxn modelId="{3A08F268-44C5-4146-92F2-38584CD45BA9}" type="presParOf" srcId="{4EA9B95D-4A09-4CEF-AF15-9E34B85867A9}" destId="{4FC490CB-8D80-408E-A824-46140B28C21C}" srcOrd="0" destOrd="0" presId="urn:microsoft.com/office/officeart/2005/8/layout/process5"/>
    <dgm:cxn modelId="{605FB2C4-B410-4B43-91BB-4323E0594183}" type="presParOf" srcId="{09100EC5-8337-4B5C-8DCA-4F4ADBFCB899}" destId="{2C316AF2-9891-4835-A0BB-F3D6C176ACB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98536-2EE9-4220-B185-9023FD02B6FB}">
      <dsp:nvSpPr>
        <dsp:cNvPr id="0" name=""/>
        <dsp:cNvSpPr/>
      </dsp:nvSpPr>
      <dsp:spPr>
        <a:xfrm>
          <a:off x="1130" y="551313"/>
          <a:ext cx="890758" cy="890758"/>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11E3D-3D65-408C-B343-34CAE07AD245}">
      <dsp:nvSpPr>
        <dsp:cNvPr id="0" name=""/>
        <dsp:cNvSpPr/>
      </dsp:nvSpPr>
      <dsp:spPr>
        <a:xfrm>
          <a:off x="90205" y="640389"/>
          <a:ext cx="712606" cy="712606"/>
        </a:xfrm>
        <a:prstGeom prst="pie">
          <a:avLst>
            <a:gd name="adj1" fmla="val 126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8F1FC-9423-4425-AD75-547ECC071D6E}">
      <dsp:nvSpPr>
        <dsp:cNvPr id="0" name=""/>
        <dsp:cNvSpPr/>
      </dsp:nvSpPr>
      <dsp:spPr>
        <a:xfrm rot="16200000">
          <a:off x="-1023242" y="2555520"/>
          <a:ext cx="2583200" cy="53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Full LAA Report required</a:t>
          </a:r>
          <a:endParaRPr lang="en-GB" kern="1200" dirty="0"/>
        </a:p>
      </dsp:txBody>
      <dsp:txXfrm>
        <a:off x="-1023242" y="2555520"/>
        <a:ext cx="2583200" cy="534455"/>
      </dsp:txXfrm>
    </dsp:sp>
    <dsp:sp modelId="{2668E7D6-8475-4D28-9988-CF7CF5A1BA19}">
      <dsp:nvSpPr>
        <dsp:cNvPr id="0" name=""/>
        <dsp:cNvSpPr/>
      </dsp:nvSpPr>
      <dsp:spPr>
        <a:xfrm>
          <a:off x="624661" y="551313"/>
          <a:ext cx="1781517" cy="356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Statements</a:t>
          </a:r>
        </a:p>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Exhibits</a:t>
          </a:r>
        </a:p>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Transcripts</a:t>
          </a:r>
        </a:p>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Streamlined Forensic Reports</a:t>
          </a:r>
        </a:p>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Sections I, J, K &amp; L</a:t>
          </a:r>
        </a:p>
      </dsp:txBody>
      <dsp:txXfrm>
        <a:off x="624661" y="551313"/>
        <a:ext cx="1781517" cy="3563034"/>
      </dsp:txXfrm>
    </dsp:sp>
    <dsp:sp modelId="{5E6DC2A4-0B83-46B3-B9B2-8F1E6997429C}">
      <dsp:nvSpPr>
        <dsp:cNvPr id="0" name=""/>
        <dsp:cNvSpPr/>
      </dsp:nvSpPr>
      <dsp:spPr>
        <a:xfrm>
          <a:off x="2656688" y="551313"/>
          <a:ext cx="890758" cy="890758"/>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1A41C-D1FD-4E8F-AADC-2144423F8F01}">
      <dsp:nvSpPr>
        <dsp:cNvPr id="0" name=""/>
        <dsp:cNvSpPr/>
      </dsp:nvSpPr>
      <dsp:spPr>
        <a:xfrm>
          <a:off x="2745764" y="640389"/>
          <a:ext cx="712606" cy="712606"/>
        </a:xfrm>
        <a:prstGeom prst="pie">
          <a:avLst>
            <a:gd name="adj1" fmla="val 90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A2A9C-62A5-4426-A67A-BA0F8ABC707C}">
      <dsp:nvSpPr>
        <dsp:cNvPr id="0" name=""/>
        <dsp:cNvSpPr/>
      </dsp:nvSpPr>
      <dsp:spPr>
        <a:xfrm rot="16200000">
          <a:off x="1632315" y="2555520"/>
          <a:ext cx="2583200" cy="53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Duplication</a:t>
          </a:r>
          <a:endParaRPr lang="en-GB" kern="1200" dirty="0"/>
        </a:p>
      </dsp:txBody>
      <dsp:txXfrm>
        <a:off x="1632315" y="2555520"/>
        <a:ext cx="2583200" cy="534455"/>
      </dsp:txXfrm>
    </dsp:sp>
    <dsp:sp modelId="{5BAB2798-F813-4671-B307-9A879AE3B155}">
      <dsp:nvSpPr>
        <dsp:cNvPr id="0" name=""/>
        <dsp:cNvSpPr/>
      </dsp:nvSpPr>
      <dsp:spPr>
        <a:xfrm>
          <a:off x="3280219" y="551313"/>
          <a:ext cx="1781517" cy="356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kumimoji="0" lang="en-GB" sz="1600" b="0" i="0" u="none" strike="noStrike" kern="1200" cap="none" spc="0" normalizeH="0" baseline="0" noProof="0">
              <a:ln/>
              <a:effectLst/>
              <a:uLnTx/>
              <a:uFillTx/>
              <a:latin typeface="Arial" panose="020B0604020202020204" pitchFamily="34" charset="0"/>
              <a:ea typeface="+mn-ea"/>
              <a:cs typeface="Arial" panose="020B0604020202020204" pitchFamily="34" charset="0"/>
            </a:rPr>
            <a:t>R </a:t>
          </a: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v El </a:t>
          </a:r>
          <a:r>
            <a:rPr kumimoji="0" lang="en-GB" sz="1600" b="0" i="0" u="none" strike="noStrike" kern="1200" cap="none" spc="0" normalizeH="0" baseline="0" noProof="0" dirty="0" err="1">
              <a:ln/>
              <a:effectLst/>
              <a:uLnTx/>
              <a:uFillTx/>
              <a:latin typeface="Arial" panose="020B0604020202020204" pitchFamily="34" charset="0"/>
              <a:ea typeface="+mn-ea"/>
              <a:cs typeface="Arial" panose="020B0604020202020204" pitchFamily="34" charset="0"/>
            </a:rPr>
            <a:t>Treki</a:t>
          </a:r>
          <a:endParaRPr lang="en-GB" kern="1200" dirty="0"/>
        </a:p>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Cover Sheet, Title,  Separator Pages</a:t>
          </a:r>
        </a:p>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Edited Transcripts</a:t>
          </a:r>
        </a:p>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hlinkClick xmlns:r="http://schemas.openxmlformats.org/officeDocument/2006/relationships" r:id="rId1"/>
            </a:rPr>
            <a:t>Appendix D Paragraph 4 Crown Court Fee Guidance</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dsp:txBody>
      <dsp:txXfrm>
        <a:off x="3280219" y="551313"/>
        <a:ext cx="1781517" cy="3563034"/>
      </dsp:txXfrm>
    </dsp:sp>
    <dsp:sp modelId="{DE2EE0B8-C777-4E1D-B392-63EBCBA2CECC}">
      <dsp:nvSpPr>
        <dsp:cNvPr id="0" name=""/>
        <dsp:cNvSpPr/>
      </dsp:nvSpPr>
      <dsp:spPr>
        <a:xfrm>
          <a:off x="5312246" y="551313"/>
          <a:ext cx="890758" cy="890758"/>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32006-896C-419B-BEA9-45DACCA2DC62}">
      <dsp:nvSpPr>
        <dsp:cNvPr id="0" name=""/>
        <dsp:cNvSpPr/>
      </dsp:nvSpPr>
      <dsp:spPr>
        <a:xfrm>
          <a:off x="5401322" y="640389"/>
          <a:ext cx="712606" cy="712606"/>
        </a:xfrm>
        <a:prstGeom prst="pie">
          <a:avLst>
            <a:gd name="adj1" fmla="val 54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EAA33-DA0B-4924-AE95-451F800C2E19}">
      <dsp:nvSpPr>
        <dsp:cNvPr id="0" name=""/>
        <dsp:cNvSpPr/>
      </dsp:nvSpPr>
      <dsp:spPr>
        <a:xfrm rot="16200000">
          <a:off x="4287873" y="2555520"/>
          <a:ext cx="2583200" cy="53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Key Evidence</a:t>
          </a:r>
          <a:endParaRPr lang="en-GB" kern="1200" dirty="0"/>
        </a:p>
      </dsp:txBody>
      <dsp:txXfrm>
        <a:off x="4287873" y="2555520"/>
        <a:ext cx="2583200" cy="534455"/>
      </dsp:txXfrm>
    </dsp:sp>
    <dsp:sp modelId="{95DCA161-E66E-4168-A739-24ABB2B7358C}">
      <dsp:nvSpPr>
        <dsp:cNvPr id="0" name=""/>
        <dsp:cNvSpPr/>
      </dsp:nvSpPr>
      <dsp:spPr>
        <a:xfrm>
          <a:off x="5935777" y="551313"/>
          <a:ext cx="1781517" cy="356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Sections G &amp; H: R v </a:t>
          </a:r>
          <a:r>
            <a:rPr kumimoji="0" lang="en-GB" sz="1600" b="0" i="0" u="none" strike="noStrike" kern="1200" cap="none" spc="0" normalizeH="0" baseline="0" noProof="0" dirty="0" err="1">
              <a:ln/>
              <a:effectLst/>
              <a:uLnTx/>
              <a:uFillTx/>
              <a:latin typeface="Arial" panose="020B0604020202020204" pitchFamily="34" charset="0"/>
              <a:ea typeface="+mn-ea"/>
              <a:cs typeface="Arial" panose="020B0604020202020204" pitchFamily="34" charset="0"/>
            </a:rPr>
            <a:t>Andall</a:t>
          </a:r>
          <a:endParaRPr lang="en-GB" kern="1200" dirty="0"/>
        </a:p>
        <a:p>
          <a:pPr marL="0" lvl="0" indent="0" algn="l" defTabSz="711200">
            <a:lnSpc>
              <a:spcPct val="90000"/>
            </a:lnSpc>
            <a:spcBef>
              <a:spcPct val="0"/>
            </a:spcBef>
            <a:spcAft>
              <a:spcPct val="35000"/>
            </a:spcAft>
            <a:buNone/>
          </a:pPr>
          <a:r>
            <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Section M: Expert Reports can only be claimed if they are prosecution expert reports that are used as part of the case against the defendant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Excludes: psychiatric/medical reports re: fitness to pleas</a:t>
          </a:r>
          <a:endParaRPr kumimoji="0" lang="en-GB" sz="1600" b="0" i="0" u="none" strike="noStrike" kern="1200" cap="none" spc="0" normalizeH="0" baseline="0" noProof="0" dirty="0">
            <a:ln/>
            <a:effectLst/>
            <a:uLnTx/>
            <a:uFillTx/>
            <a:latin typeface="Arial" panose="020B0604020202020204" pitchFamily="34" charset="0"/>
            <a:ea typeface="+mn-ea"/>
            <a:cs typeface="Arial" panose="020B0604020202020204" pitchFamily="34" charset="0"/>
          </a:endParaRPr>
        </a:p>
      </dsp:txBody>
      <dsp:txXfrm>
        <a:off x="5935777" y="551313"/>
        <a:ext cx="1781517" cy="3563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E750C-40B9-4238-BDBC-21252CBDCB1C}">
      <dsp:nvSpPr>
        <dsp:cNvPr id="0" name=""/>
        <dsp:cNvSpPr/>
      </dsp:nvSpPr>
      <dsp:spPr>
        <a:xfrm>
          <a:off x="91957" y="720"/>
          <a:ext cx="3587861" cy="2152716"/>
        </a:xfrm>
        <a:prstGeom prst="rect">
          <a:avLst/>
        </a:prstGeom>
        <a:solidFill>
          <a:srgbClr val="DDDEEA"/>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 typeface="Arial" panose="020B0604020202020204" pitchFamily="34" charset="0"/>
            <a:buNone/>
          </a:pPr>
          <a:r>
            <a:rPr kumimoji="0" lang="en-GB" sz="18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In cases where the status of material has not been resolved, we can contact the prosecution to clarify whether the material was used or not.</a:t>
          </a:r>
          <a:endParaRPr lang="en-GB" sz="1800" kern="1200" dirty="0">
            <a:latin typeface="Arial" panose="020B0604020202020204" pitchFamily="34" charset="0"/>
            <a:cs typeface="Arial" panose="020B0604020202020204" pitchFamily="34" charset="0"/>
          </a:endParaRPr>
        </a:p>
      </dsp:txBody>
      <dsp:txXfrm>
        <a:off x="91957" y="720"/>
        <a:ext cx="3587861" cy="2152716"/>
      </dsp:txXfrm>
    </dsp:sp>
    <dsp:sp modelId="{2BBCFDC3-BB04-4C9B-A3F5-6113B7EC61DA}">
      <dsp:nvSpPr>
        <dsp:cNvPr id="0" name=""/>
        <dsp:cNvSpPr/>
      </dsp:nvSpPr>
      <dsp:spPr>
        <a:xfrm>
          <a:off x="4038605" y="720"/>
          <a:ext cx="3587861" cy="2152716"/>
        </a:xfrm>
        <a:prstGeom prst="rect">
          <a:avLst/>
        </a:prstGeom>
        <a:solidFill>
          <a:srgbClr val="DDDEEA"/>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0" lang="en-GB" sz="18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In terrorism and indecent images cases, where there is an undertaking not to disclose material, we can contact the CPS to verify the page count.</a:t>
          </a:r>
        </a:p>
      </dsp:txBody>
      <dsp:txXfrm>
        <a:off x="4038605" y="720"/>
        <a:ext cx="3587861" cy="2152716"/>
      </dsp:txXfrm>
    </dsp:sp>
    <dsp:sp modelId="{C20EECA0-B7B3-4F8C-B928-BC4111F8DDDA}">
      <dsp:nvSpPr>
        <dsp:cNvPr id="0" name=""/>
        <dsp:cNvSpPr/>
      </dsp:nvSpPr>
      <dsp:spPr>
        <a:xfrm>
          <a:off x="2065281" y="2512224"/>
          <a:ext cx="3587861" cy="2152716"/>
        </a:xfrm>
        <a:prstGeom prst="rect">
          <a:avLst/>
        </a:prstGeom>
        <a:solidFill>
          <a:srgbClr val="DDDEEA"/>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0" lang="en-GB" sz="18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In all other cases where there is an undertaking not to disclose information, an application to vary the terms of the undertaking should be made so that the material can be provided to the LAA.  If the CPS refuse we can liaise with them directly.</a:t>
          </a:r>
        </a:p>
      </dsp:txBody>
      <dsp:txXfrm>
        <a:off x="2065281" y="2512224"/>
        <a:ext cx="3587861" cy="2152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B0C5-3573-4D55-A4FA-F741EECE1BC2}">
      <dsp:nvSpPr>
        <dsp:cNvPr id="0" name=""/>
        <dsp:cNvSpPr/>
      </dsp:nvSpPr>
      <dsp:spPr>
        <a:xfrm>
          <a:off x="942430" y="135"/>
          <a:ext cx="1780122" cy="10680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mj-l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Has all the required supporting documentation been provided?</a:t>
          </a:r>
          <a:endParaRPr lang="en-GB" sz="1400" kern="1200" dirty="0">
            <a:latin typeface="Arial" panose="020B0604020202020204" pitchFamily="34" charset="0"/>
            <a:cs typeface="Arial" panose="020B0604020202020204" pitchFamily="34" charset="0"/>
          </a:endParaRPr>
        </a:p>
      </dsp:txBody>
      <dsp:txXfrm>
        <a:off x="973713" y="31418"/>
        <a:ext cx="1717556" cy="1005507"/>
      </dsp:txXfrm>
    </dsp:sp>
    <dsp:sp modelId="{C5B32C12-CA71-4D41-8BD1-E0F0092AADDC}">
      <dsp:nvSpPr>
        <dsp:cNvPr id="0" name=""/>
        <dsp:cNvSpPr/>
      </dsp:nvSpPr>
      <dsp:spPr>
        <a:xfrm>
          <a:off x="2879203" y="313437"/>
          <a:ext cx="377385" cy="4414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2879203" y="401731"/>
        <a:ext cx="264170" cy="264882"/>
      </dsp:txXfrm>
    </dsp:sp>
    <dsp:sp modelId="{BCBA1208-8508-437F-8D5E-30E4A9014F4B}">
      <dsp:nvSpPr>
        <dsp:cNvPr id="0" name=""/>
        <dsp:cNvSpPr/>
      </dsp:nvSpPr>
      <dsp:spPr>
        <a:xfrm>
          <a:off x="3434601" y="135"/>
          <a:ext cx="1780122" cy="10680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Is the material in question used?</a:t>
          </a:r>
        </a:p>
      </dsp:txBody>
      <dsp:txXfrm>
        <a:off x="3465884" y="31418"/>
        <a:ext cx="1717556" cy="1005507"/>
      </dsp:txXfrm>
    </dsp:sp>
    <dsp:sp modelId="{39E1C5FC-B68A-4A51-8067-FE4BEA90B6D1}">
      <dsp:nvSpPr>
        <dsp:cNvPr id="0" name=""/>
        <dsp:cNvSpPr/>
      </dsp:nvSpPr>
      <dsp:spPr>
        <a:xfrm>
          <a:off x="5371374" y="313437"/>
          <a:ext cx="377385" cy="4414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5371374" y="401731"/>
        <a:ext cx="264170" cy="264882"/>
      </dsp:txXfrm>
    </dsp:sp>
    <dsp:sp modelId="{2C5C1FE7-1E38-4F19-8929-930C1C9DBCFE}">
      <dsp:nvSpPr>
        <dsp:cNvPr id="0" name=""/>
        <dsp:cNvSpPr/>
      </dsp:nvSpPr>
      <dsp:spPr>
        <a:xfrm>
          <a:off x="5926772" y="135"/>
          <a:ext cx="1780122" cy="10680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When was the material served / when did it become used?</a:t>
          </a:r>
        </a:p>
      </dsp:txBody>
      <dsp:txXfrm>
        <a:off x="5958055" y="31418"/>
        <a:ext cx="1717556" cy="1005507"/>
      </dsp:txXfrm>
    </dsp:sp>
    <dsp:sp modelId="{027DD69E-B1CB-46B6-90B0-A1953D9ACCEA}">
      <dsp:nvSpPr>
        <dsp:cNvPr id="0" name=""/>
        <dsp:cNvSpPr/>
      </dsp:nvSpPr>
      <dsp:spPr>
        <a:xfrm rot="5400000">
          <a:off x="6628140" y="1192817"/>
          <a:ext cx="377385" cy="4414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rot="-5400000">
        <a:off x="6684392" y="1224860"/>
        <a:ext cx="264882" cy="264170"/>
      </dsp:txXfrm>
    </dsp:sp>
    <dsp:sp modelId="{2652DC8B-4456-4C62-8A4E-7014D9E6DAA3}">
      <dsp:nvSpPr>
        <dsp:cNvPr id="0" name=""/>
        <dsp:cNvSpPr/>
      </dsp:nvSpPr>
      <dsp:spPr>
        <a:xfrm>
          <a:off x="5926772" y="1780257"/>
          <a:ext cx="1780122" cy="10680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Can the material in question be viewed? </a:t>
          </a:r>
        </a:p>
      </dsp:txBody>
      <dsp:txXfrm>
        <a:off x="5958055" y="1811540"/>
        <a:ext cx="1717556" cy="1005507"/>
      </dsp:txXfrm>
    </dsp:sp>
    <dsp:sp modelId="{0E85479A-BD66-40A4-8BA4-8DE9E5F6CEE3}">
      <dsp:nvSpPr>
        <dsp:cNvPr id="0" name=""/>
        <dsp:cNvSpPr/>
      </dsp:nvSpPr>
      <dsp:spPr>
        <a:xfrm rot="10800000">
          <a:off x="5392735" y="2093559"/>
          <a:ext cx="377385" cy="4414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rot="10800000">
        <a:off x="5505950" y="2181853"/>
        <a:ext cx="264170" cy="264882"/>
      </dsp:txXfrm>
    </dsp:sp>
    <dsp:sp modelId="{24CDC50D-CABF-4309-B5DB-1F75A586343D}">
      <dsp:nvSpPr>
        <dsp:cNvPr id="0" name=""/>
        <dsp:cNvSpPr/>
      </dsp:nvSpPr>
      <dsp:spPr>
        <a:xfrm>
          <a:off x="3434601" y="1780257"/>
          <a:ext cx="1780122" cy="10680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a:ln/>
              <a:effectLst/>
              <a:uLnTx/>
              <a:uFillTx/>
              <a:latin typeface="Arial" panose="020B0604020202020204" pitchFamily="34" charset="0"/>
              <a:ea typeface="+mn-ea"/>
              <a:cs typeface="Arial" panose="020B0604020202020204" pitchFamily="34" charset="0"/>
            </a:rPr>
            <a:t>What was the defendant indicted with?</a:t>
          </a:r>
          <a:endPar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endParaRPr>
        </a:p>
      </dsp:txBody>
      <dsp:txXfrm>
        <a:off x="3465884" y="1811540"/>
        <a:ext cx="1717556" cy="1005507"/>
      </dsp:txXfrm>
    </dsp:sp>
    <dsp:sp modelId="{E9E8093B-F58E-4BB0-82F9-A202CF18BFA3}">
      <dsp:nvSpPr>
        <dsp:cNvPr id="0" name=""/>
        <dsp:cNvSpPr/>
      </dsp:nvSpPr>
      <dsp:spPr>
        <a:xfrm rot="10800000">
          <a:off x="2900564" y="2093559"/>
          <a:ext cx="377385" cy="4414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rot="10800000">
        <a:off x="3013779" y="2181853"/>
        <a:ext cx="264170" cy="264882"/>
      </dsp:txXfrm>
    </dsp:sp>
    <dsp:sp modelId="{B9C716BD-3E74-44AD-B0BC-841411198974}">
      <dsp:nvSpPr>
        <dsp:cNvPr id="0" name=""/>
        <dsp:cNvSpPr/>
      </dsp:nvSpPr>
      <dsp:spPr>
        <a:xfrm>
          <a:off x="942430" y="1780257"/>
          <a:ext cx="1780122" cy="10680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What was the defendant’s role (conspiracy cases)?</a:t>
          </a:r>
        </a:p>
      </dsp:txBody>
      <dsp:txXfrm>
        <a:off x="973713" y="1811540"/>
        <a:ext cx="1717556" cy="1005507"/>
      </dsp:txXfrm>
    </dsp:sp>
    <dsp:sp modelId="{804CA0E4-F8B5-467E-8D0F-8FE574B44848}">
      <dsp:nvSpPr>
        <dsp:cNvPr id="0" name=""/>
        <dsp:cNvSpPr/>
      </dsp:nvSpPr>
      <dsp:spPr>
        <a:xfrm rot="5400000">
          <a:off x="1638886" y="2981930"/>
          <a:ext cx="387210" cy="4414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rot="-5400000">
        <a:off x="1700050" y="3009061"/>
        <a:ext cx="264882" cy="271047"/>
      </dsp:txXfrm>
    </dsp:sp>
    <dsp:sp modelId="{ED55A3B9-B5F1-4715-8767-E655CD31A81A}">
      <dsp:nvSpPr>
        <dsp:cNvPr id="0" name=""/>
        <dsp:cNvSpPr/>
      </dsp:nvSpPr>
      <dsp:spPr>
        <a:xfrm>
          <a:off x="942430" y="3578916"/>
          <a:ext cx="1780122" cy="10680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At what stage did the proceedings conclude for the defendant?</a:t>
          </a:r>
        </a:p>
      </dsp:txBody>
      <dsp:txXfrm>
        <a:off x="973713" y="3610199"/>
        <a:ext cx="1717556" cy="1005507"/>
      </dsp:txXfrm>
    </dsp:sp>
    <dsp:sp modelId="{25F12F65-D54F-4124-84C8-9614CA265906}">
      <dsp:nvSpPr>
        <dsp:cNvPr id="0" name=""/>
        <dsp:cNvSpPr/>
      </dsp:nvSpPr>
      <dsp:spPr>
        <a:xfrm rot="21579477">
          <a:off x="2879199" y="3884842"/>
          <a:ext cx="377392" cy="44147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2879200" y="3973474"/>
        <a:ext cx="264174" cy="264882"/>
      </dsp:txXfrm>
    </dsp:sp>
    <dsp:sp modelId="{0BB91A52-59A1-441D-8F85-44907CC324C2}">
      <dsp:nvSpPr>
        <dsp:cNvPr id="0" name=""/>
        <dsp:cNvSpPr/>
      </dsp:nvSpPr>
      <dsp:spPr>
        <a:xfrm>
          <a:off x="3434601" y="3545491"/>
          <a:ext cx="1783824" cy="11051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What is the significance of the material to the case against the defendant?</a:t>
          </a:r>
        </a:p>
      </dsp:txBody>
      <dsp:txXfrm>
        <a:off x="3466970" y="3577860"/>
        <a:ext cx="1719086" cy="1040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E4622-490D-49CB-B350-9B0FA846BB20}">
      <dsp:nvSpPr>
        <dsp:cNvPr id="0" name=""/>
        <dsp:cNvSpPr/>
      </dsp:nvSpPr>
      <dsp:spPr>
        <a:xfrm>
          <a:off x="6783" y="90895"/>
          <a:ext cx="2027594" cy="18067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Arial" panose="020B0604020202020204" pitchFamily="34" charset="0"/>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If an assessment has been made and you are dissatisfied, you have 21 days - from the assessment notification - to lodge a redetermination</a:t>
          </a:r>
          <a:endParaRPr lang="en-GB" sz="1400" kern="1200" dirty="0">
            <a:latin typeface="Arial" panose="020B0604020202020204" pitchFamily="34" charset="0"/>
            <a:cs typeface="Arial" panose="020B0604020202020204" pitchFamily="34" charset="0"/>
          </a:endParaRPr>
        </a:p>
      </dsp:txBody>
      <dsp:txXfrm>
        <a:off x="59701" y="143813"/>
        <a:ext cx="1921758" cy="1700920"/>
      </dsp:txXfrm>
    </dsp:sp>
    <dsp:sp modelId="{C757113E-C1B6-44CF-9409-06B3282FD058}">
      <dsp:nvSpPr>
        <dsp:cNvPr id="0" name=""/>
        <dsp:cNvSpPr/>
      </dsp:nvSpPr>
      <dsp:spPr>
        <a:xfrm>
          <a:off x="2212806" y="742852"/>
          <a:ext cx="429849" cy="5028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2212806" y="843421"/>
        <a:ext cx="300894" cy="301705"/>
      </dsp:txXfrm>
    </dsp:sp>
    <dsp:sp modelId="{E6212205-576C-4CD9-B806-F30DFB22902D}">
      <dsp:nvSpPr>
        <dsp:cNvPr id="0" name=""/>
        <dsp:cNvSpPr/>
      </dsp:nvSpPr>
      <dsp:spPr>
        <a:xfrm>
          <a:off x="2845415" y="119034"/>
          <a:ext cx="2027594" cy="17504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If a redetermination is lodged, you will need to resubmit the electronic material</a:t>
          </a:r>
        </a:p>
      </dsp:txBody>
      <dsp:txXfrm>
        <a:off x="2896685" y="170304"/>
        <a:ext cx="1925054" cy="1647938"/>
      </dsp:txXfrm>
    </dsp:sp>
    <dsp:sp modelId="{BC203376-8B3E-43AA-8763-3F715E381285}">
      <dsp:nvSpPr>
        <dsp:cNvPr id="0" name=""/>
        <dsp:cNvSpPr/>
      </dsp:nvSpPr>
      <dsp:spPr>
        <a:xfrm>
          <a:off x="5051437" y="742852"/>
          <a:ext cx="429849" cy="5028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5051437" y="843421"/>
        <a:ext cx="300894" cy="301705"/>
      </dsp:txXfrm>
    </dsp:sp>
    <dsp:sp modelId="{820AC34D-6DC0-443F-8449-8D1FC420BB4C}">
      <dsp:nvSpPr>
        <dsp:cNvPr id="0" name=""/>
        <dsp:cNvSpPr/>
      </dsp:nvSpPr>
      <dsp:spPr>
        <a:xfrm>
          <a:off x="5684047" y="104965"/>
          <a:ext cx="2027594" cy="17786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If your redetermination request is refused or part authorised, you have the right to request written reasons within 21 days of receiving the redetermination notification</a:t>
          </a:r>
        </a:p>
      </dsp:txBody>
      <dsp:txXfrm>
        <a:off x="5736141" y="157059"/>
        <a:ext cx="1923406" cy="1674429"/>
      </dsp:txXfrm>
    </dsp:sp>
    <dsp:sp modelId="{D72CD3AD-9466-4591-86FE-AD06BA9ABA4C}">
      <dsp:nvSpPr>
        <dsp:cNvPr id="0" name=""/>
        <dsp:cNvSpPr/>
      </dsp:nvSpPr>
      <dsp:spPr>
        <a:xfrm rot="5400000">
          <a:off x="6471733" y="2045985"/>
          <a:ext cx="452220" cy="5028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rot="-5400000">
        <a:off x="6546990" y="2071297"/>
        <a:ext cx="301705" cy="316554"/>
      </dsp:txXfrm>
    </dsp:sp>
    <dsp:sp modelId="{D8C55322-385C-4009-9FAF-23117EF986B3}">
      <dsp:nvSpPr>
        <dsp:cNvPr id="0" name=""/>
        <dsp:cNvSpPr/>
      </dsp:nvSpPr>
      <dsp:spPr>
        <a:xfrm>
          <a:off x="5684047" y="2736829"/>
          <a:ext cx="2027594" cy="18097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If a written reasons request is lodged, you will need to resubmit the electronic material</a:t>
          </a:r>
        </a:p>
      </dsp:txBody>
      <dsp:txXfrm>
        <a:off x="5737054" y="2789836"/>
        <a:ext cx="1921580" cy="1703784"/>
      </dsp:txXfrm>
    </dsp:sp>
    <dsp:sp modelId="{DE3AE99D-81BE-4521-BECC-B269D8E71037}">
      <dsp:nvSpPr>
        <dsp:cNvPr id="0" name=""/>
        <dsp:cNvSpPr/>
      </dsp:nvSpPr>
      <dsp:spPr>
        <a:xfrm rot="10800000">
          <a:off x="5075768" y="3390306"/>
          <a:ext cx="429849" cy="5028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rot="10800000">
        <a:off x="5204723" y="3490875"/>
        <a:ext cx="300894" cy="301705"/>
      </dsp:txXfrm>
    </dsp:sp>
    <dsp:sp modelId="{E553E56B-A658-49B3-AA3D-93E04CF4CEC9}">
      <dsp:nvSpPr>
        <dsp:cNvPr id="0" name=""/>
        <dsp:cNvSpPr/>
      </dsp:nvSpPr>
      <dsp:spPr>
        <a:xfrm>
          <a:off x="2845415" y="2708690"/>
          <a:ext cx="2027594" cy="18660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Once the written reasons have been supplied, you can lodge a Form A at the SCCO</a:t>
          </a:r>
        </a:p>
      </dsp:txBody>
      <dsp:txXfrm>
        <a:off x="2900070" y="2763345"/>
        <a:ext cx="1918284" cy="17567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0C18A-7637-4A99-8618-947EA447C865}">
      <dsp:nvSpPr>
        <dsp:cNvPr id="0" name=""/>
        <dsp:cNvSpPr/>
      </dsp:nvSpPr>
      <dsp:spPr>
        <a:xfrm>
          <a:off x="6783" y="208935"/>
          <a:ext cx="2027587" cy="200573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Arial" panose="020B0604020202020204" pitchFamily="34" charset="0"/>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Due to AGFS changes, the impact of PPE and subsequently claims, where electronic material is sought as PPE, has decreased </a:t>
          </a:r>
          <a:endParaRPr lang="en-GB" sz="1400" kern="1200" dirty="0">
            <a:latin typeface="Arial" panose="020B0604020202020204" pitchFamily="34" charset="0"/>
            <a:cs typeface="Arial" panose="020B0604020202020204" pitchFamily="34" charset="0"/>
          </a:endParaRPr>
        </a:p>
      </dsp:txBody>
      <dsp:txXfrm>
        <a:off x="65529" y="267681"/>
        <a:ext cx="1910095" cy="1888238"/>
      </dsp:txXfrm>
    </dsp:sp>
    <dsp:sp modelId="{27DFDCEA-DCC1-4943-AA35-F3AEDDCE0818}">
      <dsp:nvSpPr>
        <dsp:cNvPr id="0" name=""/>
        <dsp:cNvSpPr/>
      </dsp:nvSpPr>
      <dsp:spPr>
        <a:xfrm>
          <a:off x="2212798" y="960379"/>
          <a:ext cx="429848" cy="502841"/>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2212798" y="1060947"/>
        <a:ext cx="300894" cy="301705"/>
      </dsp:txXfrm>
    </dsp:sp>
    <dsp:sp modelId="{881C0E05-C755-43AA-9D1B-0F117342CCE8}">
      <dsp:nvSpPr>
        <dsp:cNvPr id="0" name=""/>
        <dsp:cNvSpPr/>
      </dsp:nvSpPr>
      <dsp:spPr>
        <a:xfrm>
          <a:off x="2845406" y="251137"/>
          <a:ext cx="2027587" cy="1921325"/>
        </a:xfrm>
        <a:prstGeom prst="roundRect">
          <a:avLst>
            <a:gd name="adj" fmla="val 10000"/>
          </a:avLst>
        </a:prstGeom>
        <a:solidFill>
          <a:schemeClr val="accent2">
            <a:shade val="80000"/>
            <a:hueOff val="16260"/>
            <a:satOff val="-2574"/>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effectLst/>
              <a:uLnTx/>
              <a:uFillTx/>
              <a:latin typeface="Arial" panose="020B0604020202020204" pitchFamily="34" charset="0"/>
              <a:ea typeface="+mn-ea"/>
              <a:cs typeface="Arial" panose="020B0604020202020204" pitchFamily="34" charset="0"/>
            </a:rPr>
            <a:t>Electronic Evidence and PPE continue to be key drivers of the LGFS Scheme </a:t>
          </a:r>
        </a:p>
      </dsp:txBody>
      <dsp:txXfrm>
        <a:off x="2901680" y="307411"/>
        <a:ext cx="1915039" cy="1808777"/>
      </dsp:txXfrm>
    </dsp:sp>
    <dsp:sp modelId="{58D3778A-8E79-4012-AF6B-7B20611C343F}">
      <dsp:nvSpPr>
        <dsp:cNvPr id="0" name=""/>
        <dsp:cNvSpPr/>
      </dsp:nvSpPr>
      <dsp:spPr>
        <a:xfrm>
          <a:off x="5051421" y="960379"/>
          <a:ext cx="429848" cy="502841"/>
        </a:xfrm>
        <a:prstGeom prst="rightArrow">
          <a:avLst>
            <a:gd name="adj1" fmla="val 60000"/>
            <a:gd name="adj2" fmla="val 50000"/>
          </a:avLst>
        </a:prstGeom>
        <a:solidFill>
          <a:schemeClr val="accent2">
            <a:shade val="90000"/>
            <a:hueOff val="21712"/>
            <a:satOff val="-3375"/>
            <a:lumOff val="83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a:off x="5051421" y="1060947"/>
        <a:ext cx="300894" cy="301705"/>
      </dsp:txXfrm>
    </dsp:sp>
    <dsp:sp modelId="{75F9FD85-C655-4F58-B284-6A9561C96986}">
      <dsp:nvSpPr>
        <dsp:cNvPr id="0" name=""/>
        <dsp:cNvSpPr/>
      </dsp:nvSpPr>
      <dsp:spPr>
        <a:xfrm>
          <a:off x="5684028" y="251137"/>
          <a:ext cx="2027587" cy="1921325"/>
        </a:xfrm>
        <a:prstGeom prst="roundRect">
          <a:avLst>
            <a:gd name="adj" fmla="val 10000"/>
          </a:avLst>
        </a:prstGeom>
        <a:solidFill>
          <a:schemeClr val="accent2">
            <a:shade val="80000"/>
            <a:hueOff val="32521"/>
            <a:satOff val="-5148"/>
            <a:lumOff val="13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solidFill>
                <a:schemeClr val="bg1"/>
              </a:solidFill>
              <a:effectLst/>
              <a:uLnTx/>
              <a:uFillTx/>
              <a:latin typeface="Arial" panose="020B0604020202020204" pitchFamily="34" charset="0"/>
              <a:ea typeface="+mn-ea"/>
              <a:cs typeface="Arial" panose="020B0604020202020204" pitchFamily="34" charset="0"/>
            </a:rPr>
            <a:t>The LAA are continually improving consistency in electronic evidence assessments: The billing teams are determined to process these claims accurately and expeditiously</a:t>
          </a:r>
        </a:p>
      </dsp:txBody>
      <dsp:txXfrm>
        <a:off x="5740302" y="307411"/>
        <a:ext cx="1915039" cy="1808777"/>
      </dsp:txXfrm>
    </dsp:sp>
    <dsp:sp modelId="{97469319-E767-474F-8AF3-AA89A96CD6D2}">
      <dsp:nvSpPr>
        <dsp:cNvPr id="0" name=""/>
        <dsp:cNvSpPr/>
      </dsp:nvSpPr>
      <dsp:spPr>
        <a:xfrm rot="5400000">
          <a:off x="6471714" y="2334862"/>
          <a:ext cx="452215" cy="502841"/>
        </a:xfrm>
        <a:prstGeom prst="rightArrow">
          <a:avLst>
            <a:gd name="adj1" fmla="val 60000"/>
            <a:gd name="adj2" fmla="val 50000"/>
          </a:avLst>
        </a:prstGeom>
        <a:solidFill>
          <a:schemeClr val="accent2">
            <a:shade val="90000"/>
            <a:hueOff val="43423"/>
            <a:satOff val="-6750"/>
            <a:lumOff val="167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rot="-5400000">
        <a:off x="6546969" y="2360175"/>
        <a:ext cx="301705" cy="316551"/>
      </dsp:txXfrm>
    </dsp:sp>
    <dsp:sp modelId="{809AD65B-FBD2-45C9-AB8D-A8A8134563C9}">
      <dsp:nvSpPr>
        <dsp:cNvPr id="0" name=""/>
        <dsp:cNvSpPr/>
      </dsp:nvSpPr>
      <dsp:spPr>
        <a:xfrm>
          <a:off x="5684028" y="3025700"/>
          <a:ext cx="2027587" cy="1757577"/>
        </a:xfrm>
        <a:prstGeom prst="roundRect">
          <a:avLst>
            <a:gd name="adj" fmla="val 10000"/>
          </a:avLst>
        </a:prstGeom>
        <a:solidFill>
          <a:schemeClr val="accent2">
            <a:shade val="80000"/>
            <a:hueOff val="48781"/>
            <a:satOff val="-7722"/>
            <a:lumOff val="20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solidFill>
                <a:schemeClr val="bg1"/>
              </a:solidFill>
              <a:effectLst/>
              <a:uLnTx/>
              <a:uFillTx/>
              <a:latin typeface="Arial" panose="020B0604020202020204" pitchFamily="34" charset="0"/>
              <a:ea typeface="+mn-ea"/>
              <a:cs typeface="Arial" panose="020B0604020202020204" pitchFamily="34" charset="0"/>
            </a:rPr>
            <a:t>We are working with our Central Legal Team to improve communication between the LAA and SCCO </a:t>
          </a:r>
        </a:p>
      </dsp:txBody>
      <dsp:txXfrm>
        <a:off x="5735506" y="3077178"/>
        <a:ext cx="1924631" cy="1654621"/>
      </dsp:txXfrm>
    </dsp:sp>
    <dsp:sp modelId="{4EA9B95D-4A09-4CEF-AF15-9E34B85867A9}">
      <dsp:nvSpPr>
        <dsp:cNvPr id="0" name=""/>
        <dsp:cNvSpPr/>
      </dsp:nvSpPr>
      <dsp:spPr>
        <a:xfrm rot="10800000">
          <a:off x="5075752" y="3653068"/>
          <a:ext cx="429848" cy="502841"/>
        </a:xfrm>
        <a:prstGeom prst="rightArrow">
          <a:avLst>
            <a:gd name="adj1" fmla="val 60000"/>
            <a:gd name="adj2" fmla="val 50000"/>
          </a:avLst>
        </a:prstGeom>
        <a:solidFill>
          <a:schemeClr val="accent2">
            <a:shade val="90000"/>
            <a:hueOff val="65135"/>
            <a:satOff val="-10125"/>
            <a:lumOff val="250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dsp:txBody>
      <dsp:txXfrm rot="10800000">
        <a:off x="5204706" y="3753636"/>
        <a:ext cx="300894" cy="301705"/>
      </dsp:txXfrm>
    </dsp:sp>
    <dsp:sp modelId="{2C316AF2-9891-4835-A0BB-F3D6C176ACBA}">
      <dsp:nvSpPr>
        <dsp:cNvPr id="0" name=""/>
        <dsp:cNvSpPr/>
      </dsp:nvSpPr>
      <dsp:spPr>
        <a:xfrm>
          <a:off x="2845406" y="3025700"/>
          <a:ext cx="2027587" cy="1757577"/>
        </a:xfrm>
        <a:prstGeom prst="roundRect">
          <a:avLst>
            <a:gd name="adj" fmla="val 10000"/>
          </a:avLst>
        </a:prstGeom>
        <a:solidFill>
          <a:schemeClr val="accent2">
            <a:shade val="80000"/>
            <a:hueOff val="65042"/>
            <a:satOff val="-10296"/>
            <a:lumOff val="274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GB" sz="1400" b="0" i="0" u="none" strike="noStrike" kern="1200" cap="none" spc="0" normalizeH="0" baseline="0" noProof="0" dirty="0">
              <a:ln/>
              <a:solidFill>
                <a:schemeClr val="bg1"/>
              </a:solidFill>
              <a:effectLst/>
              <a:uLnTx/>
              <a:uFillTx/>
              <a:latin typeface="Arial" panose="020B0604020202020204" pitchFamily="34" charset="0"/>
              <a:ea typeface="+mn-ea"/>
              <a:cs typeface="Arial" panose="020B0604020202020204" pitchFamily="34" charset="0"/>
            </a:rPr>
            <a:t>The Crime Case Management Directorate has set up a Provider Engagement Working Group.</a:t>
          </a:r>
        </a:p>
      </dsp:txBody>
      <dsp:txXfrm>
        <a:off x="2896884" y="3077178"/>
        <a:ext cx="1924631" cy="1654621"/>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08/07/2021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24</a:t>
            </a:fld>
            <a:endParaRPr lang="en-GB"/>
          </a:p>
        </p:txBody>
      </p:sp>
    </p:spTree>
    <p:extLst>
      <p:ext uri="{BB962C8B-B14F-4D97-AF65-F5344CB8AC3E}">
        <p14:creationId xmlns:p14="http://schemas.microsoft.com/office/powerpoint/2010/main" val="929151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6"/>
            <a:ext cx="9166982"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35646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9143"/>
            <a:ext cx="9142984"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endParaRPr lang="en-GB" dirty="0"/>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9143"/>
            <a:ext cx="9142984"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dirty="0"/>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9143"/>
            <a:ext cx="9142984"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3960803"/>
          </a:xfrm>
          <a:blipFill>
            <a:blip r:embed="rId3"/>
            <a:stretch>
              <a:fillRect/>
            </a:stretch>
          </a:blipFill>
        </p:spPr>
        <p:txBody>
          <a:bodyPr lIns="223200" tIns="223200" rIns="223200"/>
          <a:lstStyle>
            <a:lvl1pPr>
              <a:defRPr b="1">
                <a:solidFill>
                  <a:schemeClr val="bg1"/>
                </a:solidFill>
              </a:defRPr>
            </a:lvl1pPr>
          </a:lstStyle>
          <a:p>
            <a:pPr lvl="0"/>
            <a:r>
              <a:rPr lang="en-US" dirty="0"/>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endParaRPr lang="en-GB" dirty="0"/>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9143"/>
            <a:ext cx="9142984"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rgbClr val="575C96"/>
                </a:solidFill>
              </a:defRPr>
            </a:lvl1pPr>
          </a:lstStyle>
          <a:p>
            <a:pPr lvl="0"/>
            <a:r>
              <a:rPr lang="en-US" dirty="0"/>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endParaRPr lang="en-GB" dirty="0"/>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9143"/>
            <a:ext cx="9142984"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bg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bg1"/>
                </a:solidFill>
              </a:defRPr>
            </a:lvl1pPr>
          </a:lstStyle>
          <a:p>
            <a:pPr lvl="0"/>
            <a:r>
              <a:rPr lang="en-US" dirty="0"/>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endParaRPr lang="en-GB" dirty="0"/>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1526"/>
            <a:ext cx="9166983"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 y="1526"/>
            <a:ext cx="9166981"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3666173"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3666173"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dirty="0"/>
              <a:t>13th Floor (13.51) </a:t>
            </a:r>
            <a:br>
              <a:rPr lang="en-US" dirty="0"/>
            </a:br>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gov.uk/government/organisations/legal-aid-agency</a:t>
            </a:r>
            <a:endParaRPr lang="en-US" dirty="0"/>
          </a:p>
        </p:txBody>
      </p:sp>
    </p:spTree>
    <p:extLst>
      <p:ext uri="{BB962C8B-B14F-4D97-AF65-F5344CB8AC3E}">
        <p14:creationId xmlns:p14="http://schemas.microsoft.com/office/powerpoint/2010/main" val="22965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391887" y="6330808"/>
            <a:ext cx="6815314" cy="331250"/>
          </a:xfrm>
          <a:prstGeom prst="rect">
            <a:avLst/>
          </a:prstGeom>
        </p:spPr>
        <p:txBody>
          <a:bodyPr vert="horz" lIns="0" tIns="0" rIns="0" bIns="0" rtlCol="0" anchor="b" anchorCtr="0"/>
          <a:lstStyle>
            <a:lvl1pPr algn="r">
              <a:defRPr sz="1100">
                <a:solidFill>
                  <a:schemeClr val="tx1"/>
                </a:solidFill>
              </a:defRPr>
            </a:lvl1pPr>
          </a:lstStyle>
          <a:p>
            <a:r>
              <a:rPr lang="en-GB" dirty="0"/>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223781"/>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file:///\\dom1.infra.int\data\LSC\Abbey_Orchard\Shared\NW-GIR1-A\BUSINESS_DELIVERY\Crime\Lit%20Fee\Cost%20judge\CJ%20Decisions\Costs%20Judge%20Decisions\PP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dom1.infra.int\data\LSC\Abbey_Orchard\Shared\NW-GIR1-A\BUSINESS_DELIVERY\Crime\Lit%20Fee\Cost%20judge\CJ%20Decisions\Costs%20Judge%20Decisions\PP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ile:///\\dom1.infra.int\data\LSC\Abbey_Orchard\Shared\NW-GIR1-A\BUSINESS_DELIVERY\Crime\Lit%20Fee\Cost%20judge\CJ%20Decisions\Costs%20Judge%20Decisions\PP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tal-com.com/consumer-electronics/electronic-devices-and-their-evolution" TargetMode="External"/><Relationship Id="rId3" Type="http://schemas.openxmlformats.org/officeDocument/2006/relationships/diagramLayout" Target="../diagrams/layout3.xml"/><Relationship Id="rId7" Type="http://schemas.openxmlformats.org/officeDocument/2006/relationships/image" Target="../media/image12.jp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8" Type="http://schemas.openxmlformats.org/officeDocument/2006/relationships/hyperlink" Target="http://manoa.hawaii.edu/tropicalmedicine/?page_id=235" TargetMode="External"/><Relationship Id="rId3" Type="http://schemas.openxmlformats.org/officeDocument/2006/relationships/diagramLayout" Target="../diagrams/layout5.xml"/><Relationship Id="rId7" Type="http://schemas.openxmlformats.org/officeDocument/2006/relationships/image" Target="../media/image16.jp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www.pngall.com/united-kingdom-uk-map-png"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mailto:advocates-fee@justice.gov.uk" TargetMode="External"/><Relationship Id="rId3" Type="http://schemas.openxmlformats.org/officeDocument/2006/relationships/hyperlink" Target="https://www.legislation.gov.uk/uksi/2013/435/contents/made" TargetMode="External"/><Relationship Id="rId7" Type="http://schemas.openxmlformats.org/officeDocument/2006/relationships/hyperlink" Target="mailto:litigators-fee@justice.gov.uk" TargetMode="External"/><Relationship Id="rId2" Type="http://schemas.openxmlformats.org/officeDocument/2006/relationships/hyperlink" Target="https://assets.publishing.service.gov.uk/government/uploads/system/uploads/attachment_data/file/947606/CCFG_-_Version_1.12_-_October_2020.pdf" TargetMode="External"/><Relationship Id="rId1" Type="http://schemas.openxmlformats.org/officeDocument/2006/relationships/slideLayout" Target="../slideLayouts/slideLayout3.xml"/><Relationship Id="rId6" Type="http://schemas.openxmlformats.org/officeDocument/2006/relationships/hyperlink" Target="https://legalaidlearning.justice.gov.uk/" TargetMode="External"/><Relationship Id="rId5" Type="http://schemas.openxmlformats.org/officeDocument/2006/relationships/hyperlink" Target="file:///\\dom1.infra.int\data\LSC\Abbey_Orchard\Shared\NW-GIR1-A\BUSINESS_DELIVERY\Crime\Lit%20Fee\Cost%20judge\CJ%20Decisions\Costs%20Judge%20Decisions\PPE" TargetMode="External"/><Relationship Id="rId4" Type="http://schemas.openxmlformats.org/officeDocument/2006/relationships/hyperlink" Target="https://www.gov.uk/guidance/secure-file-exchang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deliciousreadsbookclub.blogspot.com/2014/02/and-then-there-were-none-by-agatha.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947606/CCFG_-_Version_1.12_-_October_2020.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claim-for-criminal-legal-work-under-graduated-fee-schemes" TargetMode="External"/><Relationship Id="rId2" Type="http://schemas.openxmlformats.org/officeDocument/2006/relationships/hyperlink" Target="https://www.gov.uk/guidance/secure-file-exchange"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D7F9-0FA4-494B-86D7-DE374A3DC1E3}"/>
              </a:ext>
            </a:extLst>
          </p:cNvPr>
          <p:cNvSpPr>
            <a:spLocks noGrp="1"/>
          </p:cNvSpPr>
          <p:nvPr>
            <p:ph type="ctrTitle"/>
          </p:nvPr>
        </p:nvSpPr>
        <p:spPr/>
        <p:txBody>
          <a:bodyPr/>
          <a:lstStyle/>
          <a:p>
            <a:r>
              <a:rPr lang="en-GB" dirty="0"/>
              <a:t>Help us Say Yes Webinar</a:t>
            </a:r>
          </a:p>
        </p:txBody>
      </p:sp>
      <p:sp>
        <p:nvSpPr>
          <p:cNvPr id="3" name="Subtitle 2">
            <a:extLst>
              <a:ext uri="{FF2B5EF4-FFF2-40B4-BE49-F238E27FC236}">
                <a16:creationId xmlns:a16="http://schemas.microsoft.com/office/drawing/2014/main" id="{09688AD3-02D5-4E4F-B203-6CA09C841FF9}"/>
              </a:ext>
            </a:extLst>
          </p:cNvPr>
          <p:cNvSpPr>
            <a:spLocks noGrp="1"/>
          </p:cNvSpPr>
          <p:nvPr>
            <p:ph type="subTitle" idx="1"/>
          </p:nvPr>
        </p:nvSpPr>
        <p:spPr/>
        <p:txBody>
          <a:bodyPr/>
          <a:lstStyle/>
          <a:p>
            <a:r>
              <a:rPr lang="en-GB" dirty="0"/>
              <a:t>Graduated Fee Schemes and </a:t>
            </a:r>
          </a:p>
          <a:p>
            <a:r>
              <a:rPr lang="en-GB" dirty="0"/>
              <a:t>Pages of Prosecution Evidence (PPE)</a:t>
            </a:r>
          </a:p>
          <a:p>
            <a:endParaRPr lang="en-GB" dirty="0"/>
          </a:p>
        </p:txBody>
      </p:sp>
      <p:sp>
        <p:nvSpPr>
          <p:cNvPr id="4" name="Text Placeholder 3">
            <a:extLst>
              <a:ext uri="{FF2B5EF4-FFF2-40B4-BE49-F238E27FC236}">
                <a16:creationId xmlns:a16="http://schemas.microsoft.com/office/drawing/2014/main" id="{D10D0ED2-F75B-4BB0-A59B-559239718398}"/>
              </a:ext>
            </a:extLst>
          </p:cNvPr>
          <p:cNvSpPr>
            <a:spLocks noGrp="1"/>
          </p:cNvSpPr>
          <p:nvPr>
            <p:ph type="body" sz="quarter" idx="10"/>
          </p:nvPr>
        </p:nvSpPr>
        <p:spPr/>
        <p:txBody>
          <a:bodyPr/>
          <a:lstStyle/>
          <a:p>
            <a:r>
              <a:rPr lang="en-GB" dirty="0"/>
              <a:t>2021</a:t>
            </a:r>
          </a:p>
        </p:txBody>
      </p:sp>
    </p:spTree>
    <p:extLst>
      <p:ext uri="{BB962C8B-B14F-4D97-AF65-F5344CB8AC3E}">
        <p14:creationId xmlns:p14="http://schemas.microsoft.com/office/powerpoint/2010/main" val="15079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p:txBody>
          <a:bodyPr/>
          <a:lstStyle/>
          <a:p>
            <a:r>
              <a:rPr lang="en-GB" dirty="0"/>
              <a:t>LAA Reports</a:t>
            </a:r>
          </a:p>
        </p:txBody>
      </p:sp>
    </p:spTree>
    <p:extLst>
      <p:ext uri="{BB962C8B-B14F-4D97-AF65-F5344CB8AC3E}">
        <p14:creationId xmlns:p14="http://schemas.microsoft.com/office/powerpoint/2010/main" val="212609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91F9-4BD0-47A7-BB1B-0615989E29E1}"/>
              </a:ext>
            </a:extLst>
          </p:cNvPr>
          <p:cNvSpPr>
            <a:spLocks noGrp="1"/>
          </p:cNvSpPr>
          <p:nvPr>
            <p:ph type="title"/>
          </p:nvPr>
        </p:nvSpPr>
        <p:spPr/>
        <p:txBody>
          <a:bodyPr>
            <a:normAutofit/>
          </a:bodyPr>
          <a:lstStyle/>
          <a:p>
            <a:pPr algn="ctr"/>
            <a:r>
              <a:rPr lang="en-GB" dirty="0"/>
              <a:t>Legal Aid Agency Reports</a:t>
            </a:r>
            <a:endParaRPr lang="en-GB" sz="1300" dirty="0">
              <a:highlight>
                <a:srgbClr val="FFFF00"/>
              </a:highlight>
            </a:endParaRPr>
          </a:p>
        </p:txBody>
      </p:sp>
      <p:graphicFrame>
        <p:nvGraphicFramePr>
          <p:cNvPr id="6" name="Content Placeholder 5">
            <a:extLst>
              <a:ext uri="{FF2B5EF4-FFF2-40B4-BE49-F238E27FC236}">
                <a16:creationId xmlns:a16="http://schemas.microsoft.com/office/drawing/2014/main" id="{B3D70C5B-ABD9-48AF-806B-508D216DDA1E}"/>
              </a:ext>
            </a:extLst>
          </p:cNvPr>
          <p:cNvGraphicFramePr>
            <a:graphicFrameLocks noGrp="1"/>
          </p:cNvGraphicFramePr>
          <p:nvPr>
            <p:ph idx="1"/>
            <p:extLst>
              <p:ext uri="{D42A27DB-BD31-4B8C-83A1-F6EECF244321}">
                <p14:modId xmlns:p14="http://schemas.microsoft.com/office/powerpoint/2010/main" val="1633634241"/>
              </p:ext>
            </p:extLst>
          </p:nvPr>
        </p:nvGraphicFramePr>
        <p:xfrm>
          <a:off x="712787" y="1096169"/>
          <a:ext cx="7718425"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295D786-E85B-474F-AED6-19D231326A24}"/>
              </a:ext>
            </a:extLst>
          </p:cNvPr>
          <p:cNvSpPr>
            <a:spLocks noGrp="1"/>
          </p:cNvSpPr>
          <p:nvPr>
            <p:ph type="ftr" sz="quarter" idx="11"/>
          </p:nvPr>
        </p:nvSpPr>
        <p:spPr>
          <a:xfrm>
            <a:off x="399908" y="6526750"/>
            <a:ext cx="6815314" cy="331250"/>
          </a:xfrm>
        </p:spPr>
        <p:txBody>
          <a:bodyPr/>
          <a:lstStyle/>
          <a:p>
            <a:r>
              <a:rPr lang="en-GB" dirty="0"/>
              <a:t>Working with others to achieve excellence in the delivery of legal aid</a:t>
            </a:r>
          </a:p>
          <a:p>
            <a:endParaRPr lang="en-GB" dirty="0"/>
          </a:p>
        </p:txBody>
      </p:sp>
      <p:sp>
        <p:nvSpPr>
          <p:cNvPr id="5" name="Slide Number Placeholder 4">
            <a:extLst>
              <a:ext uri="{FF2B5EF4-FFF2-40B4-BE49-F238E27FC236}">
                <a16:creationId xmlns:a16="http://schemas.microsoft.com/office/drawing/2014/main" id="{E1DA13E3-FEC4-4AA2-98CF-D02B00FD8FB3}"/>
              </a:ext>
            </a:extLst>
          </p:cNvPr>
          <p:cNvSpPr>
            <a:spLocks noGrp="1"/>
          </p:cNvSpPr>
          <p:nvPr>
            <p:ph type="sldNum" sz="quarter" idx="12"/>
          </p:nvPr>
        </p:nvSpPr>
        <p:spPr/>
        <p:txBody>
          <a:bodyPr/>
          <a:lstStyle/>
          <a:p>
            <a:fld id="{9A8223AF-F2F5-41F7-A71C-81CE492BCB88}" type="slidenum">
              <a:rPr lang="en-GB" smtClean="0"/>
              <a:pPr/>
              <a:t>11</a:t>
            </a:fld>
            <a:endParaRPr lang="en-GB" dirty="0"/>
          </a:p>
        </p:txBody>
      </p:sp>
      <p:pic>
        <p:nvPicPr>
          <p:cNvPr id="8" name="Picture 7">
            <a:extLst>
              <a:ext uri="{FF2B5EF4-FFF2-40B4-BE49-F238E27FC236}">
                <a16:creationId xmlns:a16="http://schemas.microsoft.com/office/drawing/2014/main" id="{623C50CC-994E-414C-88B9-010759716615}"/>
              </a:ext>
            </a:extLst>
          </p:cNvPr>
          <p:cNvPicPr>
            <a:picLocks noChangeAspect="1"/>
          </p:cNvPicPr>
          <p:nvPr/>
        </p:nvPicPr>
        <p:blipFill>
          <a:blip r:embed="rId7">
            <a:duotone>
              <a:prstClr val="black"/>
              <a:schemeClr val="accent2">
                <a:tint val="45000"/>
                <a:satMod val="400000"/>
              </a:schemeClr>
            </a:duotone>
            <a:alphaModFix amt="15000"/>
          </a:blip>
          <a:stretch>
            <a:fillRect/>
          </a:stretch>
        </p:blipFill>
        <p:spPr>
          <a:xfrm>
            <a:off x="615587" y="1234173"/>
            <a:ext cx="7815613" cy="4389654"/>
          </a:xfrm>
          <a:prstGeom prst="rect">
            <a:avLst/>
          </a:prstGeom>
        </p:spPr>
      </p:pic>
    </p:spTree>
    <p:extLst>
      <p:ext uri="{BB962C8B-B14F-4D97-AF65-F5344CB8AC3E}">
        <p14:creationId xmlns:p14="http://schemas.microsoft.com/office/powerpoint/2010/main" val="423235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E857-6148-4A72-B329-791BD98EDBA9}"/>
              </a:ext>
            </a:extLst>
          </p:cNvPr>
          <p:cNvSpPr>
            <a:spLocks noGrp="1"/>
          </p:cNvSpPr>
          <p:nvPr>
            <p:ph type="title"/>
          </p:nvPr>
        </p:nvSpPr>
        <p:spPr/>
        <p:txBody>
          <a:bodyPr/>
          <a:lstStyle/>
          <a:p>
            <a:pPr algn="ctr"/>
            <a:r>
              <a:rPr lang="en-GB" dirty="0"/>
              <a:t>Unusual circumstances</a:t>
            </a:r>
          </a:p>
        </p:txBody>
      </p:sp>
      <p:graphicFrame>
        <p:nvGraphicFramePr>
          <p:cNvPr id="6" name="Content Placeholder 5">
            <a:extLst>
              <a:ext uri="{FF2B5EF4-FFF2-40B4-BE49-F238E27FC236}">
                <a16:creationId xmlns:a16="http://schemas.microsoft.com/office/drawing/2014/main" id="{E999A1CD-4769-42CB-AE02-5E9B59EF810B}"/>
              </a:ext>
            </a:extLst>
          </p:cNvPr>
          <p:cNvGraphicFramePr>
            <a:graphicFrameLocks noGrp="1"/>
          </p:cNvGraphicFramePr>
          <p:nvPr>
            <p:ph idx="1"/>
            <p:extLst>
              <p:ext uri="{D42A27DB-BD31-4B8C-83A1-F6EECF244321}">
                <p14:modId xmlns:p14="http://schemas.microsoft.com/office/powerpoint/2010/main" val="3986117485"/>
              </p:ext>
            </p:extLst>
          </p:nvPr>
        </p:nvGraphicFramePr>
        <p:xfrm>
          <a:off x="712788" y="1328738"/>
          <a:ext cx="7718425"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BF2A61B-A3EF-4D4C-A9C9-C9BE498540EF}"/>
              </a:ext>
            </a:extLst>
          </p:cNvPr>
          <p:cNvSpPr>
            <a:spLocks noGrp="1"/>
          </p:cNvSpPr>
          <p:nvPr>
            <p:ph type="ftr" sz="quarter" idx="11"/>
          </p:nvPr>
        </p:nvSpPr>
        <p:spPr>
          <a:xfrm>
            <a:off x="391887" y="6526750"/>
            <a:ext cx="6815314" cy="331250"/>
          </a:xfrm>
        </p:spPr>
        <p:txBody>
          <a:bodyPr/>
          <a:lstStyle/>
          <a:p>
            <a:r>
              <a:rPr lang="en-GB" dirty="0"/>
              <a:t>Working with others to achieve excellence in the delivery of legal aid</a:t>
            </a:r>
          </a:p>
          <a:p>
            <a:endParaRPr lang="en-GB" dirty="0"/>
          </a:p>
        </p:txBody>
      </p:sp>
      <p:sp>
        <p:nvSpPr>
          <p:cNvPr id="5" name="Slide Number Placeholder 4">
            <a:extLst>
              <a:ext uri="{FF2B5EF4-FFF2-40B4-BE49-F238E27FC236}">
                <a16:creationId xmlns:a16="http://schemas.microsoft.com/office/drawing/2014/main" id="{608E76BF-FC21-454A-B9FD-0A61090B9640}"/>
              </a:ext>
            </a:extLst>
          </p:cNvPr>
          <p:cNvSpPr>
            <a:spLocks noGrp="1"/>
          </p:cNvSpPr>
          <p:nvPr>
            <p:ph type="sldNum" sz="quarter" idx="12"/>
          </p:nvPr>
        </p:nvSpPr>
        <p:spPr/>
        <p:txBody>
          <a:bodyPr/>
          <a:lstStyle/>
          <a:p>
            <a:fld id="{9A8223AF-F2F5-41F7-A71C-81CE492BCB88}" type="slidenum">
              <a:rPr lang="en-GB" smtClean="0"/>
              <a:pPr/>
              <a:t>12</a:t>
            </a:fld>
            <a:endParaRPr lang="en-GB" dirty="0"/>
          </a:p>
        </p:txBody>
      </p:sp>
    </p:spTree>
    <p:extLst>
      <p:ext uri="{BB962C8B-B14F-4D97-AF65-F5344CB8AC3E}">
        <p14:creationId xmlns:p14="http://schemas.microsoft.com/office/powerpoint/2010/main" val="368777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p:txBody>
          <a:bodyPr/>
          <a:lstStyle/>
          <a:p>
            <a:r>
              <a:rPr lang="en-GB" dirty="0"/>
              <a:t>Electronic Evidence</a:t>
            </a:r>
          </a:p>
        </p:txBody>
      </p:sp>
      <p:sp>
        <p:nvSpPr>
          <p:cNvPr id="5" name="Text Placeholder 4">
            <a:extLst>
              <a:ext uri="{FF2B5EF4-FFF2-40B4-BE49-F238E27FC236}">
                <a16:creationId xmlns:a16="http://schemas.microsoft.com/office/drawing/2014/main" id="{B0E09181-6332-4227-98A4-93D9C3B3A37B}"/>
              </a:ext>
            </a:extLst>
          </p:cNvPr>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GB" dirty="0"/>
              <a:t>Changes since 2011</a:t>
            </a:r>
          </a:p>
          <a:p>
            <a:pPr marL="342900" indent="-342900">
              <a:buFont typeface="Arial" panose="020B0604020202020204" pitchFamily="34" charset="0"/>
              <a:buChar char="•"/>
            </a:pPr>
            <a:r>
              <a:rPr lang="en-GB" dirty="0"/>
              <a:t>Remuneration regulations</a:t>
            </a:r>
          </a:p>
          <a:p>
            <a:pPr marL="342900" indent="-342900">
              <a:buFont typeface="Arial" panose="020B0604020202020204" pitchFamily="34" charset="0"/>
              <a:buChar char="•"/>
            </a:pPr>
            <a:r>
              <a:rPr lang="en-GB" dirty="0"/>
              <a:t>Case Law</a:t>
            </a:r>
          </a:p>
          <a:p>
            <a:pPr marL="342900" indent="-342900">
              <a:buFont typeface="Arial" panose="020B0604020202020204" pitchFamily="34" charset="0"/>
              <a:buChar char="•"/>
            </a:pPr>
            <a:r>
              <a:rPr lang="en-GB" dirty="0"/>
              <a:t>Assessment Process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08102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D9DA-5D7A-470F-9F2B-A69BF2010178}"/>
              </a:ext>
            </a:extLst>
          </p:cNvPr>
          <p:cNvSpPr>
            <a:spLocks noGrp="1"/>
          </p:cNvSpPr>
          <p:nvPr>
            <p:ph type="title"/>
          </p:nvPr>
        </p:nvSpPr>
        <p:spPr>
          <a:xfrm>
            <a:off x="712800" y="611330"/>
            <a:ext cx="7718400" cy="345232"/>
          </a:xfrm>
        </p:spPr>
        <p:txBody>
          <a:bodyPr>
            <a:normAutofit/>
          </a:bodyPr>
          <a:lstStyle/>
          <a:p>
            <a:pPr algn="ctr"/>
            <a:r>
              <a:rPr lang="en-GB" dirty="0"/>
              <a:t>Changes to electronic evidence since 2011</a:t>
            </a:r>
          </a:p>
        </p:txBody>
      </p:sp>
      <p:sp>
        <p:nvSpPr>
          <p:cNvPr id="3" name="Content Placeholder 2">
            <a:extLst>
              <a:ext uri="{FF2B5EF4-FFF2-40B4-BE49-F238E27FC236}">
                <a16:creationId xmlns:a16="http://schemas.microsoft.com/office/drawing/2014/main" id="{E5A9C7F5-E09E-44D5-B017-AD4F478C201A}"/>
              </a:ext>
            </a:extLst>
          </p:cNvPr>
          <p:cNvSpPr>
            <a:spLocks noGrp="1"/>
          </p:cNvSpPr>
          <p:nvPr>
            <p:ph idx="1"/>
          </p:nvPr>
        </p:nvSpPr>
        <p:spPr>
          <a:xfrm>
            <a:off x="712799" y="1283612"/>
            <a:ext cx="7718401" cy="4538068"/>
          </a:xfrm>
        </p:spPr>
        <p:txBody>
          <a:bodyPr>
            <a:noAutofit/>
          </a:bodyPr>
          <a:lstStyle/>
          <a:p>
            <a:pPr lvl="0">
              <a:spcBef>
                <a:spcPts val="0"/>
              </a:spcBef>
              <a:defRPr/>
            </a:pPr>
            <a:r>
              <a:rPr lang="en-GB" sz="1400" dirty="0">
                <a:solidFill>
                  <a:schemeClr val="accent2"/>
                </a:solidFill>
                <a:latin typeface="Arial" panose="020B0604020202020204" pitchFamily="34" charset="0"/>
                <a:cs typeface="Arial" panose="020B0604020202020204" pitchFamily="34" charset="0"/>
              </a:rPr>
              <a:t>Rep orders before 3/10/2011: </a:t>
            </a:r>
          </a:p>
          <a:p>
            <a:pPr marL="342900" lvl="1" indent="-342900">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All served electronic material is subject to special prep provisions </a:t>
            </a:r>
          </a:p>
          <a:p>
            <a:pPr marL="342900" lvl="1" indent="-342900">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We refuse the claim and refer the provider to </a:t>
            </a:r>
            <a:r>
              <a:rPr lang="en-GB" sz="1400" dirty="0">
                <a:solidFill>
                  <a:prstClr val="black"/>
                </a:solidFill>
                <a:latin typeface="Arial" panose="020B0604020202020204" pitchFamily="34" charset="0"/>
                <a:cs typeface="Arial" panose="020B0604020202020204" pitchFamily="34" charset="0"/>
              </a:rPr>
              <a:t>Part 3 Schedule 2 Paragraph 15 CDS Funding (Amendment) Order 2007 no.3552</a:t>
            </a:r>
            <a:endParaRPr lang="en-GB" sz="1400" b="0" dirty="0">
              <a:solidFill>
                <a:prstClr val="black"/>
              </a:solidFill>
              <a:latin typeface="Arial" panose="020B0604020202020204" pitchFamily="34" charset="0"/>
              <a:cs typeface="Arial" panose="020B0604020202020204" pitchFamily="34" charset="0"/>
            </a:endParaRPr>
          </a:p>
          <a:p>
            <a:pPr lvl="0">
              <a:spcBef>
                <a:spcPts val="0"/>
              </a:spcBef>
              <a:defRPr/>
            </a:pPr>
            <a:r>
              <a:rPr lang="en-GB" sz="1400" dirty="0">
                <a:solidFill>
                  <a:schemeClr val="accent2"/>
                </a:solidFill>
                <a:latin typeface="Arial" panose="020B0604020202020204" pitchFamily="34" charset="0"/>
                <a:cs typeface="Arial" panose="020B0604020202020204" pitchFamily="34" charset="0"/>
              </a:rPr>
              <a:t>Rep orders between 3/10/2011 to 1/4/2012:</a:t>
            </a:r>
          </a:p>
          <a:p>
            <a:pPr marL="342900" lvl="1" indent="-342900">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Only evidence served on disc which would have previously existed in paper, pre- digital age, can be allowed as PPE </a:t>
            </a:r>
          </a:p>
          <a:p>
            <a:pPr marL="342900" lvl="1" indent="-342900">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Part 1, Schedule 2, Paragraph 1 (2A) CDS Funding (Amendment) Order 2011 no. 2065, </a:t>
            </a:r>
            <a:r>
              <a:rPr lang="en-GB" sz="1400" b="0" dirty="0">
                <a:solidFill>
                  <a:prstClr val="black"/>
                </a:solidFill>
                <a:latin typeface="Arial" panose="020B0604020202020204" pitchFamily="34" charset="0"/>
                <a:cs typeface="Arial" panose="020B0604020202020204" pitchFamily="34" charset="0"/>
              </a:rPr>
              <a:t>i.e. statements, photos, transcripts, man-made reports, etc. served on disc (generally for convenience) should be included in the PPE </a:t>
            </a:r>
          </a:p>
          <a:p>
            <a:pPr marL="342900" lvl="1" indent="-342900">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Pre-existing digital material, i.e. Excel documents and telephone data are excluded from PPE and subject to Special Preparation</a:t>
            </a:r>
          </a:p>
          <a:p>
            <a:pPr lvl="0">
              <a:spcBef>
                <a:spcPts val="0"/>
              </a:spcBef>
              <a:defRPr/>
            </a:pPr>
            <a:r>
              <a:rPr lang="en-GB" sz="1400" dirty="0">
                <a:solidFill>
                  <a:schemeClr val="accent2"/>
                </a:solidFill>
                <a:latin typeface="Arial" panose="020B0604020202020204" pitchFamily="34" charset="0"/>
                <a:cs typeface="Arial" panose="020B0604020202020204" pitchFamily="34" charset="0"/>
              </a:rPr>
              <a:t>Rep orders after 1/4/2012:</a:t>
            </a:r>
          </a:p>
          <a:p>
            <a:pPr marL="342900" lvl="1" indent="-342900">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Evidence which has always existed in a digital format is allowed as PPE if considered appropriate by the determining officer</a:t>
            </a:r>
            <a:r>
              <a:rPr lang="en-GB" sz="1400" dirty="0">
                <a:solidFill>
                  <a:prstClr val="black"/>
                </a:solidFill>
                <a:latin typeface="Arial" panose="020B0604020202020204" pitchFamily="34" charset="0"/>
                <a:cs typeface="Arial" panose="020B0604020202020204" pitchFamily="34" charset="0"/>
              </a:rPr>
              <a:t> </a:t>
            </a:r>
          </a:p>
          <a:p>
            <a:pPr marL="342900" lvl="1" indent="-342900">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Part 1, Schedule 2, Paragraph 1(5) Criminal Legal Aid (Remuneration) Regulations 2013 and R v Napper</a:t>
            </a:r>
            <a:endParaRPr lang="en-GB" sz="1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F37DAEE-39A3-477C-9698-B8B723DB5744}"/>
              </a:ext>
            </a:extLst>
          </p:cNvPr>
          <p:cNvSpPr>
            <a:spLocks noGrp="1"/>
          </p:cNvSpPr>
          <p:nvPr>
            <p:ph type="ftr" sz="quarter" idx="11"/>
          </p:nvPr>
        </p:nvSpPr>
        <p:spPr>
          <a:xfrm>
            <a:off x="391887" y="6475780"/>
            <a:ext cx="6815314" cy="252000"/>
          </a:xfrm>
        </p:spPr>
        <p:txBody>
          <a:bodyPr/>
          <a:lstStyle/>
          <a:p>
            <a:r>
              <a:rPr lang="en-GB" dirty="0"/>
              <a:t>Working with others to achieve excellence in the delivery of legal aid</a:t>
            </a:r>
          </a:p>
          <a:p>
            <a:endParaRPr lang="en-GB" dirty="0"/>
          </a:p>
        </p:txBody>
      </p:sp>
      <p:sp>
        <p:nvSpPr>
          <p:cNvPr id="5" name="Slide Number Placeholder 4">
            <a:extLst>
              <a:ext uri="{FF2B5EF4-FFF2-40B4-BE49-F238E27FC236}">
                <a16:creationId xmlns:a16="http://schemas.microsoft.com/office/drawing/2014/main" id="{D461EFAF-5D0E-425A-96B5-C5416E227F8B}"/>
              </a:ext>
            </a:extLst>
          </p:cNvPr>
          <p:cNvSpPr>
            <a:spLocks noGrp="1"/>
          </p:cNvSpPr>
          <p:nvPr>
            <p:ph type="sldNum" sz="quarter" idx="12"/>
          </p:nvPr>
        </p:nvSpPr>
        <p:spPr/>
        <p:txBody>
          <a:bodyPr/>
          <a:lstStyle/>
          <a:p>
            <a:fld id="{9A8223AF-F2F5-41F7-A71C-81CE492BCB88}" type="slidenum">
              <a:rPr lang="en-GB" smtClean="0"/>
              <a:pPr/>
              <a:t>14</a:t>
            </a:fld>
            <a:endParaRPr lang="en-GB" dirty="0"/>
          </a:p>
        </p:txBody>
      </p:sp>
    </p:spTree>
    <p:extLst>
      <p:ext uri="{BB962C8B-B14F-4D97-AF65-F5344CB8AC3E}">
        <p14:creationId xmlns:p14="http://schemas.microsoft.com/office/powerpoint/2010/main" val="249117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EBD6-4942-4D4C-8332-D83A43A68764}"/>
              </a:ext>
            </a:extLst>
          </p:cNvPr>
          <p:cNvSpPr>
            <a:spLocks noGrp="1"/>
          </p:cNvSpPr>
          <p:nvPr>
            <p:ph type="title"/>
          </p:nvPr>
        </p:nvSpPr>
        <p:spPr/>
        <p:txBody>
          <a:bodyPr/>
          <a:lstStyle/>
          <a:p>
            <a:pPr algn="ctr"/>
            <a:r>
              <a:rPr lang="en-GB" dirty="0"/>
              <a:t>Electronic evidence: remuneration regulations 2013</a:t>
            </a:r>
          </a:p>
        </p:txBody>
      </p:sp>
      <p:sp>
        <p:nvSpPr>
          <p:cNvPr id="3" name="Content Placeholder 2">
            <a:extLst>
              <a:ext uri="{FF2B5EF4-FFF2-40B4-BE49-F238E27FC236}">
                <a16:creationId xmlns:a16="http://schemas.microsoft.com/office/drawing/2014/main" id="{045794C5-1E94-4DDF-9AE1-43E30F249587}"/>
              </a:ext>
            </a:extLst>
          </p:cNvPr>
          <p:cNvSpPr>
            <a:spLocks noGrp="1"/>
          </p:cNvSpPr>
          <p:nvPr>
            <p:ph idx="1"/>
          </p:nvPr>
        </p:nvSpPr>
        <p:spPr>
          <a:xfrm>
            <a:off x="712799" y="1449060"/>
            <a:ext cx="7718401" cy="3959880"/>
          </a:xfrm>
        </p:spPr>
        <p:txBody>
          <a:bodyPr>
            <a:noAutofit/>
          </a:bodyPr>
          <a:lstStyle/>
          <a:p>
            <a:pPr lvl="0">
              <a:spcBef>
                <a:spcPts val="0"/>
              </a:spcBef>
              <a:spcAft>
                <a:spcPts val="0"/>
              </a:spcAft>
              <a:defRPr/>
            </a:pPr>
            <a:r>
              <a:rPr lang="en-GB" sz="1600" dirty="0">
                <a:solidFill>
                  <a:prstClr val="black"/>
                </a:solidFill>
                <a:latin typeface="Arial" panose="020B0604020202020204" pitchFamily="34" charset="0"/>
                <a:cs typeface="Arial" panose="020B0604020202020204" pitchFamily="34" charset="0"/>
              </a:rPr>
              <a:t>Part 1, Schedule 2, Paragraph 1(4 &amp; 5) Criminal Legal Aid (Remuneration) Regulations 2013</a:t>
            </a:r>
          </a:p>
          <a:p>
            <a:pPr lvl="0">
              <a:spcBef>
                <a:spcPts val="0"/>
              </a:spcBef>
              <a:spcAft>
                <a:spcPts val="0"/>
              </a:spcAft>
              <a:defRPr/>
            </a:pPr>
            <a:endParaRPr lang="en-GB" sz="1600" b="0" dirty="0">
              <a:solidFill>
                <a:prstClr val="black"/>
              </a:solidFill>
              <a:latin typeface="Arial" panose="020B0604020202020204" pitchFamily="34" charset="0"/>
              <a:cs typeface="Arial" panose="020B0604020202020204" pitchFamily="34" charset="0"/>
            </a:endParaRPr>
          </a:p>
          <a:p>
            <a:pPr marL="365125" lvl="0" indent="-365125">
              <a:spcBef>
                <a:spcPts val="0"/>
              </a:spcBef>
              <a:spcAft>
                <a:spcPts val="0"/>
              </a:spcAft>
              <a:defRPr/>
            </a:pPr>
            <a:r>
              <a:rPr lang="en-GB" sz="1600" b="0" dirty="0">
                <a:solidFill>
                  <a:prstClr val="black"/>
                </a:solidFill>
                <a:latin typeface="Arial" panose="020B0604020202020204" pitchFamily="34" charset="0"/>
                <a:cs typeface="Arial" panose="020B0604020202020204" pitchFamily="34" charset="0"/>
              </a:rPr>
              <a:t>(4) Subject to sub-paragraph (5), a document served by the prosecution in electronic form is included in the number of pages of prosecution evidence.</a:t>
            </a:r>
          </a:p>
          <a:p>
            <a:pPr lvl="0">
              <a:spcBef>
                <a:spcPts val="0"/>
              </a:spcBef>
              <a:spcAft>
                <a:spcPts val="0"/>
              </a:spcAft>
              <a:defRPr/>
            </a:pPr>
            <a:endParaRPr lang="en-GB" sz="1600" b="0" dirty="0">
              <a:solidFill>
                <a:prstClr val="black"/>
              </a:solidFill>
              <a:latin typeface="Arial" panose="020B0604020202020204" pitchFamily="34" charset="0"/>
              <a:cs typeface="Arial" panose="020B0604020202020204" pitchFamily="34" charset="0"/>
            </a:endParaRPr>
          </a:p>
          <a:p>
            <a:pPr lvl="0">
              <a:spcBef>
                <a:spcPts val="0"/>
              </a:spcBef>
              <a:spcAft>
                <a:spcPts val="0"/>
              </a:spcAft>
              <a:defRPr/>
            </a:pPr>
            <a:r>
              <a:rPr lang="en-GB" sz="1600" b="0" dirty="0">
                <a:solidFill>
                  <a:prstClr val="black"/>
                </a:solidFill>
                <a:latin typeface="Arial" panose="020B0604020202020204" pitchFamily="34" charset="0"/>
                <a:cs typeface="Arial" panose="020B0604020202020204" pitchFamily="34" charset="0"/>
              </a:rPr>
              <a:t>(5) A documentary or pictorial exhibit which —</a:t>
            </a:r>
          </a:p>
          <a:p>
            <a:pPr lvl="0">
              <a:spcBef>
                <a:spcPts val="0"/>
              </a:spcBef>
              <a:spcAft>
                <a:spcPts val="0"/>
              </a:spcAft>
              <a:defRPr/>
            </a:pPr>
            <a:endParaRPr lang="en-GB" sz="1600" b="0" dirty="0">
              <a:solidFill>
                <a:prstClr val="black"/>
              </a:solidFill>
              <a:latin typeface="Arial" panose="020B0604020202020204" pitchFamily="34" charset="0"/>
              <a:cs typeface="Arial" panose="020B0604020202020204" pitchFamily="34" charset="0"/>
            </a:endParaRPr>
          </a:p>
          <a:p>
            <a:pPr lvl="0">
              <a:spcBef>
                <a:spcPts val="0"/>
              </a:spcBef>
              <a:spcAft>
                <a:spcPts val="0"/>
              </a:spcAft>
              <a:defRPr/>
            </a:pPr>
            <a:r>
              <a:rPr lang="en-GB" sz="1600" b="0" dirty="0">
                <a:solidFill>
                  <a:prstClr val="black"/>
                </a:solidFill>
                <a:latin typeface="Arial" panose="020B0604020202020204" pitchFamily="34" charset="0"/>
                <a:cs typeface="Arial" panose="020B0604020202020204" pitchFamily="34" charset="0"/>
              </a:rPr>
              <a:t>(a) has been served by the prosecution in electronic form; and</a:t>
            </a:r>
          </a:p>
          <a:p>
            <a:pPr lvl="0">
              <a:spcBef>
                <a:spcPts val="0"/>
              </a:spcBef>
              <a:spcAft>
                <a:spcPts val="0"/>
              </a:spcAft>
              <a:defRPr/>
            </a:pPr>
            <a:r>
              <a:rPr lang="en-GB" sz="1600" b="0" dirty="0">
                <a:solidFill>
                  <a:prstClr val="black"/>
                </a:solidFill>
                <a:latin typeface="Arial" panose="020B0604020202020204" pitchFamily="34" charset="0"/>
                <a:cs typeface="Arial" panose="020B0604020202020204" pitchFamily="34" charset="0"/>
              </a:rPr>
              <a:t>(b) has never existed in paper form,</a:t>
            </a:r>
          </a:p>
          <a:p>
            <a:pPr lvl="0">
              <a:spcBef>
                <a:spcPts val="0"/>
              </a:spcBef>
              <a:spcAft>
                <a:spcPts val="0"/>
              </a:spcAft>
              <a:defRPr/>
            </a:pPr>
            <a:endParaRPr lang="en-GB" sz="1600" b="0" dirty="0">
              <a:solidFill>
                <a:prstClr val="black"/>
              </a:solidFill>
              <a:latin typeface="Arial" panose="020B0604020202020204" pitchFamily="34" charset="0"/>
              <a:cs typeface="Arial" panose="020B0604020202020204" pitchFamily="34" charset="0"/>
            </a:endParaRPr>
          </a:p>
          <a:p>
            <a:pPr lvl="0">
              <a:spcBef>
                <a:spcPts val="0"/>
              </a:spcBef>
              <a:spcAft>
                <a:spcPts val="0"/>
              </a:spcAft>
              <a:defRPr/>
            </a:pPr>
            <a:r>
              <a:rPr lang="en-GB" sz="1600" b="0" dirty="0">
                <a:solidFill>
                  <a:prstClr val="black"/>
                </a:solidFill>
                <a:latin typeface="Arial" panose="020B0604020202020204" pitchFamily="34" charset="0"/>
                <a:cs typeface="Arial" panose="020B0604020202020204" pitchFamily="34" charset="0"/>
              </a:rPr>
              <a:t>is not included within the number of pages of prosecution evidence unless the appropriate officer decides that it would be appropriate to include it in the pages of prosecution evidence taking into account the nature of the document and any other relevant circumstances.</a:t>
            </a:r>
            <a:endParaRPr lang="en-GB" sz="16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8AD0DD4-984A-4E8B-8EAE-2A8A0CBB6D2D}"/>
              </a:ext>
            </a:extLst>
          </p:cNvPr>
          <p:cNvSpPr>
            <a:spLocks noGrp="1"/>
          </p:cNvSpPr>
          <p:nvPr>
            <p:ph type="ftr" sz="quarter" idx="11"/>
          </p:nvPr>
        </p:nvSpPr>
        <p:spPr>
          <a:xfrm>
            <a:off x="359803" y="6526750"/>
            <a:ext cx="6815314" cy="331250"/>
          </a:xfrm>
        </p:spPr>
        <p:txBody>
          <a:bodyPr/>
          <a:lstStyle/>
          <a:p>
            <a:r>
              <a:rPr lang="en-GB" dirty="0"/>
              <a:t>Working with others to achieve excellence in the delivery of legal aid</a:t>
            </a:r>
          </a:p>
          <a:p>
            <a:endParaRPr lang="en-GB" dirty="0"/>
          </a:p>
        </p:txBody>
      </p:sp>
      <p:sp>
        <p:nvSpPr>
          <p:cNvPr id="5" name="Slide Number Placeholder 4">
            <a:extLst>
              <a:ext uri="{FF2B5EF4-FFF2-40B4-BE49-F238E27FC236}">
                <a16:creationId xmlns:a16="http://schemas.microsoft.com/office/drawing/2014/main" id="{54EC14FB-E1F4-4685-91FE-F371B4BBC15E}"/>
              </a:ext>
            </a:extLst>
          </p:cNvPr>
          <p:cNvSpPr>
            <a:spLocks noGrp="1"/>
          </p:cNvSpPr>
          <p:nvPr>
            <p:ph type="sldNum" sz="quarter" idx="12"/>
          </p:nvPr>
        </p:nvSpPr>
        <p:spPr/>
        <p:txBody>
          <a:bodyPr/>
          <a:lstStyle/>
          <a:p>
            <a:fld id="{9A8223AF-F2F5-41F7-A71C-81CE492BCB88}" type="slidenum">
              <a:rPr lang="en-GB" smtClean="0"/>
              <a:pPr/>
              <a:t>15</a:t>
            </a:fld>
            <a:endParaRPr lang="en-GB" dirty="0"/>
          </a:p>
        </p:txBody>
      </p:sp>
    </p:spTree>
    <p:extLst>
      <p:ext uri="{BB962C8B-B14F-4D97-AF65-F5344CB8AC3E}">
        <p14:creationId xmlns:p14="http://schemas.microsoft.com/office/powerpoint/2010/main" val="34322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5188-8317-4507-AEA7-E40B0DFBC747}"/>
              </a:ext>
            </a:extLst>
          </p:cNvPr>
          <p:cNvSpPr>
            <a:spLocks noGrp="1"/>
          </p:cNvSpPr>
          <p:nvPr>
            <p:ph type="title"/>
          </p:nvPr>
        </p:nvSpPr>
        <p:spPr/>
        <p:txBody>
          <a:bodyPr/>
          <a:lstStyle/>
          <a:p>
            <a:pPr algn="ctr"/>
            <a:r>
              <a:rPr lang="en-GB" dirty="0"/>
              <a:t>Electronic evidence: case law</a:t>
            </a:r>
          </a:p>
        </p:txBody>
      </p:sp>
      <p:sp>
        <p:nvSpPr>
          <p:cNvPr id="3" name="Content Placeholder 2">
            <a:extLst>
              <a:ext uri="{FF2B5EF4-FFF2-40B4-BE49-F238E27FC236}">
                <a16:creationId xmlns:a16="http://schemas.microsoft.com/office/drawing/2014/main" id="{35813BC2-BC08-4342-92BF-7258E805AFDD}"/>
              </a:ext>
            </a:extLst>
          </p:cNvPr>
          <p:cNvSpPr>
            <a:spLocks noGrp="1"/>
          </p:cNvSpPr>
          <p:nvPr>
            <p:ph sz="half" idx="1"/>
          </p:nvPr>
        </p:nvSpPr>
        <p:spPr>
          <a:xfrm>
            <a:off x="712800" y="1609707"/>
            <a:ext cx="3173400" cy="3638586"/>
          </a:xfrm>
        </p:spPr>
        <p:txBody>
          <a:bodyPr>
            <a:noAutofit/>
          </a:bodyPr>
          <a:lstStyle/>
          <a:p>
            <a:pPr lvl="0">
              <a:spcBef>
                <a:spcPts val="0"/>
              </a:spcBef>
              <a:spcAft>
                <a:spcPts val="0"/>
              </a:spcAft>
              <a:defRPr/>
            </a:pPr>
            <a:r>
              <a:rPr lang="en-GB" sz="1600" dirty="0">
                <a:solidFill>
                  <a:prstClr val="black"/>
                </a:solidFill>
                <a:latin typeface="Arial" panose="020B0604020202020204" pitchFamily="34" charset="0"/>
                <a:cs typeface="Arial" panose="020B0604020202020204" pitchFamily="34" charset="0"/>
              </a:rPr>
              <a:t>R v Napper (2014)</a:t>
            </a:r>
          </a:p>
          <a:p>
            <a:pPr lvl="0">
              <a:spcBef>
                <a:spcPts val="0"/>
              </a:spcBef>
              <a:spcAft>
                <a:spcPts val="0"/>
              </a:spcAft>
              <a:defRPr/>
            </a:pPr>
            <a:r>
              <a:rPr lang="en-GB" sz="1600" dirty="0">
                <a:solidFill>
                  <a:prstClr val="black"/>
                </a:solidFill>
                <a:latin typeface="Arial" panose="020B0604020202020204" pitchFamily="34" charset="0"/>
                <a:cs typeface="Arial" panose="020B0604020202020204" pitchFamily="34" charset="0"/>
              </a:rPr>
              <a:t> </a:t>
            </a:r>
          </a:p>
          <a:p>
            <a:pPr marL="285750" lvl="0" indent="-285750">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Held that the amended definition, must be interpreted to mean that where there is insufficient evidence to establish that electronic evidence would previously have been served in paper form, then a decision on whether the material should be counted as PPE must be based on how important or integral it is to the case and the work involved in considering it. </a:t>
            </a:r>
          </a:p>
          <a:p>
            <a:endParaRPr lang="en-GB" sz="1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382C6B1-ACD8-49F4-A8B9-B103EF1056D4}"/>
              </a:ext>
            </a:extLst>
          </p:cNvPr>
          <p:cNvSpPr>
            <a:spLocks noGrp="1"/>
          </p:cNvSpPr>
          <p:nvPr>
            <p:ph sz="half" idx="2"/>
          </p:nvPr>
        </p:nvSpPr>
        <p:spPr>
          <a:xfrm>
            <a:off x="4196084" y="1206604"/>
            <a:ext cx="4235116" cy="4444792"/>
          </a:xfrm>
        </p:spPr>
        <p:txBody>
          <a:bodyPr>
            <a:noAutofit/>
          </a:bodyPr>
          <a:lstStyle/>
          <a:p>
            <a:pPr>
              <a:spcBef>
                <a:spcPts val="0"/>
              </a:spcBef>
              <a:spcAft>
                <a:spcPts val="0"/>
              </a:spcAft>
              <a:defRPr/>
            </a:pPr>
            <a:r>
              <a:rPr lang="en-GB" sz="1600" dirty="0">
                <a:solidFill>
                  <a:prstClr val="black"/>
                </a:solidFill>
                <a:latin typeface="Arial" panose="020B0604020202020204" pitchFamily="34" charset="0"/>
                <a:cs typeface="Arial" panose="020B0604020202020204" pitchFamily="34" charset="0"/>
                <a:hlinkClick r:id="rId2" action="ppaction://hlinkfile"/>
              </a:rPr>
              <a:t>Lord Chancellor v SVS Solicitors (2017) </a:t>
            </a:r>
            <a:endParaRPr lang="en-GB" sz="1600" dirty="0">
              <a:solidFill>
                <a:prstClr val="black"/>
              </a:solidFill>
              <a:latin typeface="Arial" panose="020B0604020202020204" pitchFamily="34" charset="0"/>
              <a:cs typeface="Arial" panose="020B0604020202020204" pitchFamily="34" charset="0"/>
            </a:endParaRPr>
          </a:p>
          <a:p>
            <a:pPr>
              <a:spcBef>
                <a:spcPts val="0"/>
              </a:spcBef>
              <a:spcAft>
                <a:spcPts val="0"/>
              </a:spcAft>
              <a:defRPr/>
            </a:pPr>
            <a:endParaRPr lang="en-GB" sz="160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Material relied upon by the prosecution should be allowed as PPE.</a:t>
            </a:r>
          </a:p>
          <a:p>
            <a:pPr marL="285750" lvl="0" indent="-285750">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If material is relied upon and there is no Notice of Additional Evidence, the defence should not be penalised.</a:t>
            </a:r>
          </a:p>
          <a:p>
            <a:pPr marL="285750" lvl="0" indent="-285750">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The status of material should be clarified and agreed between prosecution and defence at the earliest opportunity.</a:t>
            </a:r>
          </a:p>
          <a:p>
            <a:pPr marL="285750" lvl="0" indent="-285750">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If there is a dispute, the trial judge can make a ruling on the status of the material.</a:t>
            </a:r>
          </a:p>
          <a:p>
            <a:pPr marL="285750" lvl="0" indent="-285750">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Paragraph 50 of the judgment sets out the principles: points vii &amp; viii (overleaf) are of significance in cases where material has been extracted and relied upon by the prosecution and there is a dispute as to the underlying source material.</a:t>
            </a:r>
          </a:p>
          <a:p>
            <a:endParaRPr lang="en-GB" sz="1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23B9161-5A5D-4C5B-9E4F-5D3E54283697}"/>
              </a:ext>
            </a:extLst>
          </p:cNvPr>
          <p:cNvSpPr>
            <a:spLocks noGrp="1"/>
          </p:cNvSpPr>
          <p:nvPr>
            <p:ph type="ftr" sz="quarter" idx="11"/>
          </p:nvPr>
        </p:nvSpPr>
        <p:spPr>
          <a:xfrm>
            <a:off x="391887" y="6526750"/>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DADB2FB1-B3D4-425A-A06E-1A4262F2C713}"/>
              </a:ext>
            </a:extLst>
          </p:cNvPr>
          <p:cNvSpPr>
            <a:spLocks noGrp="1"/>
          </p:cNvSpPr>
          <p:nvPr>
            <p:ph type="sldNum" sz="quarter" idx="12"/>
          </p:nvPr>
        </p:nvSpPr>
        <p:spPr/>
        <p:txBody>
          <a:bodyPr/>
          <a:lstStyle/>
          <a:p>
            <a:fld id="{9A8223AF-F2F5-41F7-A71C-81CE492BCB88}" type="slidenum">
              <a:rPr lang="en-GB" smtClean="0"/>
              <a:pPr/>
              <a:t>16</a:t>
            </a:fld>
            <a:endParaRPr lang="en-GB" dirty="0"/>
          </a:p>
        </p:txBody>
      </p:sp>
    </p:spTree>
    <p:extLst>
      <p:ext uri="{BB962C8B-B14F-4D97-AF65-F5344CB8AC3E}">
        <p14:creationId xmlns:p14="http://schemas.microsoft.com/office/powerpoint/2010/main" val="189055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73F8-92AA-4787-8E5F-BF3716038812}"/>
              </a:ext>
            </a:extLst>
          </p:cNvPr>
          <p:cNvSpPr>
            <a:spLocks noGrp="1"/>
          </p:cNvSpPr>
          <p:nvPr>
            <p:ph type="title"/>
          </p:nvPr>
        </p:nvSpPr>
        <p:spPr/>
        <p:txBody>
          <a:bodyPr>
            <a:noAutofit/>
          </a:bodyPr>
          <a:lstStyle/>
          <a:p>
            <a:pPr algn="ctr"/>
            <a:r>
              <a:rPr lang="en-GB" dirty="0"/>
              <a:t>Electronic evidence: case law</a:t>
            </a:r>
            <a:br>
              <a:rPr lang="en-GB" dirty="0"/>
            </a:br>
            <a:br>
              <a:rPr lang="en-GB" dirty="0"/>
            </a:br>
            <a:r>
              <a:rPr lang="en-GB" sz="1800" dirty="0">
                <a:solidFill>
                  <a:prstClr val="black"/>
                </a:solidFill>
                <a:latin typeface="Arial" panose="020B0604020202020204" pitchFamily="34" charset="0"/>
                <a:cs typeface="Arial" panose="020B0604020202020204" pitchFamily="34" charset="0"/>
                <a:hlinkClick r:id="rId2" action="ppaction://hlinkfile"/>
              </a:rPr>
              <a:t>Lord Chancellor v SVS Solicitors (2017) </a:t>
            </a:r>
            <a:br>
              <a:rPr lang="en-GB" dirty="0">
                <a:solidFill>
                  <a:prstClr val="black"/>
                </a:solidFill>
              </a:rPr>
            </a:br>
            <a:br>
              <a:rPr lang="en-GB" dirty="0">
                <a:solidFill>
                  <a:prstClr val="black"/>
                </a:solidFill>
              </a:rPr>
            </a:br>
            <a:endParaRPr lang="en-GB" dirty="0"/>
          </a:p>
        </p:txBody>
      </p:sp>
      <p:sp>
        <p:nvSpPr>
          <p:cNvPr id="3" name="Content Placeholder 2">
            <a:extLst>
              <a:ext uri="{FF2B5EF4-FFF2-40B4-BE49-F238E27FC236}">
                <a16:creationId xmlns:a16="http://schemas.microsoft.com/office/drawing/2014/main" id="{DFFDC20E-9A9D-4183-A912-72BC16C4F831}"/>
              </a:ext>
            </a:extLst>
          </p:cNvPr>
          <p:cNvSpPr>
            <a:spLocks noGrp="1"/>
          </p:cNvSpPr>
          <p:nvPr>
            <p:ph sz="half" idx="1"/>
          </p:nvPr>
        </p:nvSpPr>
        <p:spPr>
          <a:xfrm>
            <a:off x="712798" y="1764632"/>
            <a:ext cx="7532041" cy="4412232"/>
          </a:xfrm>
        </p:spPr>
        <p:txBody>
          <a:bodyPr>
            <a:normAutofit/>
          </a:bodyPr>
          <a:lstStyle/>
          <a:p>
            <a:pPr lvl="0">
              <a:spcBef>
                <a:spcPts val="0"/>
              </a:spcBef>
              <a:spcAft>
                <a:spcPts val="0"/>
              </a:spcAft>
              <a:defRPr/>
            </a:pPr>
            <a:r>
              <a:rPr lang="en-GB" sz="1400" dirty="0">
                <a:solidFill>
                  <a:prstClr val="black"/>
                </a:solidFill>
                <a:latin typeface="Arial" panose="020B0604020202020204" pitchFamily="34" charset="0"/>
                <a:cs typeface="Arial" panose="020B0604020202020204" pitchFamily="34" charset="0"/>
              </a:rPr>
              <a:t>Paragraph 50 (vii)</a:t>
            </a:r>
          </a:p>
          <a:p>
            <a:pPr lvl="0">
              <a:spcBef>
                <a:spcPts val="0"/>
              </a:spcBef>
              <a:spcAft>
                <a:spcPts val="0"/>
              </a:spcAft>
              <a:defRPr/>
            </a:pPr>
            <a:endParaRPr lang="en-GB" sz="800" b="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Where the prosecution seek to rely on only part of the data recovered from a particular source, and therefore serve an exhibit which contains only some of the data, issues may arise as to whether all of the data should be exhibited. </a:t>
            </a:r>
          </a:p>
          <a:p>
            <a:pPr lvl="0">
              <a:spcBef>
                <a:spcPts val="0"/>
              </a:spcBef>
              <a:spcAft>
                <a:spcPts val="0"/>
              </a:spcAft>
              <a:defRPr/>
            </a:pPr>
            <a:endParaRPr lang="en-GB" sz="800" b="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The resolution of such issues will depend on the circumstances of the particular case, and on whether the data which have been exhibited can only fairly be considered in the light of the totality of the data. </a:t>
            </a:r>
          </a:p>
          <a:p>
            <a:pPr lvl="0">
              <a:spcBef>
                <a:spcPts val="0"/>
              </a:spcBef>
              <a:spcAft>
                <a:spcPts val="0"/>
              </a:spcAft>
              <a:defRPr/>
            </a:pPr>
            <a:endParaRPr lang="en-GB" sz="800" b="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It should almost always be possible for the parties to resolve such issues between themselves, and it is in the interests of all concerned that a clear decision is reached and any necessary notice of additional evidence served. </a:t>
            </a:r>
          </a:p>
          <a:p>
            <a:pPr lvl="0">
              <a:spcBef>
                <a:spcPts val="0"/>
              </a:spcBef>
              <a:spcAft>
                <a:spcPts val="0"/>
              </a:spcAft>
              <a:defRPr/>
            </a:pPr>
            <a:endParaRPr lang="en-GB" sz="800" b="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If, exceptionally, the parties are unable to agree as to what should be served, the trial judge can be asked whether he or she is prepared to make a ruling in the exercise of his case management powers. </a:t>
            </a:r>
          </a:p>
          <a:p>
            <a:pPr lvl="0">
              <a:spcBef>
                <a:spcPts val="0"/>
              </a:spcBef>
              <a:spcAft>
                <a:spcPts val="0"/>
              </a:spcAft>
              <a:defRPr/>
            </a:pPr>
            <a:endParaRPr lang="en-GB" sz="800" b="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In such circumstances, the trial judge (if willing to make a ruling) will have to consider all the circumstances of the case before deciding whether the prosecution should be directed either to exhibit the underlying material or to present their case without the extracted material on which they seek to rely.</a:t>
            </a:r>
            <a:endParaRPr lang="en-GB" sz="1400" dirty="0"/>
          </a:p>
        </p:txBody>
      </p:sp>
      <p:sp>
        <p:nvSpPr>
          <p:cNvPr id="5" name="Footer Placeholder 4">
            <a:extLst>
              <a:ext uri="{FF2B5EF4-FFF2-40B4-BE49-F238E27FC236}">
                <a16:creationId xmlns:a16="http://schemas.microsoft.com/office/drawing/2014/main" id="{28CB612F-BC32-444E-8F0D-FC85E3CC48A7}"/>
              </a:ext>
            </a:extLst>
          </p:cNvPr>
          <p:cNvSpPr>
            <a:spLocks noGrp="1"/>
          </p:cNvSpPr>
          <p:nvPr>
            <p:ph type="ftr" sz="quarter" idx="11"/>
          </p:nvPr>
        </p:nvSpPr>
        <p:spPr>
          <a:xfrm>
            <a:off x="407929" y="6526750"/>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5D666A47-F69D-45AE-A625-A14662D06EED}"/>
              </a:ext>
            </a:extLst>
          </p:cNvPr>
          <p:cNvSpPr>
            <a:spLocks noGrp="1"/>
          </p:cNvSpPr>
          <p:nvPr>
            <p:ph type="sldNum" sz="quarter" idx="12"/>
          </p:nvPr>
        </p:nvSpPr>
        <p:spPr/>
        <p:txBody>
          <a:bodyPr/>
          <a:lstStyle/>
          <a:p>
            <a:fld id="{9A8223AF-F2F5-41F7-A71C-81CE492BCB88}" type="slidenum">
              <a:rPr lang="en-GB" smtClean="0"/>
              <a:pPr/>
              <a:t>17</a:t>
            </a:fld>
            <a:endParaRPr lang="en-GB" dirty="0"/>
          </a:p>
        </p:txBody>
      </p:sp>
    </p:spTree>
    <p:extLst>
      <p:ext uri="{BB962C8B-B14F-4D97-AF65-F5344CB8AC3E}">
        <p14:creationId xmlns:p14="http://schemas.microsoft.com/office/powerpoint/2010/main" val="3578244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73F8-92AA-4787-8E5F-BF3716038812}"/>
              </a:ext>
            </a:extLst>
          </p:cNvPr>
          <p:cNvSpPr>
            <a:spLocks noGrp="1"/>
          </p:cNvSpPr>
          <p:nvPr>
            <p:ph type="title"/>
          </p:nvPr>
        </p:nvSpPr>
        <p:spPr/>
        <p:txBody>
          <a:bodyPr>
            <a:noAutofit/>
          </a:bodyPr>
          <a:lstStyle/>
          <a:p>
            <a:pPr algn="ctr"/>
            <a:r>
              <a:rPr lang="en-GB" dirty="0"/>
              <a:t>Electronic evidence: case law</a:t>
            </a:r>
            <a:br>
              <a:rPr lang="en-GB" dirty="0"/>
            </a:br>
            <a:br>
              <a:rPr lang="en-GB" dirty="0"/>
            </a:br>
            <a:r>
              <a:rPr lang="en-GB" sz="1800" dirty="0">
                <a:solidFill>
                  <a:prstClr val="black"/>
                </a:solidFill>
                <a:latin typeface="Arial" panose="020B0604020202020204" pitchFamily="34" charset="0"/>
                <a:cs typeface="Arial" panose="020B0604020202020204" pitchFamily="34" charset="0"/>
                <a:hlinkClick r:id="rId2" action="ppaction://hlinkfile"/>
              </a:rPr>
              <a:t>Lord Chancellor v SVS Solicitors (2017) </a:t>
            </a:r>
            <a:br>
              <a:rPr lang="en-GB" dirty="0">
                <a:solidFill>
                  <a:prstClr val="black"/>
                </a:solidFill>
              </a:rPr>
            </a:br>
            <a:br>
              <a:rPr lang="en-GB" dirty="0">
                <a:solidFill>
                  <a:prstClr val="black"/>
                </a:solidFill>
              </a:rPr>
            </a:br>
            <a:endParaRPr lang="en-GB" dirty="0"/>
          </a:p>
        </p:txBody>
      </p:sp>
      <p:sp>
        <p:nvSpPr>
          <p:cNvPr id="4" name="Content Placeholder 3">
            <a:extLst>
              <a:ext uri="{FF2B5EF4-FFF2-40B4-BE49-F238E27FC236}">
                <a16:creationId xmlns:a16="http://schemas.microsoft.com/office/drawing/2014/main" id="{9885AA5B-0A6A-4725-BB19-F28F9C557C41}"/>
              </a:ext>
            </a:extLst>
          </p:cNvPr>
          <p:cNvSpPr>
            <a:spLocks noGrp="1"/>
          </p:cNvSpPr>
          <p:nvPr>
            <p:ph sz="half" idx="2"/>
          </p:nvPr>
        </p:nvSpPr>
        <p:spPr>
          <a:xfrm>
            <a:off x="712800" y="1815601"/>
            <a:ext cx="7718400" cy="4539479"/>
          </a:xfrm>
        </p:spPr>
        <p:txBody>
          <a:bodyPr>
            <a:normAutofit/>
          </a:bodyPr>
          <a:lstStyle/>
          <a:p>
            <a:pPr lvl="0">
              <a:spcBef>
                <a:spcPts val="0"/>
              </a:spcBef>
              <a:spcAft>
                <a:spcPts val="0"/>
              </a:spcAft>
              <a:defRPr/>
            </a:pPr>
            <a:r>
              <a:rPr lang="en-GB" sz="1400" dirty="0">
                <a:solidFill>
                  <a:prstClr val="black"/>
                </a:solidFill>
                <a:latin typeface="Arial" panose="020B0604020202020204" pitchFamily="34" charset="0"/>
                <a:cs typeface="Arial" panose="020B0604020202020204" pitchFamily="34" charset="0"/>
              </a:rPr>
              <a:t>Paragraph 50 (viii)</a:t>
            </a:r>
          </a:p>
          <a:p>
            <a:pPr lvl="0">
              <a:spcBef>
                <a:spcPts val="0"/>
              </a:spcBef>
              <a:spcAft>
                <a:spcPts val="0"/>
              </a:spcAft>
              <a:defRPr/>
            </a:pPr>
            <a:endParaRPr lang="en-GB" sz="1400" b="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If – regrettably - the status of particular material has not been clearly resolved between the parties, or (exceptionally) by a ruling of the trial judge, then the Determining Officer (or, on appeal, the Costs Judge) will have to determine it in the light of all the information which is available. </a:t>
            </a:r>
          </a:p>
          <a:p>
            <a:pPr lvl="0">
              <a:spcBef>
                <a:spcPts val="0"/>
              </a:spcBef>
              <a:spcAft>
                <a:spcPts val="0"/>
              </a:spcAft>
              <a:defRPr/>
            </a:pPr>
            <a:endParaRPr lang="en-GB" sz="1400" b="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The view initially taken by the prosecution as to the status of the material will be a very important consideration, and will often be decisive, but is not necessarily so: if in reality the material was of central importance to the trial (and not merely helpful to the defence), the Determining Officer (or Costs Judge) would be entitled to conclude that it was in fact served, and that the absence of formal service should not affect its inclusion in the PPE. </a:t>
            </a:r>
          </a:p>
          <a:p>
            <a:pPr lvl="0">
              <a:spcBef>
                <a:spcPts val="0"/>
              </a:spcBef>
              <a:spcAft>
                <a:spcPts val="0"/>
              </a:spcAft>
              <a:defRPr/>
            </a:pPr>
            <a:endParaRPr lang="en-GB" sz="1400" b="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Again, this will be a case-specific decision. In making that decision, the Determining Officer (or Costs Judge) would be entitled to regard the failure of the parties to reach any agreement, or to seek a ruling from the trial judge, as a powerful indication that the prosecution’s initial view as to the status of the material was correct. </a:t>
            </a:r>
          </a:p>
          <a:p>
            <a:pPr lvl="0">
              <a:spcBef>
                <a:spcPts val="0"/>
              </a:spcBef>
              <a:spcAft>
                <a:spcPts val="0"/>
              </a:spcAft>
              <a:defRPr/>
            </a:pPr>
            <a:endParaRPr lang="en-GB" sz="1400" b="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b="0" dirty="0">
                <a:solidFill>
                  <a:prstClr val="black"/>
                </a:solidFill>
                <a:latin typeface="Arial" panose="020B0604020202020204" pitchFamily="34" charset="0"/>
                <a:cs typeface="Arial" panose="020B0604020202020204" pitchFamily="34" charset="0"/>
              </a:rPr>
              <a:t>If the Determining Officer (or Costs Judge) is unable to conclude that material was in           fact served, then it must be treated as unused material, even if it was important to the          defence. </a:t>
            </a:r>
            <a:endParaRPr lang="en-GB" sz="1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28CB612F-BC32-444E-8F0D-FC85E3CC48A7}"/>
              </a:ext>
            </a:extLst>
          </p:cNvPr>
          <p:cNvSpPr>
            <a:spLocks noGrp="1"/>
          </p:cNvSpPr>
          <p:nvPr>
            <p:ph type="ftr" sz="quarter" idx="11"/>
          </p:nvPr>
        </p:nvSpPr>
        <p:spPr>
          <a:xfrm>
            <a:off x="407929" y="6526750"/>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5D666A47-F69D-45AE-A625-A14662D06EED}"/>
              </a:ext>
            </a:extLst>
          </p:cNvPr>
          <p:cNvSpPr>
            <a:spLocks noGrp="1"/>
          </p:cNvSpPr>
          <p:nvPr>
            <p:ph type="sldNum" sz="quarter" idx="12"/>
          </p:nvPr>
        </p:nvSpPr>
        <p:spPr/>
        <p:txBody>
          <a:bodyPr/>
          <a:lstStyle/>
          <a:p>
            <a:fld id="{9A8223AF-F2F5-41F7-A71C-81CE492BCB88}" type="slidenum">
              <a:rPr lang="en-GB" smtClean="0"/>
              <a:pPr/>
              <a:t>18</a:t>
            </a:fld>
            <a:endParaRPr lang="en-GB" dirty="0"/>
          </a:p>
        </p:txBody>
      </p:sp>
    </p:spTree>
    <p:extLst>
      <p:ext uri="{BB962C8B-B14F-4D97-AF65-F5344CB8AC3E}">
        <p14:creationId xmlns:p14="http://schemas.microsoft.com/office/powerpoint/2010/main" val="10455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E925-86B3-4203-AB11-A4A9A1C107CC}"/>
              </a:ext>
            </a:extLst>
          </p:cNvPr>
          <p:cNvSpPr>
            <a:spLocks noGrp="1"/>
          </p:cNvSpPr>
          <p:nvPr>
            <p:ph type="title"/>
          </p:nvPr>
        </p:nvSpPr>
        <p:spPr/>
        <p:txBody>
          <a:bodyPr/>
          <a:lstStyle/>
          <a:p>
            <a:pPr algn="ctr"/>
            <a:r>
              <a:rPr lang="en-GB" dirty="0"/>
              <a:t>Electronic evidence assessment process</a:t>
            </a:r>
          </a:p>
        </p:txBody>
      </p:sp>
      <p:graphicFrame>
        <p:nvGraphicFramePr>
          <p:cNvPr id="6" name="Content Placeholder 5">
            <a:extLst>
              <a:ext uri="{FF2B5EF4-FFF2-40B4-BE49-F238E27FC236}">
                <a16:creationId xmlns:a16="http://schemas.microsoft.com/office/drawing/2014/main" id="{236653C9-9F17-4738-9438-20A8B482BCD9}"/>
              </a:ext>
            </a:extLst>
          </p:cNvPr>
          <p:cNvGraphicFramePr>
            <a:graphicFrameLocks noGrp="1"/>
          </p:cNvGraphicFramePr>
          <p:nvPr>
            <p:ph idx="1"/>
            <p:extLst>
              <p:ext uri="{D42A27DB-BD31-4B8C-83A1-F6EECF244321}">
                <p14:modId xmlns:p14="http://schemas.microsoft.com/office/powerpoint/2010/main" val="1523155606"/>
              </p:ext>
            </p:extLst>
          </p:nvPr>
        </p:nvGraphicFramePr>
        <p:xfrm>
          <a:off x="-1" y="1253787"/>
          <a:ext cx="8649325"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283A8CB-0B0E-463E-9D66-01C96DC8C7CD}"/>
              </a:ext>
            </a:extLst>
          </p:cNvPr>
          <p:cNvSpPr>
            <a:spLocks noGrp="1"/>
          </p:cNvSpPr>
          <p:nvPr>
            <p:ph type="ftr" sz="quarter" idx="11"/>
          </p:nvPr>
        </p:nvSpPr>
        <p:spPr>
          <a:xfrm>
            <a:off x="345600" y="6526750"/>
            <a:ext cx="6815314" cy="331250"/>
          </a:xfrm>
        </p:spPr>
        <p:txBody>
          <a:bodyPr/>
          <a:lstStyle/>
          <a:p>
            <a:r>
              <a:rPr lang="en-GB" dirty="0"/>
              <a:t>Working with others to achieve excellence in the delivery of legal aid</a:t>
            </a:r>
          </a:p>
          <a:p>
            <a:endParaRPr lang="en-GB" dirty="0"/>
          </a:p>
        </p:txBody>
      </p:sp>
      <p:sp>
        <p:nvSpPr>
          <p:cNvPr id="5" name="Slide Number Placeholder 4">
            <a:extLst>
              <a:ext uri="{FF2B5EF4-FFF2-40B4-BE49-F238E27FC236}">
                <a16:creationId xmlns:a16="http://schemas.microsoft.com/office/drawing/2014/main" id="{21C4E665-82D7-4FBC-AE88-8FB990737AA5}"/>
              </a:ext>
            </a:extLst>
          </p:cNvPr>
          <p:cNvSpPr>
            <a:spLocks noGrp="1"/>
          </p:cNvSpPr>
          <p:nvPr>
            <p:ph type="sldNum" sz="quarter" idx="12"/>
          </p:nvPr>
        </p:nvSpPr>
        <p:spPr/>
        <p:txBody>
          <a:bodyPr/>
          <a:lstStyle/>
          <a:p>
            <a:fld id="{9A8223AF-F2F5-41F7-A71C-81CE492BCB88}" type="slidenum">
              <a:rPr lang="en-GB" smtClean="0"/>
              <a:pPr/>
              <a:t>19</a:t>
            </a:fld>
            <a:endParaRPr lang="en-GB" dirty="0"/>
          </a:p>
        </p:txBody>
      </p:sp>
      <p:pic>
        <p:nvPicPr>
          <p:cNvPr id="7" name="Picture 6" descr="A picture containing text, table, computer, indoor&#10;&#10;Description automatically generated">
            <a:extLst>
              <a:ext uri="{FF2B5EF4-FFF2-40B4-BE49-F238E27FC236}">
                <a16:creationId xmlns:a16="http://schemas.microsoft.com/office/drawing/2014/main" id="{B8F34516-2D6C-4621-BD25-9C4C80FCE09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36920" y="4718118"/>
            <a:ext cx="1905000" cy="1428750"/>
          </a:xfrm>
          <a:prstGeom prst="rect">
            <a:avLst/>
          </a:prstGeom>
        </p:spPr>
      </p:pic>
    </p:spTree>
    <p:extLst>
      <p:ext uri="{BB962C8B-B14F-4D97-AF65-F5344CB8AC3E}">
        <p14:creationId xmlns:p14="http://schemas.microsoft.com/office/powerpoint/2010/main" val="219914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DE1A-92D6-4FDF-BFE1-8600B68EBB0B}"/>
              </a:ext>
            </a:extLst>
          </p:cNvPr>
          <p:cNvSpPr>
            <a:spLocks noGrp="1"/>
          </p:cNvSpPr>
          <p:nvPr>
            <p:ph type="title"/>
          </p:nvPr>
        </p:nvSpPr>
        <p:spPr/>
        <p:txBody>
          <a:bodyPr/>
          <a:lstStyle/>
          <a:p>
            <a:pPr algn="ctr"/>
            <a:r>
              <a:rPr lang="en-GB" dirty="0"/>
              <a:t>Objectives</a:t>
            </a:r>
          </a:p>
        </p:txBody>
      </p:sp>
      <p:sp>
        <p:nvSpPr>
          <p:cNvPr id="3" name="Content Placeholder 2">
            <a:extLst>
              <a:ext uri="{FF2B5EF4-FFF2-40B4-BE49-F238E27FC236}">
                <a16:creationId xmlns:a16="http://schemas.microsoft.com/office/drawing/2014/main" id="{0DD15F51-003A-41A3-AF8C-0078B63DEC14}"/>
              </a:ext>
            </a:extLst>
          </p:cNvPr>
          <p:cNvSpPr>
            <a:spLocks noGrp="1"/>
          </p:cNvSpPr>
          <p:nvPr>
            <p:ph sz="half" idx="1"/>
          </p:nvPr>
        </p:nvSpPr>
        <p:spPr>
          <a:xfrm>
            <a:off x="545065" y="1348627"/>
            <a:ext cx="4220307" cy="1338302"/>
          </a:xfrm>
        </p:spPr>
        <p:txBody>
          <a:bodyPr>
            <a:normAutofit/>
          </a:bodyPr>
          <a:lstStyle/>
          <a:p>
            <a:r>
              <a:rPr lang="en-GB" sz="1800" b="0" dirty="0">
                <a:solidFill>
                  <a:prstClr val="black"/>
                </a:solidFill>
                <a:latin typeface="Arial" panose="020B0604020202020204" pitchFamily="34" charset="0"/>
                <a:cs typeface="Arial" panose="020B0604020202020204" pitchFamily="34" charset="0"/>
              </a:rPr>
              <a:t>The purpose of this session is to:</a:t>
            </a:r>
          </a:p>
          <a:p>
            <a:pPr marL="285750" indent="-285750">
              <a:buFont typeface="Arial" panose="020B0604020202020204" pitchFamily="34" charset="0"/>
              <a:buChar char="•"/>
            </a:pPr>
            <a:r>
              <a:rPr lang="en-GB" sz="1800" b="0" dirty="0">
                <a:solidFill>
                  <a:prstClr val="black"/>
                </a:solidFill>
                <a:latin typeface="Arial" panose="020B0604020202020204" pitchFamily="34" charset="0"/>
                <a:cs typeface="Arial" panose="020B0604020202020204" pitchFamily="34" charset="0"/>
              </a:rPr>
              <a:t>Increase the accuracy of your initial claims</a:t>
            </a:r>
          </a:p>
          <a:p>
            <a:endParaRPr lang="en-GB" sz="1800" b="0" dirty="0">
              <a:solidFill>
                <a:prstClr val="black"/>
              </a:solidFill>
              <a:latin typeface="Arial" panose="020B0604020202020204" pitchFamily="34" charset="0"/>
              <a:cs typeface="Arial" panose="020B0604020202020204" pitchFamily="34" charset="0"/>
            </a:endParaRPr>
          </a:p>
          <a:p>
            <a:endParaRPr lang="en-GB" sz="1400" b="0" dirty="0">
              <a:solidFill>
                <a:prstClr val="black"/>
              </a:solidFill>
              <a:latin typeface="Arial" panose="020B0604020202020204" pitchFamily="34" charset="0"/>
              <a:cs typeface="Arial" panose="020B0604020202020204" pitchFamily="34" charset="0"/>
            </a:endParaRPr>
          </a:p>
          <a:p>
            <a:endParaRPr lang="en-GB" sz="1400" b="0" dirty="0">
              <a:solidFill>
                <a:prstClr val="black"/>
              </a:solidFill>
              <a:latin typeface="Arial" panose="020B0604020202020204" pitchFamily="34" charset="0"/>
              <a:cs typeface="Arial" panose="020B0604020202020204" pitchFamily="34" charset="0"/>
            </a:endParaRPr>
          </a:p>
          <a:p>
            <a:endParaRPr lang="en-GB" sz="1400" b="0" dirty="0">
              <a:solidFill>
                <a:prstClr val="black"/>
              </a:solidFill>
              <a:latin typeface="Arial" panose="020B0604020202020204" pitchFamily="34" charset="0"/>
              <a:cs typeface="Arial" panose="020B0604020202020204" pitchFamily="34" charset="0"/>
            </a:endParaRPr>
          </a:p>
          <a:p>
            <a:endParaRPr lang="en-GB" sz="1400" b="0" dirty="0">
              <a:solidFill>
                <a:prstClr val="black"/>
              </a:solidFill>
              <a:latin typeface="Arial" panose="020B0604020202020204" pitchFamily="34" charset="0"/>
              <a:cs typeface="Arial" panose="020B0604020202020204" pitchFamily="34" charset="0"/>
            </a:endParaRPr>
          </a:p>
          <a:p>
            <a:endParaRPr lang="en-GB" sz="1400" b="0" dirty="0">
              <a:solidFill>
                <a:prstClr val="black"/>
              </a:solidFill>
              <a:latin typeface="Arial" panose="020B0604020202020204" pitchFamily="34" charset="0"/>
              <a:cs typeface="Arial" panose="020B0604020202020204" pitchFamily="34" charset="0"/>
            </a:endParaRPr>
          </a:p>
          <a:p>
            <a:endParaRPr lang="en-GB" sz="1400" b="0" dirty="0">
              <a:solidFill>
                <a:prstClr val="black"/>
              </a:solidFill>
              <a:latin typeface="Arial" panose="020B0604020202020204" pitchFamily="34" charset="0"/>
              <a:cs typeface="Arial" panose="020B0604020202020204" pitchFamily="34" charset="0"/>
            </a:endParaRPr>
          </a:p>
          <a:p>
            <a:endParaRPr lang="en-GB" sz="1400" b="0" dirty="0">
              <a:solidFill>
                <a:prstClr val="black"/>
              </a:solidFill>
              <a:latin typeface="Arial" panose="020B0604020202020204" pitchFamily="34" charset="0"/>
              <a:cs typeface="Arial" panose="020B0604020202020204" pitchFamily="34" charset="0"/>
            </a:endParaRPr>
          </a:p>
          <a:p>
            <a:endParaRPr lang="en-GB" dirty="0"/>
          </a:p>
        </p:txBody>
      </p:sp>
      <p:sp>
        <p:nvSpPr>
          <p:cNvPr id="5" name="Footer Placeholder 4">
            <a:extLst>
              <a:ext uri="{FF2B5EF4-FFF2-40B4-BE49-F238E27FC236}">
                <a16:creationId xmlns:a16="http://schemas.microsoft.com/office/drawing/2014/main" id="{DB9EA217-929D-4CDB-8C3B-9B37324294FF}"/>
              </a:ext>
            </a:extLst>
          </p:cNvPr>
          <p:cNvSpPr>
            <a:spLocks noGrp="1"/>
          </p:cNvSpPr>
          <p:nvPr>
            <p:ph type="ftr" sz="quarter" idx="11"/>
          </p:nvPr>
        </p:nvSpPr>
        <p:spPr/>
        <p:txBody>
          <a:bodyPr/>
          <a:lstStyle/>
          <a:p>
            <a:r>
              <a:rPr lang="en-GB" dirty="0"/>
              <a:t>Working with others to achieve excellence in the delivery of legal aid</a:t>
            </a:r>
          </a:p>
        </p:txBody>
      </p:sp>
      <p:sp>
        <p:nvSpPr>
          <p:cNvPr id="6" name="Slide Number Placeholder 5">
            <a:extLst>
              <a:ext uri="{FF2B5EF4-FFF2-40B4-BE49-F238E27FC236}">
                <a16:creationId xmlns:a16="http://schemas.microsoft.com/office/drawing/2014/main" id="{B24CF674-3859-48E7-AEF1-DA9F8FC0DE1B}"/>
              </a:ext>
            </a:extLst>
          </p:cNvPr>
          <p:cNvSpPr>
            <a:spLocks noGrp="1"/>
          </p:cNvSpPr>
          <p:nvPr>
            <p:ph type="sldNum" sz="quarter" idx="12"/>
          </p:nvPr>
        </p:nvSpPr>
        <p:spPr/>
        <p:txBody>
          <a:bodyPr/>
          <a:lstStyle/>
          <a:p>
            <a:fld id="{9A8223AF-F2F5-41F7-A71C-81CE492BCB88}" type="slidenum">
              <a:rPr lang="en-GB" smtClean="0"/>
              <a:pPr/>
              <a:t>2</a:t>
            </a:fld>
            <a:endParaRPr lang="en-GB" dirty="0"/>
          </a:p>
        </p:txBody>
      </p:sp>
      <p:pic>
        <p:nvPicPr>
          <p:cNvPr id="7" name="Picture 6">
            <a:extLst>
              <a:ext uri="{FF2B5EF4-FFF2-40B4-BE49-F238E27FC236}">
                <a16:creationId xmlns:a16="http://schemas.microsoft.com/office/drawing/2014/main" id="{D58C1331-D4D3-42E1-A7A5-282E076C7322}"/>
              </a:ext>
            </a:extLst>
          </p:cNvPr>
          <p:cNvPicPr>
            <a:picLocks noChangeAspect="1"/>
          </p:cNvPicPr>
          <p:nvPr/>
        </p:nvPicPr>
        <p:blipFill>
          <a:blip r:embed="rId2">
            <a:duotone>
              <a:prstClr val="black"/>
              <a:schemeClr val="accent2">
                <a:tint val="45000"/>
                <a:satMod val="400000"/>
              </a:schemeClr>
            </a:duotone>
          </a:blip>
          <a:stretch>
            <a:fillRect/>
          </a:stretch>
        </p:blipFill>
        <p:spPr>
          <a:xfrm>
            <a:off x="5058318" y="1348627"/>
            <a:ext cx="3740082" cy="4081502"/>
          </a:xfrm>
          <a:prstGeom prst="rect">
            <a:avLst/>
          </a:prstGeom>
        </p:spPr>
      </p:pic>
      <p:sp>
        <p:nvSpPr>
          <p:cNvPr id="10" name="TextBox 9">
            <a:extLst>
              <a:ext uri="{FF2B5EF4-FFF2-40B4-BE49-F238E27FC236}">
                <a16:creationId xmlns:a16="http://schemas.microsoft.com/office/drawing/2014/main" id="{37BEF64F-809B-4B9A-A76D-C8027F126A32}"/>
              </a:ext>
            </a:extLst>
          </p:cNvPr>
          <p:cNvSpPr txBox="1"/>
          <p:nvPr/>
        </p:nvSpPr>
        <p:spPr>
          <a:xfrm>
            <a:off x="548640" y="3009188"/>
            <a:ext cx="4220308" cy="2308324"/>
          </a:xfrm>
          <a:prstGeom prst="rect">
            <a:avLst/>
          </a:prstGeom>
          <a:noFill/>
        </p:spPr>
        <p:txBody>
          <a:bodyPr wrap="square" rtlCol="0">
            <a:spAutoFit/>
          </a:bodyPr>
          <a:lstStyle/>
          <a:p>
            <a:pPr lvl="0">
              <a:spcBef>
                <a:spcPts val="0"/>
              </a:spcBef>
              <a:spcAft>
                <a:spcPts val="0"/>
              </a:spcAft>
              <a:defRPr/>
            </a:pPr>
            <a:r>
              <a:rPr lang="en-GB" dirty="0">
                <a:solidFill>
                  <a:prstClr val="black"/>
                </a:solidFill>
                <a:latin typeface="Arial" panose="020B0604020202020204" pitchFamily="34" charset="0"/>
                <a:cs typeface="Arial" panose="020B0604020202020204" pitchFamily="34" charset="0"/>
              </a:rPr>
              <a:t>By the end of the session you will understand:</a:t>
            </a:r>
          </a:p>
          <a:p>
            <a:pPr lvl="0">
              <a:spcBef>
                <a:spcPts val="0"/>
              </a:spcBef>
              <a:spcAft>
                <a:spcPts val="0"/>
              </a:spcAft>
              <a:defRPr/>
            </a:pPr>
            <a:endParaRPr lang="en-GB" dirty="0">
              <a:solidFill>
                <a:prstClr val="black"/>
              </a:solidFill>
              <a:latin typeface="Arial" panose="020B0604020202020204" pitchFamily="34" charset="0"/>
              <a:cs typeface="Arial" panose="020B0604020202020204" pitchFamily="34" charset="0"/>
            </a:endParaRPr>
          </a:p>
          <a:p>
            <a:pPr marL="538163" lvl="1" indent="-538163">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What supporting information is required</a:t>
            </a:r>
          </a:p>
          <a:p>
            <a:pPr marL="538163" lvl="1" indent="-538163">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Legal Aid Agency (LAA) reports</a:t>
            </a:r>
          </a:p>
          <a:p>
            <a:pPr marL="538163" lvl="1" indent="-538163">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The electronic evidence assessment process</a:t>
            </a:r>
          </a:p>
        </p:txBody>
      </p:sp>
    </p:spTree>
    <p:extLst>
      <p:ext uri="{BB962C8B-B14F-4D97-AF65-F5344CB8AC3E}">
        <p14:creationId xmlns:p14="http://schemas.microsoft.com/office/powerpoint/2010/main" val="93892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0-#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CDDD-96C4-46A7-83B5-900398794C40}"/>
              </a:ext>
            </a:extLst>
          </p:cNvPr>
          <p:cNvSpPr>
            <a:spLocks noGrp="1"/>
          </p:cNvSpPr>
          <p:nvPr>
            <p:ph type="title"/>
          </p:nvPr>
        </p:nvSpPr>
        <p:spPr/>
        <p:txBody>
          <a:bodyPr>
            <a:normAutofit/>
          </a:bodyPr>
          <a:lstStyle/>
          <a:p>
            <a:pPr algn="ctr"/>
            <a:r>
              <a:rPr lang="en-GB" dirty="0"/>
              <a:t>Electronic and Telephone Evidence – Case Law</a:t>
            </a:r>
          </a:p>
        </p:txBody>
      </p:sp>
      <p:sp>
        <p:nvSpPr>
          <p:cNvPr id="3" name="Content Placeholder 2">
            <a:extLst>
              <a:ext uri="{FF2B5EF4-FFF2-40B4-BE49-F238E27FC236}">
                <a16:creationId xmlns:a16="http://schemas.microsoft.com/office/drawing/2014/main" id="{95600460-334B-468C-9BE0-230C846FD0DA}"/>
              </a:ext>
            </a:extLst>
          </p:cNvPr>
          <p:cNvSpPr>
            <a:spLocks noGrp="1"/>
          </p:cNvSpPr>
          <p:nvPr>
            <p:ph sz="half" idx="1"/>
          </p:nvPr>
        </p:nvSpPr>
        <p:spPr>
          <a:xfrm>
            <a:off x="4533258" y="1345310"/>
            <a:ext cx="3995142" cy="4513587"/>
          </a:xfrm>
        </p:spPr>
        <p:txBody>
          <a:bodyPr>
            <a:noAutofit/>
          </a:bodyPr>
          <a:lstStyle/>
          <a:p>
            <a:pPr lvl="0">
              <a:lnSpc>
                <a:spcPct val="150000"/>
              </a:lnSpc>
              <a:spcBef>
                <a:spcPts val="0"/>
              </a:spcBef>
              <a:spcAft>
                <a:spcPts val="0"/>
              </a:spcAft>
              <a:defRPr/>
            </a:pPr>
            <a:r>
              <a:rPr lang="en-GB" sz="1400" dirty="0">
                <a:latin typeface="Arial" panose="020B0604020202020204" pitchFamily="34" charset="0"/>
                <a:cs typeface="Arial" panose="020B0604020202020204" pitchFamily="34" charset="0"/>
              </a:rPr>
              <a:t>R v Sibanda (SCCO Ref 227/14): </a:t>
            </a:r>
          </a:p>
          <a:p>
            <a:pPr marL="285750" lvl="0" indent="-285750">
              <a:lnSpc>
                <a:spcPct val="150000"/>
              </a:lnSpc>
              <a:spcBef>
                <a:spcPts val="0"/>
              </a:spcBef>
              <a:spcAft>
                <a:spcPts val="0"/>
              </a:spcAft>
              <a:buFont typeface="Arial" panose="020B0604020202020204" pitchFamily="34" charset="0"/>
              <a:buChar char="•"/>
              <a:defRPr/>
            </a:pPr>
            <a:r>
              <a:rPr lang="en-GB" sz="1400" b="0" dirty="0">
                <a:latin typeface="Arial" panose="020B0604020202020204" pitchFamily="34" charset="0"/>
                <a:cs typeface="Arial" panose="020B0604020202020204" pitchFamily="34" charset="0"/>
              </a:rPr>
              <a:t>Where a defendant is charged with substantive offences telephone data relating to                 co-defendants is not sufficiently relevant to merit inclusion in the PPE.</a:t>
            </a:r>
          </a:p>
          <a:p>
            <a:pPr lvl="0">
              <a:lnSpc>
                <a:spcPct val="150000"/>
              </a:lnSpc>
              <a:spcBef>
                <a:spcPts val="0"/>
              </a:spcBef>
              <a:spcAft>
                <a:spcPts val="0"/>
              </a:spcAft>
              <a:defRPr/>
            </a:pPr>
            <a:r>
              <a:rPr lang="en-GB" sz="1400" dirty="0">
                <a:latin typeface="Arial" panose="020B0604020202020204" pitchFamily="34" charset="0"/>
                <a:cs typeface="Arial" panose="020B0604020202020204" pitchFamily="34" charset="0"/>
              </a:rPr>
              <a:t> R v Sana [2014] 6 Costs LR 1143: </a:t>
            </a:r>
          </a:p>
          <a:p>
            <a:pPr marL="285750" lvl="0" indent="-285750">
              <a:lnSpc>
                <a:spcPct val="150000"/>
              </a:lnSpc>
              <a:spcBef>
                <a:spcPts val="0"/>
              </a:spcBef>
              <a:spcAft>
                <a:spcPts val="0"/>
              </a:spcAft>
              <a:buFont typeface="Arial" panose="020B0604020202020204" pitchFamily="34" charset="0"/>
              <a:buChar char="•"/>
              <a:defRPr/>
            </a:pPr>
            <a:r>
              <a:rPr lang="en-GB" sz="1400" b="0" dirty="0">
                <a:latin typeface="Arial" panose="020B0604020202020204" pitchFamily="34" charset="0"/>
                <a:cs typeface="Arial" panose="020B0604020202020204" pitchFamily="34" charset="0"/>
              </a:rPr>
              <a:t>The Costs Judge held that if some electronic evidence is relevant to the case and some is irrelevant to the case, the nature of the document and the circumstances mean that it is not reasonable to treat the irrelevant material as PPE. </a:t>
            </a:r>
          </a:p>
          <a:p>
            <a:pPr marL="285750" lvl="0" indent="-285750">
              <a:lnSpc>
                <a:spcPct val="150000"/>
              </a:lnSpc>
              <a:spcBef>
                <a:spcPts val="0"/>
              </a:spcBef>
              <a:spcAft>
                <a:spcPts val="0"/>
              </a:spcAft>
              <a:buFont typeface="Arial" panose="020B0604020202020204" pitchFamily="34" charset="0"/>
              <a:buChar char="•"/>
              <a:defRPr/>
            </a:pPr>
            <a:r>
              <a:rPr lang="en-GB" sz="1400" b="0" dirty="0">
                <a:latin typeface="Arial" panose="020B0604020202020204" pitchFamily="34" charset="0"/>
                <a:cs typeface="Arial" panose="020B0604020202020204" pitchFamily="34" charset="0"/>
              </a:rPr>
              <a:t>However, reasonable time spent considering the material could still be the subject of a claim under the special preparation rules </a:t>
            </a:r>
          </a:p>
          <a:p>
            <a:pPr lvl="0">
              <a:lnSpc>
                <a:spcPct val="150000"/>
              </a:lnSpc>
              <a:spcBef>
                <a:spcPts val="0"/>
              </a:spcBef>
              <a:spcAft>
                <a:spcPts val="0"/>
              </a:spcAft>
              <a:defRPr/>
            </a:pPr>
            <a:endParaRPr lang="en-GB" sz="1400" b="0" dirty="0">
              <a:solidFill>
                <a:prstClr val="black"/>
              </a:solidFill>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900D479-9875-4BC8-936C-DD6D6CF9632F}"/>
              </a:ext>
            </a:extLst>
          </p:cNvPr>
          <p:cNvSpPr>
            <a:spLocks noGrp="1"/>
          </p:cNvSpPr>
          <p:nvPr>
            <p:ph sz="half" idx="2"/>
          </p:nvPr>
        </p:nvSpPr>
        <p:spPr>
          <a:xfrm>
            <a:off x="712800" y="1853171"/>
            <a:ext cx="3606728" cy="3795807"/>
          </a:xfrm>
        </p:spPr>
        <p:txBody>
          <a:bodyPr>
            <a:normAutofit/>
          </a:bodyPr>
          <a:lstStyle/>
          <a:p>
            <a:pPr>
              <a:lnSpc>
                <a:spcPct val="150000"/>
              </a:lnSpc>
            </a:pPr>
            <a:r>
              <a:rPr lang="en-GB" sz="1600" b="0" dirty="0">
                <a:latin typeface="Arial" panose="020B0604020202020204" pitchFamily="34" charset="0"/>
                <a:cs typeface="Arial" panose="020B0604020202020204" pitchFamily="34" charset="0"/>
              </a:rPr>
              <a:t>As well as applying the principles laid out in the regulations:</a:t>
            </a:r>
          </a:p>
          <a:p>
            <a:pPr marL="342900" indent="-342900">
              <a:lnSpc>
                <a:spcPct val="150000"/>
              </a:lnSpc>
              <a:buFont typeface="Arial" panose="020B0604020202020204" pitchFamily="34" charset="0"/>
              <a:buChar char="•"/>
            </a:pPr>
            <a:r>
              <a:rPr lang="en-GB" sz="1600" b="0" dirty="0">
                <a:latin typeface="Arial" panose="020B0604020202020204" pitchFamily="34" charset="0"/>
                <a:cs typeface="Arial" panose="020B0604020202020204" pitchFamily="34" charset="0"/>
              </a:rPr>
              <a:t>R v Napper </a:t>
            </a:r>
          </a:p>
          <a:p>
            <a:pPr marL="342900" indent="-342900">
              <a:lnSpc>
                <a:spcPct val="150000"/>
              </a:lnSpc>
              <a:buFont typeface="Arial" panose="020B0604020202020204" pitchFamily="34" charset="0"/>
              <a:buChar char="•"/>
            </a:pPr>
            <a:r>
              <a:rPr lang="en-GB" sz="1600" b="0" dirty="0">
                <a:latin typeface="Arial" panose="020B0604020202020204" pitchFamily="34" charset="0"/>
                <a:cs typeface="Arial" panose="020B0604020202020204" pitchFamily="34" charset="0"/>
              </a:rPr>
              <a:t>Lord Chancellor v SVS </a:t>
            </a:r>
          </a:p>
          <a:p>
            <a:pPr>
              <a:lnSpc>
                <a:spcPct val="150000"/>
              </a:lnSpc>
            </a:pPr>
            <a:r>
              <a:rPr lang="en-GB" sz="1600" b="0" dirty="0">
                <a:latin typeface="Arial" panose="020B0604020202020204" pitchFamily="34" charset="0"/>
                <a:cs typeface="Arial" panose="020B0604020202020204" pitchFamily="34" charset="0"/>
              </a:rPr>
              <a:t>We use the decisions outlined in our decision-making, particularly where the material in question is telephone evidence.</a:t>
            </a:r>
          </a:p>
          <a:p>
            <a:endParaRPr lang="en-GB" sz="1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FD8CC86C-1E90-49D8-9B4F-57627AEF4453}"/>
              </a:ext>
            </a:extLst>
          </p:cNvPr>
          <p:cNvSpPr>
            <a:spLocks noGrp="1"/>
          </p:cNvSpPr>
          <p:nvPr>
            <p:ph type="ftr" sz="quarter" idx="11"/>
          </p:nvPr>
        </p:nvSpPr>
        <p:spPr>
          <a:xfrm>
            <a:off x="488140" y="6475781"/>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50D8B66A-85F1-41AD-8A47-3FFF0F0EFF46}"/>
              </a:ext>
            </a:extLst>
          </p:cNvPr>
          <p:cNvSpPr>
            <a:spLocks noGrp="1"/>
          </p:cNvSpPr>
          <p:nvPr>
            <p:ph type="sldNum" sz="quarter" idx="12"/>
          </p:nvPr>
        </p:nvSpPr>
        <p:spPr/>
        <p:txBody>
          <a:bodyPr/>
          <a:lstStyle/>
          <a:p>
            <a:fld id="{9A8223AF-F2F5-41F7-A71C-81CE492BCB88}" type="slidenum">
              <a:rPr lang="en-GB" smtClean="0"/>
              <a:pPr/>
              <a:t>20</a:t>
            </a:fld>
            <a:endParaRPr lang="en-GB" dirty="0"/>
          </a:p>
        </p:txBody>
      </p:sp>
    </p:spTree>
    <p:extLst>
      <p:ext uri="{BB962C8B-B14F-4D97-AF65-F5344CB8AC3E}">
        <p14:creationId xmlns:p14="http://schemas.microsoft.com/office/powerpoint/2010/main" val="340387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91F6-F936-4737-806F-4502877F86A4}"/>
              </a:ext>
            </a:extLst>
          </p:cNvPr>
          <p:cNvSpPr>
            <a:spLocks noGrp="1"/>
          </p:cNvSpPr>
          <p:nvPr>
            <p:ph type="title"/>
          </p:nvPr>
        </p:nvSpPr>
        <p:spPr/>
        <p:txBody>
          <a:bodyPr>
            <a:normAutofit fontScale="90000"/>
          </a:bodyPr>
          <a:lstStyle/>
          <a:p>
            <a:pPr algn="ctr"/>
            <a:r>
              <a:rPr lang="en-GB" dirty="0"/>
              <a:t>Electronic and Telephone Evidence – Case Law - Subdivision</a:t>
            </a:r>
          </a:p>
        </p:txBody>
      </p:sp>
      <p:sp>
        <p:nvSpPr>
          <p:cNvPr id="4" name="Content Placeholder 3">
            <a:extLst>
              <a:ext uri="{FF2B5EF4-FFF2-40B4-BE49-F238E27FC236}">
                <a16:creationId xmlns:a16="http://schemas.microsoft.com/office/drawing/2014/main" id="{1960A2AB-A94E-48DE-AE3A-FDE9C9B61D5C}"/>
              </a:ext>
            </a:extLst>
          </p:cNvPr>
          <p:cNvSpPr>
            <a:spLocks noGrp="1"/>
          </p:cNvSpPr>
          <p:nvPr>
            <p:ph sz="half" idx="2"/>
          </p:nvPr>
        </p:nvSpPr>
        <p:spPr>
          <a:xfrm>
            <a:off x="712799" y="1285506"/>
            <a:ext cx="7999207" cy="5408030"/>
          </a:xfrm>
        </p:spPr>
        <p:txBody>
          <a:bodyPr>
            <a:normAutofit/>
          </a:bodyPr>
          <a:lstStyle/>
          <a:p>
            <a:pPr>
              <a:lnSpc>
                <a:spcPct val="110000"/>
              </a:lnSpc>
              <a:spcBef>
                <a:spcPts val="0"/>
              </a:spcBef>
              <a:spcAft>
                <a:spcPts val="200"/>
              </a:spcAft>
            </a:pPr>
            <a:r>
              <a:rPr lang="en-GB" sz="1600" dirty="0"/>
              <a:t>R v </a:t>
            </a:r>
            <a:r>
              <a:rPr lang="en-GB" sz="1600" dirty="0" err="1"/>
              <a:t>Mucktar</a:t>
            </a:r>
            <a:r>
              <a:rPr lang="en-GB" sz="1600" dirty="0"/>
              <a:t> Khan: (SCCO Ref 2/18)</a:t>
            </a:r>
          </a:p>
          <a:p>
            <a:pPr>
              <a:lnSpc>
                <a:spcPct val="110000"/>
              </a:lnSpc>
              <a:spcBef>
                <a:spcPts val="0"/>
              </a:spcBef>
              <a:spcAft>
                <a:spcPts val="200"/>
              </a:spcAft>
            </a:pPr>
            <a:endParaRPr lang="en-GB" sz="800" dirty="0"/>
          </a:p>
          <a:p>
            <a:pPr marL="285750" indent="-285750">
              <a:lnSpc>
                <a:spcPct val="110000"/>
              </a:lnSpc>
              <a:spcBef>
                <a:spcPts val="0"/>
              </a:spcBef>
              <a:spcAft>
                <a:spcPts val="2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Subdivision of telephone download data is permissible and necessary to the proper application of the regulations. </a:t>
            </a:r>
          </a:p>
          <a:p>
            <a:pPr marL="285750" indent="-285750">
              <a:lnSpc>
                <a:spcPct val="110000"/>
              </a:lnSpc>
              <a:spcBef>
                <a:spcPts val="0"/>
              </a:spcBef>
              <a:spcAft>
                <a:spcPts val="2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The fact data is served is not sufficient to establish it relevant and should be included within the PPE. </a:t>
            </a:r>
          </a:p>
          <a:p>
            <a:pPr marL="285750" indent="-285750">
              <a:lnSpc>
                <a:spcPct val="110000"/>
              </a:lnSpc>
              <a:spcBef>
                <a:spcPts val="0"/>
              </a:spcBef>
              <a:spcAft>
                <a:spcPts val="2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There might be included in the served electronic material swathes of photographs of celebrities or, in some cases, pre-loaded images of national flags or other such material which is wholly irrelevant but yet served as part of the electronic material. </a:t>
            </a:r>
          </a:p>
          <a:p>
            <a:pPr marL="285750" indent="-285750">
              <a:lnSpc>
                <a:spcPct val="110000"/>
              </a:lnSpc>
              <a:spcBef>
                <a:spcPts val="0"/>
              </a:spcBef>
              <a:spcAft>
                <a:spcPts val="2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Whilst it is conceivable that some such material may in the particular circumstances of a case be of potential relevance and need to be considered, absent any such potential relevance it is material that the person charged with considering the evidence, should be able to check with considerable speed. </a:t>
            </a:r>
          </a:p>
          <a:p>
            <a:pPr marL="285750" indent="-285750">
              <a:lnSpc>
                <a:spcPct val="110000"/>
              </a:lnSpc>
              <a:spcBef>
                <a:spcPts val="0"/>
              </a:spcBef>
              <a:spcAft>
                <a:spcPts val="2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The refusal to allow such material as PPE does not necessarily mean that the representative is not paid for such work but the appropriate way of compensating the representative for such work may be by way of a special preparation fee. </a:t>
            </a:r>
          </a:p>
          <a:p>
            <a:pPr marL="285750" indent="-285750">
              <a:lnSpc>
                <a:spcPct val="110000"/>
              </a:lnSpc>
              <a:spcBef>
                <a:spcPts val="0"/>
              </a:spcBef>
              <a:spcAft>
                <a:spcPts val="2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The alternative approach in allowing all such material to count as PPE, no matter its obvious irrelevance or how peripheral its potential relevance, would not achieve the underlying intention of the provisions as interpreted in Jalibaghodelezhi. </a:t>
            </a:r>
          </a:p>
          <a:p>
            <a:pPr marL="285750" indent="-285750">
              <a:lnSpc>
                <a:spcPct val="110000"/>
              </a:lnSpc>
              <a:spcBef>
                <a:spcPts val="0"/>
              </a:spcBef>
              <a:spcAft>
                <a:spcPts val="2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Moreover, such an approach would distort the operation of the fee scheme. </a:t>
            </a:r>
            <a:endParaRPr lang="en-GB" sz="1400" b="0" dirty="0">
              <a:solidFill>
                <a:prstClr val="black"/>
              </a:solidFill>
              <a:latin typeface="Arial" panose="020B0604020202020204" pitchFamily="34" charset="0"/>
              <a:cs typeface="Arial" panose="020B0604020202020204" pitchFamily="34" charset="0"/>
            </a:endParaRPr>
          </a:p>
          <a:p>
            <a:pPr>
              <a:lnSpc>
                <a:spcPct val="110000"/>
              </a:lnSpc>
              <a:spcBef>
                <a:spcPts val="0"/>
              </a:spcBef>
              <a:spcAft>
                <a:spcPts val="200"/>
              </a:spcAft>
            </a:pPr>
            <a:endParaRPr lang="en-GB" dirty="0"/>
          </a:p>
        </p:txBody>
      </p:sp>
      <p:sp>
        <p:nvSpPr>
          <p:cNvPr id="5" name="Footer Placeholder 4">
            <a:extLst>
              <a:ext uri="{FF2B5EF4-FFF2-40B4-BE49-F238E27FC236}">
                <a16:creationId xmlns:a16="http://schemas.microsoft.com/office/drawing/2014/main" id="{EC005070-160B-4D05-B104-EAAB5AF169B1}"/>
              </a:ext>
            </a:extLst>
          </p:cNvPr>
          <p:cNvSpPr>
            <a:spLocks noGrp="1"/>
          </p:cNvSpPr>
          <p:nvPr>
            <p:ph type="ftr" sz="quarter" idx="11"/>
          </p:nvPr>
        </p:nvSpPr>
        <p:spPr>
          <a:xfrm>
            <a:off x="431993" y="6527911"/>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B5A61299-CC7C-4946-A712-1C964BDDBC50}"/>
              </a:ext>
            </a:extLst>
          </p:cNvPr>
          <p:cNvSpPr>
            <a:spLocks noGrp="1"/>
          </p:cNvSpPr>
          <p:nvPr>
            <p:ph type="sldNum" sz="quarter" idx="12"/>
          </p:nvPr>
        </p:nvSpPr>
        <p:spPr/>
        <p:txBody>
          <a:bodyPr/>
          <a:lstStyle/>
          <a:p>
            <a:fld id="{9A8223AF-F2F5-41F7-A71C-81CE492BCB88}" type="slidenum">
              <a:rPr lang="en-GB" smtClean="0"/>
              <a:pPr/>
              <a:t>21</a:t>
            </a:fld>
            <a:endParaRPr lang="en-GB" dirty="0"/>
          </a:p>
        </p:txBody>
      </p:sp>
    </p:spTree>
    <p:extLst>
      <p:ext uri="{BB962C8B-B14F-4D97-AF65-F5344CB8AC3E}">
        <p14:creationId xmlns:p14="http://schemas.microsoft.com/office/powerpoint/2010/main" val="2902087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91F6-F936-4737-806F-4502877F86A4}"/>
              </a:ext>
            </a:extLst>
          </p:cNvPr>
          <p:cNvSpPr>
            <a:spLocks noGrp="1"/>
          </p:cNvSpPr>
          <p:nvPr>
            <p:ph type="title"/>
          </p:nvPr>
        </p:nvSpPr>
        <p:spPr/>
        <p:txBody>
          <a:bodyPr>
            <a:normAutofit fontScale="90000"/>
          </a:bodyPr>
          <a:lstStyle/>
          <a:p>
            <a:pPr algn="ctr"/>
            <a:r>
              <a:rPr lang="en-GB" dirty="0"/>
              <a:t>Electronic and Telephone Evidence – Case Law – </a:t>
            </a:r>
            <a:br>
              <a:rPr lang="en-GB" dirty="0"/>
            </a:br>
            <a:r>
              <a:rPr lang="en-GB" dirty="0"/>
              <a:t>Images and Photographs</a:t>
            </a:r>
          </a:p>
        </p:txBody>
      </p:sp>
      <p:sp>
        <p:nvSpPr>
          <p:cNvPr id="3" name="Content Placeholder 2">
            <a:extLst>
              <a:ext uri="{FF2B5EF4-FFF2-40B4-BE49-F238E27FC236}">
                <a16:creationId xmlns:a16="http://schemas.microsoft.com/office/drawing/2014/main" id="{2AF3AD5A-1D7A-4B02-B378-2524BAFF4A49}"/>
              </a:ext>
            </a:extLst>
          </p:cNvPr>
          <p:cNvSpPr>
            <a:spLocks noGrp="1"/>
          </p:cNvSpPr>
          <p:nvPr>
            <p:ph sz="half" idx="1"/>
          </p:nvPr>
        </p:nvSpPr>
        <p:spPr>
          <a:xfrm>
            <a:off x="712798" y="1329654"/>
            <a:ext cx="7718399" cy="4664747"/>
          </a:xfrm>
        </p:spPr>
        <p:txBody>
          <a:bodyPr>
            <a:noAutofit/>
          </a:bodyPr>
          <a:lstStyle/>
          <a:p>
            <a:pPr lvl="0">
              <a:lnSpc>
                <a:spcPct val="170000"/>
              </a:lnSpc>
              <a:spcBef>
                <a:spcPts val="0"/>
              </a:spcBef>
              <a:spcAft>
                <a:spcPts val="0"/>
              </a:spcAft>
              <a:defRPr/>
            </a:pPr>
            <a:r>
              <a:rPr lang="en-GB" sz="1600" dirty="0">
                <a:solidFill>
                  <a:prstClr val="black"/>
                </a:solidFill>
                <a:latin typeface="Arial" panose="020B0604020202020204" pitchFamily="34" charset="0"/>
                <a:cs typeface="Arial" panose="020B0604020202020204" pitchFamily="34" charset="0"/>
              </a:rPr>
              <a:t>R v T Mahmood and Z Mahmood </a:t>
            </a:r>
          </a:p>
          <a:p>
            <a:pPr lvl="0">
              <a:lnSpc>
                <a:spcPct val="170000"/>
              </a:lnSpc>
              <a:spcBef>
                <a:spcPts val="0"/>
              </a:spcBef>
              <a:spcAft>
                <a:spcPts val="0"/>
              </a:spcAft>
              <a:defRPr/>
            </a:pPr>
            <a:r>
              <a:rPr lang="en-GB" sz="1400" dirty="0">
                <a:solidFill>
                  <a:prstClr val="black"/>
                </a:solidFill>
                <a:latin typeface="Arial" panose="020B0604020202020204" pitchFamily="34" charset="0"/>
                <a:cs typeface="Arial" panose="020B0604020202020204" pitchFamily="34" charset="0"/>
              </a:rPr>
              <a:t>(SCCO Ref 149/16;155/16 and 185/16)</a:t>
            </a:r>
          </a:p>
          <a:p>
            <a:pPr lvl="0">
              <a:lnSpc>
                <a:spcPct val="170000"/>
              </a:lnSpc>
              <a:spcBef>
                <a:spcPts val="0"/>
              </a:spcBef>
              <a:spcAft>
                <a:spcPts val="0"/>
              </a:spcAft>
              <a:defRPr/>
            </a:pPr>
            <a:r>
              <a:rPr lang="en-GB" sz="1400" b="0" dirty="0">
                <a:solidFill>
                  <a:prstClr val="black"/>
                </a:solidFill>
                <a:latin typeface="Arial" panose="020B0604020202020204" pitchFamily="34" charset="0"/>
                <a:cs typeface="Arial" panose="020B0604020202020204" pitchFamily="34" charset="0"/>
              </a:rPr>
              <a:t>In cases where a telephone report is served it may be appropriate to subdivide a report into its individual sections and allow only the relevant tabs or sections. </a:t>
            </a:r>
          </a:p>
          <a:p>
            <a:pPr lvl="0">
              <a:lnSpc>
                <a:spcPct val="170000"/>
              </a:lnSpc>
              <a:spcBef>
                <a:spcPts val="0"/>
              </a:spcBef>
              <a:spcAft>
                <a:spcPts val="0"/>
              </a:spcAft>
              <a:defRPr/>
            </a:pPr>
            <a:r>
              <a:rPr lang="en-GB" sz="1400" b="0" dirty="0">
                <a:solidFill>
                  <a:prstClr val="black"/>
                </a:solidFill>
                <a:latin typeface="Arial" panose="020B0604020202020204" pitchFamily="34" charset="0"/>
                <a:cs typeface="Arial" panose="020B0604020202020204" pitchFamily="34" charset="0"/>
              </a:rPr>
              <a:t>In particular, there is a distinction between “social material” i.e. audio files, images, photographs, internet history, cookies, installed applications etc that may properly be remunerated as special preparation and telecommunications data i.e. contacts, call history, SMS and other messages which is more likely to be paid as PPE.</a:t>
            </a:r>
          </a:p>
          <a:p>
            <a:pPr lvl="0">
              <a:lnSpc>
                <a:spcPct val="170000"/>
              </a:lnSpc>
              <a:spcBef>
                <a:spcPts val="0"/>
              </a:spcBef>
              <a:spcAft>
                <a:spcPts val="0"/>
              </a:spcAft>
              <a:defRPr/>
            </a:pPr>
            <a:r>
              <a:rPr lang="en-GB" sz="1600" dirty="0">
                <a:solidFill>
                  <a:prstClr val="black"/>
                </a:solidFill>
                <a:latin typeface="Arial" panose="020B0604020202020204" pitchFamily="34" charset="0"/>
                <a:cs typeface="Arial" panose="020B0604020202020204" pitchFamily="34" charset="0"/>
              </a:rPr>
              <a:t>R v Robertson </a:t>
            </a:r>
          </a:p>
          <a:p>
            <a:pPr lvl="0">
              <a:lnSpc>
                <a:spcPct val="170000"/>
              </a:lnSpc>
              <a:spcBef>
                <a:spcPts val="0"/>
              </a:spcBef>
              <a:spcAft>
                <a:spcPts val="0"/>
              </a:spcAft>
              <a:defRPr/>
            </a:pPr>
            <a:r>
              <a:rPr lang="en-GB" sz="1400" dirty="0">
                <a:solidFill>
                  <a:prstClr val="black"/>
                </a:solidFill>
                <a:latin typeface="Arial" panose="020B0604020202020204" pitchFamily="34" charset="0"/>
                <a:cs typeface="Arial" panose="020B0604020202020204" pitchFamily="34" charset="0"/>
              </a:rPr>
              <a:t>(SCCO Ref 22/17)</a:t>
            </a:r>
          </a:p>
          <a:p>
            <a:pPr lvl="0">
              <a:lnSpc>
                <a:spcPct val="170000"/>
              </a:lnSpc>
              <a:spcBef>
                <a:spcPts val="0"/>
              </a:spcBef>
              <a:spcAft>
                <a:spcPts val="0"/>
              </a:spcAft>
              <a:defRPr/>
            </a:pPr>
            <a:r>
              <a:rPr lang="en-GB" sz="1400" b="0" dirty="0">
                <a:solidFill>
                  <a:prstClr val="black"/>
                </a:solidFill>
                <a:latin typeface="Arial" panose="020B0604020202020204" pitchFamily="34" charset="0"/>
                <a:cs typeface="Arial" panose="020B0604020202020204" pitchFamily="34" charset="0"/>
              </a:rPr>
              <a:t>Personal photographs or images contained on a defendant’s telephone are unlikely to merit inclusion within the pages of prosecution evidence. </a:t>
            </a:r>
          </a:p>
          <a:p>
            <a:endParaRPr lang="en-GB" sz="1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C005070-160B-4D05-B104-EAAB5AF169B1}"/>
              </a:ext>
            </a:extLst>
          </p:cNvPr>
          <p:cNvSpPr>
            <a:spLocks noGrp="1"/>
          </p:cNvSpPr>
          <p:nvPr>
            <p:ph type="ftr" sz="quarter" idx="11"/>
          </p:nvPr>
        </p:nvSpPr>
        <p:spPr>
          <a:xfrm>
            <a:off x="431993" y="6527911"/>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B5A61299-CC7C-4946-A712-1C964BDDBC50}"/>
              </a:ext>
            </a:extLst>
          </p:cNvPr>
          <p:cNvSpPr>
            <a:spLocks noGrp="1"/>
          </p:cNvSpPr>
          <p:nvPr>
            <p:ph type="sldNum" sz="quarter" idx="12"/>
          </p:nvPr>
        </p:nvSpPr>
        <p:spPr/>
        <p:txBody>
          <a:bodyPr/>
          <a:lstStyle/>
          <a:p>
            <a:fld id="{9A8223AF-F2F5-41F7-A71C-81CE492BCB88}" type="slidenum">
              <a:rPr lang="en-GB" smtClean="0"/>
              <a:pPr/>
              <a:t>22</a:t>
            </a:fld>
            <a:endParaRPr lang="en-GB" dirty="0"/>
          </a:p>
        </p:txBody>
      </p:sp>
    </p:spTree>
    <p:extLst>
      <p:ext uri="{BB962C8B-B14F-4D97-AF65-F5344CB8AC3E}">
        <p14:creationId xmlns:p14="http://schemas.microsoft.com/office/powerpoint/2010/main" val="2010925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3A90-7B45-4736-BF04-579AF46B9338}"/>
              </a:ext>
            </a:extLst>
          </p:cNvPr>
          <p:cNvSpPr>
            <a:spLocks noGrp="1"/>
          </p:cNvSpPr>
          <p:nvPr>
            <p:ph type="title"/>
          </p:nvPr>
        </p:nvSpPr>
        <p:spPr/>
        <p:txBody>
          <a:bodyPr>
            <a:normAutofit fontScale="90000"/>
          </a:bodyPr>
          <a:lstStyle/>
          <a:p>
            <a:pPr algn="ctr"/>
            <a:r>
              <a:rPr lang="en-GB" dirty="0"/>
              <a:t>Electronic and Telephone Evidence – Case Law – </a:t>
            </a:r>
            <a:br>
              <a:rPr lang="en-GB" dirty="0"/>
            </a:br>
            <a:r>
              <a:rPr lang="en-GB" dirty="0"/>
              <a:t>Nature of the Case</a:t>
            </a:r>
          </a:p>
        </p:txBody>
      </p:sp>
      <p:sp>
        <p:nvSpPr>
          <p:cNvPr id="3" name="Content Placeholder 2">
            <a:extLst>
              <a:ext uri="{FF2B5EF4-FFF2-40B4-BE49-F238E27FC236}">
                <a16:creationId xmlns:a16="http://schemas.microsoft.com/office/drawing/2014/main" id="{545D9D86-42EA-4E7D-A079-53A0DB394EF1}"/>
              </a:ext>
            </a:extLst>
          </p:cNvPr>
          <p:cNvSpPr>
            <a:spLocks noGrp="1"/>
          </p:cNvSpPr>
          <p:nvPr>
            <p:ph sz="half" idx="1"/>
          </p:nvPr>
        </p:nvSpPr>
        <p:spPr>
          <a:xfrm>
            <a:off x="4834269" y="1419783"/>
            <a:ext cx="3964131" cy="4536581"/>
          </a:xfrm>
          <a:noFill/>
        </p:spPr>
        <p:txBody>
          <a:bodyPr>
            <a:noAutofit/>
          </a:bodyPr>
          <a:lstStyle/>
          <a:p>
            <a:pPr>
              <a:spcBef>
                <a:spcPts val="0"/>
              </a:spcBef>
              <a:spcAft>
                <a:spcPts val="0"/>
              </a:spcAft>
            </a:pPr>
            <a:r>
              <a:rPr lang="pt-BR" sz="1600" dirty="0">
                <a:latin typeface="Arial" panose="020B0604020202020204" pitchFamily="34" charset="0"/>
                <a:cs typeface="Arial" panose="020B0604020202020204" pitchFamily="34" charset="0"/>
              </a:rPr>
              <a:t>R v Khadir (SCCO Ref: 85/18)</a:t>
            </a:r>
          </a:p>
          <a:p>
            <a:pPr>
              <a:spcBef>
                <a:spcPts val="0"/>
              </a:spcBef>
              <a:spcAft>
                <a:spcPts val="0"/>
              </a:spcAft>
            </a:pPr>
            <a:endParaRPr lang="pt-BR" sz="1400" dirty="0">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r>
              <a:rPr lang="pt-BR" sz="1400" b="0" dirty="0">
                <a:latin typeface="Arial" panose="020B0604020202020204" pitchFamily="34" charset="0"/>
                <a:cs typeface="Arial" panose="020B0604020202020204" pitchFamily="34" charset="0"/>
              </a:rPr>
              <a:t>T</a:t>
            </a:r>
            <a:r>
              <a:rPr lang="en-GB" sz="1400" b="0" dirty="0">
                <a:latin typeface="Arial" panose="020B0604020202020204" pitchFamily="34" charset="0"/>
                <a:cs typeface="Arial" panose="020B0604020202020204" pitchFamily="34" charset="0"/>
              </a:rPr>
              <a:t>here is nothing inherently inappropriate in the notion that representatives for different defendants on the same indictments might be paid different amounts. </a:t>
            </a:r>
          </a:p>
          <a:p>
            <a:pPr marL="285750" indent="-285750">
              <a:spcBef>
                <a:spcPts val="0"/>
              </a:spcBef>
              <a:spcAft>
                <a:spcPts val="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What is due to the representative of a particular defendant will be dependent at least to some extent on the work that has to be done in respect of that defendant. </a:t>
            </a:r>
          </a:p>
          <a:p>
            <a:pPr marL="285750" indent="-285750">
              <a:spcBef>
                <a:spcPts val="0"/>
              </a:spcBef>
              <a:spcAft>
                <a:spcPts val="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It does not follow that every piece of evidence is going to have the same significance for every defendant. It is not reasonable for a defence team to treat all served evidence as equally relevant or potentially relevant from the outset. </a:t>
            </a:r>
          </a:p>
          <a:p>
            <a:pPr marL="285750" indent="-285750">
              <a:spcBef>
                <a:spcPts val="0"/>
              </a:spcBef>
              <a:spcAft>
                <a:spcPts val="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At least some of it is likely to be self-evidently of no or limited relevance at the outset. PDF is the correct format for determining page count.</a:t>
            </a:r>
            <a:endParaRPr lang="en-GB" sz="1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B3D5AD9-6C98-4F3A-8590-2B3247C923A5}"/>
              </a:ext>
            </a:extLst>
          </p:cNvPr>
          <p:cNvSpPr>
            <a:spLocks noGrp="1"/>
          </p:cNvSpPr>
          <p:nvPr>
            <p:ph sz="half" idx="2"/>
          </p:nvPr>
        </p:nvSpPr>
        <p:spPr>
          <a:xfrm>
            <a:off x="712800" y="1419783"/>
            <a:ext cx="3964131" cy="4536582"/>
          </a:xfrm>
        </p:spPr>
        <p:txBody>
          <a:bodyPr>
            <a:normAutofit/>
          </a:bodyPr>
          <a:lstStyle/>
          <a:p>
            <a:pPr lvl="0">
              <a:spcBef>
                <a:spcPts val="0"/>
              </a:spcBef>
              <a:spcAft>
                <a:spcPts val="200"/>
              </a:spcAft>
              <a:defRPr/>
            </a:pPr>
            <a:r>
              <a:rPr lang="en-GB" sz="1600" b="0" dirty="0">
                <a:latin typeface="Arial" panose="020B0604020202020204" pitchFamily="34" charset="0"/>
                <a:cs typeface="Arial" panose="020B0604020202020204" pitchFamily="34" charset="0"/>
              </a:rPr>
              <a:t>Depending on the nature of the case and the client’s role, it may be appropriate to draw a distinction between: </a:t>
            </a:r>
          </a:p>
          <a:p>
            <a:pPr lvl="0">
              <a:spcBef>
                <a:spcPts val="0"/>
              </a:spcBef>
              <a:spcAft>
                <a:spcPts val="200"/>
              </a:spcAft>
              <a:defRPr/>
            </a:pPr>
            <a:endParaRPr lang="en-GB" sz="1600" b="0" dirty="0">
              <a:latin typeface="Arial" panose="020B0604020202020204" pitchFamily="34" charset="0"/>
              <a:cs typeface="Arial" panose="020B0604020202020204" pitchFamily="34" charset="0"/>
            </a:endParaRPr>
          </a:p>
          <a:p>
            <a:pPr marL="342900" lvl="0" indent="-342900">
              <a:spcBef>
                <a:spcPts val="0"/>
              </a:spcBef>
              <a:spcAft>
                <a:spcPts val="200"/>
              </a:spcAft>
              <a:buFont typeface="Arial" panose="020B0604020202020204" pitchFamily="34" charset="0"/>
              <a:buChar char="•"/>
              <a:defRPr/>
            </a:pPr>
            <a:r>
              <a:rPr lang="en-GB" sz="1600" b="0" dirty="0">
                <a:latin typeface="Arial" panose="020B0604020202020204" pitchFamily="34" charset="0"/>
                <a:cs typeface="Arial" panose="020B0604020202020204" pitchFamily="34" charset="0"/>
              </a:rPr>
              <a:t>Material directly attributable to the </a:t>
            </a:r>
            <a:r>
              <a:rPr lang="en-GB" sz="1600" dirty="0">
                <a:latin typeface="Arial" panose="020B0604020202020204" pitchFamily="34" charset="0"/>
                <a:cs typeface="Arial" panose="020B0604020202020204" pitchFamily="34" charset="0"/>
              </a:rPr>
              <a:t>defendant</a:t>
            </a:r>
            <a:r>
              <a:rPr lang="en-GB" sz="1600" b="0" dirty="0">
                <a:solidFill>
                  <a:schemeClr val="accent2">
                    <a:lumMod val="40000"/>
                    <a:lumOff val="60000"/>
                  </a:schemeClr>
                </a:solidFill>
                <a:latin typeface="Arial" panose="020B0604020202020204" pitchFamily="34" charset="0"/>
                <a:cs typeface="Arial" panose="020B0604020202020204" pitchFamily="34" charset="0"/>
              </a:rPr>
              <a:t> </a:t>
            </a:r>
            <a:r>
              <a:rPr lang="en-GB" sz="1600" b="0" dirty="0">
                <a:latin typeface="Arial" panose="020B0604020202020204" pitchFamily="34" charset="0"/>
                <a:cs typeface="Arial" panose="020B0604020202020204" pitchFamily="34" charset="0"/>
              </a:rPr>
              <a:t>which is </a:t>
            </a:r>
            <a:r>
              <a:rPr lang="en-GB" sz="1600" dirty="0">
                <a:latin typeface="Arial" panose="020B0604020202020204" pitchFamily="34" charset="0"/>
                <a:cs typeface="Arial" panose="020B0604020202020204" pitchFamily="34" charset="0"/>
              </a:rPr>
              <a:t>integral</a:t>
            </a:r>
            <a:r>
              <a:rPr lang="en-GB" sz="1600" b="0" dirty="0">
                <a:latin typeface="Arial" panose="020B0604020202020204" pitchFamily="34" charset="0"/>
                <a:cs typeface="Arial" panose="020B0604020202020204" pitchFamily="34" charset="0"/>
              </a:rPr>
              <a:t> to the case and should be included in the PPE</a:t>
            </a:r>
          </a:p>
          <a:p>
            <a:pPr lvl="0">
              <a:spcBef>
                <a:spcPts val="0"/>
              </a:spcBef>
              <a:spcAft>
                <a:spcPts val="200"/>
              </a:spcAft>
              <a:defRPr/>
            </a:pPr>
            <a:endParaRPr lang="en-GB" sz="1600" b="0" dirty="0">
              <a:latin typeface="Arial" panose="020B0604020202020204" pitchFamily="34" charset="0"/>
              <a:cs typeface="Arial" panose="020B0604020202020204" pitchFamily="34" charset="0"/>
            </a:endParaRPr>
          </a:p>
          <a:p>
            <a:pPr marL="342900" lvl="0" indent="-342900">
              <a:spcBef>
                <a:spcPts val="0"/>
              </a:spcBef>
              <a:spcAft>
                <a:spcPts val="200"/>
              </a:spcAft>
              <a:buFont typeface="Arial" panose="020B0604020202020204" pitchFamily="34" charset="0"/>
              <a:buChar char="•"/>
              <a:defRPr/>
            </a:pPr>
            <a:r>
              <a:rPr lang="en-GB" sz="1600" b="0" dirty="0">
                <a:latin typeface="Arial" panose="020B0604020202020204" pitchFamily="34" charset="0"/>
                <a:cs typeface="Arial" panose="020B0604020202020204" pitchFamily="34" charset="0"/>
              </a:rPr>
              <a:t>Material attributable to the              </a:t>
            </a:r>
            <a:r>
              <a:rPr lang="en-GB" sz="1600" dirty="0">
                <a:latin typeface="Arial" panose="020B0604020202020204" pitchFamily="34" charset="0"/>
                <a:cs typeface="Arial" panose="020B0604020202020204" pitchFamily="34" charset="0"/>
              </a:rPr>
              <a:t>co-defendant</a:t>
            </a:r>
            <a:r>
              <a:rPr lang="en-GB" sz="1600" b="0" dirty="0">
                <a:latin typeface="Arial" panose="020B0604020202020204" pitchFamily="34" charset="0"/>
                <a:cs typeface="Arial" panose="020B0604020202020204" pitchFamily="34" charset="0"/>
              </a:rPr>
              <a:t> which is </a:t>
            </a:r>
            <a:r>
              <a:rPr lang="en-GB" sz="1600" dirty="0">
                <a:latin typeface="Arial" panose="020B0604020202020204" pitchFamily="34" charset="0"/>
                <a:cs typeface="Arial" panose="020B0604020202020204" pitchFamily="34" charset="0"/>
              </a:rPr>
              <a:t>useful only as additional background</a:t>
            </a:r>
            <a:r>
              <a:rPr lang="en-GB" sz="1600" b="0" dirty="0">
                <a:latin typeface="Arial" panose="020B0604020202020204" pitchFamily="34" charset="0"/>
                <a:cs typeface="Arial" panose="020B0604020202020204" pitchFamily="34" charset="0"/>
              </a:rPr>
              <a:t> and, therefore, payable as special preparation as per </a:t>
            </a:r>
            <a:r>
              <a:rPr lang="en-GB" sz="1600" dirty="0">
                <a:latin typeface="Arial" panose="020B0604020202020204" pitchFamily="34" charset="0"/>
                <a:cs typeface="Arial" panose="020B0604020202020204" pitchFamily="34" charset="0"/>
              </a:rPr>
              <a:t> R v Yates (SCCO Ref 66/17)</a:t>
            </a:r>
            <a:r>
              <a:rPr lang="en-GB" sz="1600" b="0" dirty="0">
                <a:solidFill>
                  <a:prstClr val="black"/>
                </a:solidFill>
                <a:latin typeface="Arial" panose="020B0604020202020204" pitchFamily="34" charset="0"/>
                <a:cs typeface="Arial" panose="020B0604020202020204" pitchFamily="34" charset="0"/>
              </a:rPr>
              <a:t> </a:t>
            </a:r>
          </a:p>
          <a:p>
            <a:pPr algn="just"/>
            <a:endParaRPr lang="en-GB" sz="1600" dirty="0"/>
          </a:p>
        </p:txBody>
      </p:sp>
      <p:sp>
        <p:nvSpPr>
          <p:cNvPr id="5" name="Footer Placeholder 4">
            <a:extLst>
              <a:ext uri="{FF2B5EF4-FFF2-40B4-BE49-F238E27FC236}">
                <a16:creationId xmlns:a16="http://schemas.microsoft.com/office/drawing/2014/main" id="{3A8463BB-F364-4C52-929A-63E2BBB9EBEB}"/>
              </a:ext>
            </a:extLst>
          </p:cNvPr>
          <p:cNvSpPr>
            <a:spLocks noGrp="1"/>
          </p:cNvSpPr>
          <p:nvPr>
            <p:ph type="ftr" sz="quarter" idx="11"/>
          </p:nvPr>
        </p:nvSpPr>
        <p:spPr>
          <a:xfrm>
            <a:off x="472098" y="6349781"/>
            <a:ext cx="6815314" cy="331250"/>
          </a:xfrm>
        </p:spPr>
        <p:txBody>
          <a:bodyPr/>
          <a:lstStyle/>
          <a:p>
            <a:r>
              <a:rPr lang="en-GB" dirty="0"/>
              <a:t>Working with others to achieve excellence in the delivery of legal aid</a:t>
            </a:r>
          </a:p>
        </p:txBody>
      </p:sp>
      <p:sp>
        <p:nvSpPr>
          <p:cNvPr id="6" name="Slide Number Placeholder 5">
            <a:extLst>
              <a:ext uri="{FF2B5EF4-FFF2-40B4-BE49-F238E27FC236}">
                <a16:creationId xmlns:a16="http://schemas.microsoft.com/office/drawing/2014/main" id="{7C33EC3A-52AA-4284-98CE-27D809574DCF}"/>
              </a:ext>
            </a:extLst>
          </p:cNvPr>
          <p:cNvSpPr>
            <a:spLocks noGrp="1"/>
          </p:cNvSpPr>
          <p:nvPr>
            <p:ph type="sldNum" sz="quarter" idx="12"/>
          </p:nvPr>
        </p:nvSpPr>
        <p:spPr/>
        <p:txBody>
          <a:bodyPr/>
          <a:lstStyle/>
          <a:p>
            <a:fld id="{9A8223AF-F2F5-41F7-A71C-81CE492BCB88}" type="slidenum">
              <a:rPr lang="en-GB" smtClean="0"/>
              <a:pPr/>
              <a:t>23</a:t>
            </a:fld>
            <a:endParaRPr lang="en-GB" dirty="0"/>
          </a:p>
        </p:txBody>
      </p:sp>
    </p:spTree>
    <p:extLst>
      <p:ext uri="{BB962C8B-B14F-4D97-AF65-F5344CB8AC3E}">
        <p14:creationId xmlns:p14="http://schemas.microsoft.com/office/powerpoint/2010/main" val="317095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E9D7-AEA9-4C5A-BDDF-FDCFC17DC6DB}"/>
              </a:ext>
            </a:extLst>
          </p:cNvPr>
          <p:cNvSpPr>
            <a:spLocks noGrp="1"/>
          </p:cNvSpPr>
          <p:nvPr>
            <p:ph type="title"/>
          </p:nvPr>
        </p:nvSpPr>
        <p:spPr/>
        <p:txBody>
          <a:bodyPr>
            <a:normAutofit fontScale="90000"/>
          </a:bodyPr>
          <a:lstStyle/>
          <a:p>
            <a:pPr algn="ctr"/>
            <a:r>
              <a:rPr lang="en-GB" dirty="0"/>
              <a:t>Electronic and Telephone Evidence – Case Law – </a:t>
            </a:r>
            <a:br>
              <a:rPr lang="en-GB" dirty="0"/>
            </a:br>
            <a:r>
              <a:rPr lang="en-GB" dirty="0"/>
              <a:t>Duplicate Material &amp; Format</a:t>
            </a:r>
          </a:p>
        </p:txBody>
      </p:sp>
      <p:sp>
        <p:nvSpPr>
          <p:cNvPr id="4" name="Content Placeholder 3">
            <a:extLst>
              <a:ext uri="{FF2B5EF4-FFF2-40B4-BE49-F238E27FC236}">
                <a16:creationId xmlns:a16="http://schemas.microsoft.com/office/drawing/2014/main" id="{81FBB013-0B21-45BC-B30E-39FA2FCB8105}"/>
              </a:ext>
            </a:extLst>
          </p:cNvPr>
          <p:cNvSpPr>
            <a:spLocks noGrp="1"/>
          </p:cNvSpPr>
          <p:nvPr>
            <p:ph sz="half" idx="2"/>
          </p:nvPr>
        </p:nvSpPr>
        <p:spPr>
          <a:xfrm>
            <a:off x="712800" y="1613085"/>
            <a:ext cx="2380920" cy="3946883"/>
          </a:xfrm>
        </p:spPr>
        <p:txBody>
          <a:bodyPr>
            <a:normAutofit/>
          </a:bodyPr>
          <a:lstStyle/>
          <a:p>
            <a:r>
              <a:rPr lang="en-GB" sz="1600" b="0" dirty="0">
                <a:latin typeface="Arial" panose="020B0604020202020204" pitchFamily="34" charset="0"/>
                <a:cs typeface="Arial" panose="020B0604020202020204" pitchFamily="34" charset="0"/>
              </a:rPr>
              <a:t>Where duplicate material is served in multiple formats:</a:t>
            </a:r>
          </a:p>
          <a:p>
            <a:pPr marL="342900" indent="-342900">
              <a:buFont typeface="Arial" panose="020B0604020202020204" pitchFamily="34" charset="0"/>
              <a:buChar char="•"/>
            </a:pPr>
            <a:r>
              <a:rPr lang="en-GB" sz="1600" b="0" dirty="0">
                <a:latin typeface="Arial" panose="020B0604020202020204" pitchFamily="34" charset="0"/>
                <a:cs typeface="Arial" panose="020B0604020202020204" pitchFamily="34" charset="0"/>
              </a:rPr>
              <a:t>A relevant consideration that the determining officer should take into account as held in </a:t>
            </a:r>
            <a:r>
              <a:rPr lang="en-GB" sz="1600" dirty="0">
                <a:latin typeface="Arial" panose="020B0604020202020204" pitchFamily="34" charset="0"/>
                <a:cs typeface="Arial" panose="020B0604020202020204" pitchFamily="34" charset="0"/>
              </a:rPr>
              <a:t>R v Daugnitus</a:t>
            </a:r>
          </a:p>
        </p:txBody>
      </p:sp>
      <p:sp>
        <p:nvSpPr>
          <p:cNvPr id="5" name="Footer Placeholder 4">
            <a:extLst>
              <a:ext uri="{FF2B5EF4-FFF2-40B4-BE49-F238E27FC236}">
                <a16:creationId xmlns:a16="http://schemas.microsoft.com/office/drawing/2014/main" id="{7F510C99-EC5D-463F-BE52-FA53FC26C2B8}"/>
              </a:ext>
            </a:extLst>
          </p:cNvPr>
          <p:cNvSpPr>
            <a:spLocks noGrp="1"/>
          </p:cNvSpPr>
          <p:nvPr>
            <p:ph type="ftr" sz="quarter" idx="11"/>
          </p:nvPr>
        </p:nvSpPr>
        <p:spPr>
          <a:xfrm>
            <a:off x="423972" y="6526750"/>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B37E6458-726D-420A-A863-A98B7B5B7A2F}"/>
              </a:ext>
            </a:extLst>
          </p:cNvPr>
          <p:cNvSpPr>
            <a:spLocks noGrp="1"/>
          </p:cNvSpPr>
          <p:nvPr>
            <p:ph type="sldNum" sz="quarter" idx="12"/>
          </p:nvPr>
        </p:nvSpPr>
        <p:spPr/>
        <p:txBody>
          <a:bodyPr/>
          <a:lstStyle/>
          <a:p>
            <a:fld id="{9A8223AF-F2F5-41F7-A71C-81CE492BCB88}" type="slidenum">
              <a:rPr lang="en-GB" smtClean="0"/>
              <a:pPr/>
              <a:t>24</a:t>
            </a:fld>
            <a:endParaRPr lang="en-GB" dirty="0"/>
          </a:p>
        </p:txBody>
      </p:sp>
      <p:sp>
        <p:nvSpPr>
          <p:cNvPr id="8" name="Rectangle 7">
            <a:extLst>
              <a:ext uri="{FF2B5EF4-FFF2-40B4-BE49-F238E27FC236}">
                <a16:creationId xmlns:a16="http://schemas.microsoft.com/office/drawing/2014/main" id="{75B40326-CD40-48D3-B261-D6852357678A}"/>
              </a:ext>
            </a:extLst>
          </p:cNvPr>
          <p:cNvSpPr/>
          <p:nvPr/>
        </p:nvSpPr>
        <p:spPr>
          <a:xfrm>
            <a:off x="3129120" y="1380454"/>
            <a:ext cx="5669280" cy="4678204"/>
          </a:xfrm>
          <a:prstGeom prst="rect">
            <a:avLst/>
          </a:prstGeom>
        </p:spPr>
        <p:txBody>
          <a:bodyPr wrap="square">
            <a:spAutoFit/>
          </a:bodyPr>
          <a:lstStyle/>
          <a:p>
            <a:pPr lvl="0">
              <a:spcBef>
                <a:spcPts val="0"/>
              </a:spcBef>
              <a:spcAft>
                <a:spcPts val="0"/>
              </a:spcAft>
              <a:defRPr/>
            </a:pPr>
            <a:r>
              <a:rPr lang="en-GB" sz="1400" dirty="0">
                <a:solidFill>
                  <a:prstClr val="black"/>
                </a:solidFill>
                <a:latin typeface="Arial" panose="020B0604020202020204" pitchFamily="34" charset="0"/>
                <a:cs typeface="Arial" panose="020B0604020202020204" pitchFamily="34" charset="0"/>
              </a:rPr>
              <a:t>R v </a:t>
            </a:r>
            <a:r>
              <a:rPr lang="en-GB" sz="1400" dirty="0" err="1">
                <a:solidFill>
                  <a:prstClr val="black"/>
                </a:solidFill>
                <a:latin typeface="Arial" panose="020B0604020202020204" pitchFamily="34" charset="0"/>
                <a:cs typeface="Arial" panose="020B0604020202020204" pitchFamily="34" charset="0"/>
              </a:rPr>
              <a:t>Daugnitis</a:t>
            </a:r>
            <a:r>
              <a:rPr lang="en-GB" sz="1400" dirty="0">
                <a:solidFill>
                  <a:prstClr val="black"/>
                </a:solidFill>
                <a:latin typeface="Arial" panose="020B0604020202020204" pitchFamily="34" charset="0"/>
                <a:cs typeface="Arial" panose="020B0604020202020204" pitchFamily="34" charset="0"/>
              </a:rPr>
              <a:t> (SCCO ref. 154/17, 155/17, 177/17)</a:t>
            </a:r>
          </a:p>
          <a:p>
            <a:pPr lvl="0">
              <a:spcBef>
                <a:spcPts val="0"/>
              </a:spcBef>
              <a:spcAft>
                <a:spcPts val="0"/>
              </a:spcAft>
              <a:defRPr/>
            </a:pPr>
            <a:endParaRPr lang="en-GB" sz="80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Where it is clear that the duplicate documents would not have required separate consideration they should only be included in the page count once. </a:t>
            </a:r>
          </a:p>
          <a:p>
            <a:pPr lvl="0">
              <a:spcBef>
                <a:spcPts val="0"/>
              </a:spcBef>
              <a:spcAft>
                <a:spcPts val="0"/>
              </a:spcAft>
              <a:defRPr/>
            </a:pPr>
            <a:endParaRPr lang="en-GB" sz="80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There is a distinction between material in PDF which provides a dependable page count and is formatted in a way which permits the material to be read and printed in page format so that the printed page will reflect the page on screen and material in Excel format which does not provide a representative or predictable page count (as it is subject to the version of Excel used and the print settings of the user). </a:t>
            </a:r>
          </a:p>
          <a:p>
            <a:pPr lvl="0">
              <a:spcBef>
                <a:spcPts val="0"/>
              </a:spcBef>
              <a:spcAft>
                <a:spcPts val="0"/>
              </a:spcAft>
              <a:defRPr/>
            </a:pPr>
            <a:endParaRPr lang="en-GB" sz="80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Excel data is intended to be manipulated electronically using various search tools and filters, if printed the data would become distorted and incomprehensible and may include a number of blank pages. </a:t>
            </a:r>
          </a:p>
          <a:p>
            <a:pPr lvl="0">
              <a:spcBef>
                <a:spcPts val="0"/>
              </a:spcBef>
              <a:spcAft>
                <a:spcPts val="0"/>
              </a:spcAft>
              <a:defRPr/>
            </a:pPr>
            <a:endParaRPr lang="en-GB" sz="800" dirty="0">
              <a:solidFill>
                <a:prstClr val="black"/>
              </a:solidFill>
              <a:latin typeface="Arial" panose="020B0604020202020204" pitchFamily="34" charset="0"/>
              <a:cs typeface="Arial" panose="020B0604020202020204" pitchFamily="34" charset="0"/>
            </a:endParaRPr>
          </a:p>
          <a:p>
            <a:pPr marL="285750" lvl="0" indent="-285750">
              <a:spcBef>
                <a:spcPts val="0"/>
              </a:spcBef>
              <a:spcAft>
                <a:spcPts val="0"/>
              </a:spcAft>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Depending on the circumstances of the case the appropriate method of remuneration for time spent considering or manipulating the Excel data may be special preparation which is based on actual time reasonably spent. </a:t>
            </a:r>
          </a:p>
        </p:txBody>
      </p:sp>
    </p:spTree>
    <p:extLst>
      <p:ext uri="{BB962C8B-B14F-4D97-AF65-F5344CB8AC3E}">
        <p14:creationId xmlns:p14="http://schemas.microsoft.com/office/powerpoint/2010/main" val="3241163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9DB6B-1EEB-4866-98AE-4B80CCBFCCC8}"/>
              </a:ext>
            </a:extLst>
          </p:cNvPr>
          <p:cNvSpPr>
            <a:spLocks noGrp="1"/>
          </p:cNvSpPr>
          <p:nvPr>
            <p:ph sz="half" idx="1"/>
          </p:nvPr>
        </p:nvSpPr>
        <p:spPr>
          <a:xfrm>
            <a:off x="697266" y="1509465"/>
            <a:ext cx="6236640" cy="4534187"/>
          </a:xfrm>
        </p:spPr>
        <p:txBody>
          <a:bodyPr>
            <a:noAutofit/>
          </a:bodyPr>
          <a:lstStyle/>
          <a:p>
            <a:pPr lvl="0">
              <a:spcBef>
                <a:spcPts val="0"/>
              </a:spcBef>
              <a:spcAft>
                <a:spcPts val="200"/>
              </a:spcAft>
              <a:defRPr/>
            </a:pPr>
            <a:r>
              <a:rPr lang="en-GB" sz="1400" dirty="0">
                <a:latin typeface="Arial" panose="020B0604020202020204" pitchFamily="34" charset="0"/>
                <a:cs typeface="Arial" panose="020B0604020202020204" pitchFamily="34" charset="0"/>
              </a:rPr>
              <a:t>R v Greening (</a:t>
            </a:r>
            <a:r>
              <a:rPr lang="en-GB" sz="1400" dirty="0" err="1">
                <a:latin typeface="Arial" panose="020B0604020202020204" pitchFamily="34" charset="0"/>
                <a:cs typeface="Arial" panose="020B0604020202020204" pitchFamily="34" charset="0"/>
              </a:rPr>
              <a:t>scco</a:t>
            </a:r>
            <a:r>
              <a:rPr lang="en-GB" sz="1400" dirty="0">
                <a:latin typeface="Arial" panose="020B0604020202020204" pitchFamily="34" charset="0"/>
                <a:cs typeface="Arial" panose="020B0604020202020204" pitchFamily="34" charset="0"/>
              </a:rPr>
              <a:t> Ref: 222/18)</a:t>
            </a:r>
          </a:p>
          <a:p>
            <a:pPr lvl="0">
              <a:spcBef>
                <a:spcPts val="0"/>
              </a:spcBef>
              <a:spcAft>
                <a:spcPts val="200"/>
              </a:spcAft>
              <a:defRPr/>
            </a:pPr>
            <a:endParaRPr lang="en-GB" sz="1400" b="0" dirty="0">
              <a:latin typeface="Arial" panose="020B0604020202020204" pitchFamily="34" charset="0"/>
              <a:cs typeface="Arial" panose="020B0604020202020204" pitchFamily="34" charset="0"/>
            </a:endParaRPr>
          </a:p>
          <a:p>
            <a:pPr marL="285750" lvl="0" indent="-285750">
              <a:spcBef>
                <a:spcPts val="0"/>
              </a:spcBef>
              <a:spcAft>
                <a:spcPts val="200"/>
              </a:spcAft>
              <a:buFont typeface="Arial" panose="020B0604020202020204" pitchFamily="34" charset="0"/>
              <a:buChar char="•"/>
              <a:defRPr/>
            </a:pPr>
            <a:r>
              <a:rPr lang="en-GB" sz="1400" b="0" dirty="0">
                <a:latin typeface="Arial" panose="020B0604020202020204" pitchFamily="34" charset="0"/>
                <a:cs typeface="Arial" panose="020B0604020202020204" pitchFamily="34" charset="0"/>
              </a:rPr>
              <a:t>In determining the relevant format to calculate the PPE the question however is not whether PDF or Excel is the best format in which to work. The question is whether PDF or Excel gives the most realistic and representative page count. </a:t>
            </a:r>
          </a:p>
          <a:p>
            <a:pPr lvl="0">
              <a:spcBef>
                <a:spcPts val="0"/>
              </a:spcBef>
              <a:spcAft>
                <a:spcPts val="200"/>
              </a:spcAft>
              <a:defRPr/>
            </a:pPr>
            <a:endParaRPr lang="en-GB" sz="1400" b="0" dirty="0">
              <a:latin typeface="Arial" panose="020B0604020202020204" pitchFamily="34" charset="0"/>
              <a:cs typeface="Arial" panose="020B0604020202020204" pitchFamily="34" charset="0"/>
            </a:endParaRPr>
          </a:p>
          <a:p>
            <a:pPr marL="285750" lvl="0" indent="-285750">
              <a:spcBef>
                <a:spcPts val="0"/>
              </a:spcBef>
              <a:spcAft>
                <a:spcPts val="200"/>
              </a:spcAft>
              <a:buFont typeface="Arial" panose="020B0604020202020204" pitchFamily="34" charset="0"/>
              <a:buChar char="•"/>
              <a:defRPr/>
            </a:pPr>
            <a:r>
              <a:rPr lang="en-GB" sz="1400" b="0" dirty="0">
                <a:latin typeface="Arial" panose="020B0604020202020204" pitchFamily="34" charset="0"/>
                <a:cs typeface="Arial" panose="020B0604020202020204" pitchFamily="34" charset="0"/>
              </a:rPr>
              <a:t>In that context, one must keep in mind that the calculation of fees by reference to a PPE count dates from a time when all evidence was served on paper and that the 2013 Regulations, like their predecessors, are designed to make similar provision for documents served electronically. </a:t>
            </a:r>
          </a:p>
          <a:p>
            <a:pPr lvl="0">
              <a:spcBef>
                <a:spcPts val="0"/>
              </a:spcBef>
              <a:spcAft>
                <a:spcPts val="200"/>
              </a:spcAft>
              <a:defRPr/>
            </a:pPr>
            <a:endParaRPr lang="en-GB" sz="1400" b="0" dirty="0">
              <a:latin typeface="Arial" panose="020B0604020202020204" pitchFamily="34" charset="0"/>
              <a:cs typeface="Arial" panose="020B0604020202020204" pitchFamily="34" charset="0"/>
            </a:endParaRPr>
          </a:p>
          <a:p>
            <a:pPr marL="285750" lvl="0" indent="-285750">
              <a:spcBef>
                <a:spcPts val="0"/>
              </a:spcBef>
              <a:spcAft>
                <a:spcPts val="200"/>
              </a:spcAft>
              <a:buFont typeface="Arial" panose="020B0604020202020204" pitchFamily="34" charset="0"/>
              <a:buChar char="•"/>
              <a:defRPr/>
            </a:pPr>
            <a:r>
              <a:rPr lang="en-GB" sz="1400" b="0" dirty="0">
                <a:latin typeface="Arial" panose="020B0604020202020204" pitchFamily="34" charset="0"/>
                <a:cs typeface="Arial" panose="020B0604020202020204" pitchFamily="34" charset="0"/>
              </a:rPr>
              <a:t>The PDF format is designed to mimic presentation on paper. Excel is not, and can offer different page counts depending upon the way in which the information in that format is managed, used or presented. </a:t>
            </a:r>
          </a:p>
          <a:p>
            <a:pPr lvl="0">
              <a:spcBef>
                <a:spcPts val="0"/>
              </a:spcBef>
              <a:spcAft>
                <a:spcPts val="200"/>
              </a:spcAft>
              <a:defRPr/>
            </a:pPr>
            <a:endParaRPr lang="en-GB" sz="1400" b="0" dirty="0">
              <a:latin typeface="Arial" panose="020B0604020202020204" pitchFamily="34" charset="0"/>
              <a:cs typeface="Arial" panose="020B0604020202020204" pitchFamily="34" charset="0"/>
            </a:endParaRPr>
          </a:p>
          <a:p>
            <a:pPr marL="285750" lvl="0" indent="-285750">
              <a:spcBef>
                <a:spcPts val="0"/>
              </a:spcBef>
              <a:spcAft>
                <a:spcPts val="200"/>
              </a:spcAft>
              <a:buFont typeface="Arial" panose="020B0604020202020204" pitchFamily="34" charset="0"/>
              <a:buChar char="•"/>
              <a:defRPr/>
            </a:pPr>
            <a:r>
              <a:rPr lang="en-GB" sz="1400" b="0" dirty="0">
                <a:latin typeface="Arial" panose="020B0604020202020204" pitchFamily="34" charset="0"/>
                <a:cs typeface="Arial" panose="020B0604020202020204" pitchFamily="34" charset="0"/>
              </a:rPr>
              <a:t>50 pages of legible data on paper will, if reproduced in PDF format, remain 50 pages of legible data with much the same appearance. In Excel format, depending on how the same data is managed or presented, the page count could run into hundreds.</a:t>
            </a:r>
            <a:endParaRPr lang="en-GB" sz="1400" b="0" dirty="0">
              <a:solidFill>
                <a:prstClr val="black"/>
              </a:solidFill>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47510FD-629A-4A20-A4F2-2BBD2ACB643D}"/>
              </a:ext>
            </a:extLst>
          </p:cNvPr>
          <p:cNvSpPr>
            <a:spLocks noGrp="1"/>
          </p:cNvSpPr>
          <p:nvPr>
            <p:ph type="ftr" sz="quarter" idx="11"/>
          </p:nvPr>
        </p:nvSpPr>
        <p:spPr>
          <a:xfrm>
            <a:off x="407929" y="6526750"/>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C57FB06B-E321-4E06-B5BD-182EA88476ED}"/>
              </a:ext>
            </a:extLst>
          </p:cNvPr>
          <p:cNvSpPr>
            <a:spLocks noGrp="1"/>
          </p:cNvSpPr>
          <p:nvPr>
            <p:ph type="sldNum" sz="quarter" idx="12"/>
          </p:nvPr>
        </p:nvSpPr>
        <p:spPr/>
        <p:txBody>
          <a:bodyPr/>
          <a:lstStyle/>
          <a:p>
            <a:fld id="{9A8223AF-F2F5-41F7-A71C-81CE492BCB88}" type="slidenum">
              <a:rPr lang="en-GB" smtClean="0"/>
              <a:pPr/>
              <a:t>25</a:t>
            </a:fld>
            <a:endParaRPr lang="en-GB" dirty="0"/>
          </a:p>
        </p:txBody>
      </p:sp>
      <p:pic>
        <p:nvPicPr>
          <p:cNvPr id="1026" name="Picture 2" descr="Icon, Icons, Button, Buttons, Theme">
            <a:extLst>
              <a:ext uri="{FF2B5EF4-FFF2-40B4-BE49-F238E27FC236}">
                <a16:creationId xmlns:a16="http://schemas.microsoft.com/office/drawing/2014/main" id="{404E381D-450F-462C-8577-A9B7991281A0}"/>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80223" y="2649454"/>
            <a:ext cx="1150977" cy="15590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A859870-7FBF-4011-B8A2-14164FE5A2F8}"/>
              </a:ext>
            </a:extLst>
          </p:cNvPr>
          <p:cNvSpPr txBox="1">
            <a:spLocks/>
          </p:cNvSpPr>
          <p:nvPr/>
        </p:nvSpPr>
        <p:spPr>
          <a:xfrm>
            <a:off x="712800" y="681136"/>
            <a:ext cx="7718400" cy="3452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algn="ctr"/>
            <a:r>
              <a:rPr lang="en-GB" sz="2200" dirty="0"/>
              <a:t>Electronic and Telephone Evidence – Case Law – </a:t>
            </a:r>
            <a:br>
              <a:rPr lang="en-GB" sz="2200" dirty="0"/>
            </a:br>
            <a:r>
              <a:rPr lang="en-GB" sz="2200" dirty="0"/>
              <a:t>Duplicate Material &amp; Format</a:t>
            </a:r>
          </a:p>
        </p:txBody>
      </p:sp>
    </p:spTree>
    <p:extLst>
      <p:ext uri="{BB962C8B-B14F-4D97-AF65-F5344CB8AC3E}">
        <p14:creationId xmlns:p14="http://schemas.microsoft.com/office/powerpoint/2010/main" val="177613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7CE63CE-09B2-42CD-BDE8-71F204DDDFA8}"/>
              </a:ext>
            </a:extLst>
          </p:cNvPr>
          <p:cNvSpPr>
            <a:spLocks noGrp="1"/>
          </p:cNvSpPr>
          <p:nvPr>
            <p:ph sz="half" idx="2"/>
          </p:nvPr>
        </p:nvSpPr>
        <p:spPr>
          <a:xfrm>
            <a:off x="712800" y="1500421"/>
            <a:ext cx="6084240" cy="4044332"/>
          </a:xfrm>
        </p:spPr>
        <p:txBody>
          <a:bodyPr>
            <a:noAutofit/>
          </a:bodyPr>
          <a:lstStyle/>
          <a:p>
            <a:pPr lvl="0">
              <a:defRPr/>
            </a:pPr>
            <a:r>
              <a:rPr lang="pt-BR" sz="1400" dirty="0">
                <a:latin typeface="Arial" panose="020B0604020202020204" pitchFamily="34" charset="0"/>
                <a:cs typeface="Arial" panose="020B0604020202020204" pitchFamily="34" charset="0"/>
              </a:rPr>
              <a:t>Upscaling documents</a:t>
            </a:r>
          </a:p>
          <a:p>
            <a:pPr lvl="0">
              <a:defRPr/>
            </a:pPr>
            <a:r>
              <a:rPr lang="pt-BR" sz="1400" dirty="0">
                <a:latin typeface="Arial" panose="020B0604020202020204" pitchFamily="34" charset="0"/>
                <a:cs typeface="Arial" panose="020B0604020202020204" pitchFamily="34" charset="0"/>
              </a:rPr>
              <a:t>R v Zigaras and Nikontas (SCCO Ref: 155/18):</a:t>
            </a:r>
          </a:p>
          <a:p>
            <a:pPr marL="285750" lvl="0" indent="-285750">
              <a:buFont typeface="Arial" panose="020B0604020202020204" pitchFamily="34" charset="0"/>
              <a:buChar char="•"/>
              <a:defRPr/>
            </a:pPr>
            <a:r>
              <a:rPr lang="en-GB" sz="1400" b="0" dirty="0">
                <a:latin typeface="Arial" panose="020B0604020202020204" pitchFamily="34" charset="0"/>
                <a:cs typeface="Arial" panose="020B0604020202020204" pitchFamily="34" charset="0"/>
              </a:rPr>
              <a:t>In cases where the prosecution rely on telecoms data that is a combination of call and cell site data, making a 32-column spreadsheet, it may be appropriate to upscale the document if the type is too small to be read in A4 when the PDF is printed. </a:t>
            </a:r>
          </a:p>
          <a:p>
            <a:pPr marL="285750" lvl="0" indent="-285750">
              <a:buFont typeface="Arial" panose="020B0604020202020204" pitchFamily="34" charset="0"/>
              <a:buChar char="•"/>
              <a:defRPr/>
            </a:pPr>
            <a:r>
              <a:rPr lang="en-GB" sz="1400" b="0" dirty="0">
                <a:latin typeface="Arial" panose="020B0604020202020204" pitchFamily="34" charset="0"/>
                <a:cs typeface="Arial" panose="020B0604020202020204" pitchFamily="34" charset="0"/>
              </a:rPr>
              <a:t>In this case, the court concluded that the data could only reasonably be read in A2 size, which meant multiplying the PDF page count by 4. </a:t>
            </a:r>
          </a:p>
          <a:p>
            <a:pPr marL="285750" lvl="0" indent="-285750">
              <a:buFont typeface="Arial" panose="020B0604020202020204" pitchFamily="34" charset="0"/>
              <a:buChar char="•"/>
              <a:defRPr/>
            </a:pPr>
            <a:r>
              <a:rPr lang="en-GB" sz="1400" b="0" dirty="0">
                <a:latin typeface="Arial" panose="020B0604020202020204" pitchFamily="34" charset="0"/>
                <a:cs typeface="Arial" panose="020B0604020202020204" pitchFamily="34" charset="0"/>
              </a:rPr>
              <a:t>This issue will only arise where call and cell site data are combined and the Page 81 of 126 resulting data is too small properly to read if printed in A4. </a:t>
            </a:r>
          </a:p>
          <a:p>
            <a:pPr marL="285750" lvl="0" indent="-285750">
              <a:buFont typeface="Arial" panose="020B0604020202020204" pitchFamily="34" charset="0"/>
              <a:buChar char="•"/>
              <a:defRPr/>
            </a:pPr>
            <a:r>
              <a:rPr lang="en-GB" sz="1400" b="0" dirty="0">
                <a:latin typeface="Arial" panose="020B0604020202020204" pitchFamily="34" charset="0"/>
                <a:cs typeface="Arial" panose="020B0604020202020204" pitchFamily="34" charset="0"/>
              </a:rPr>
              <a:t>Not all telecoms companies present their data in this way.</a:t>
            </a:r>
            <a:endParaRPr lang="en-GB" sz="1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47510FD-629A-4A20-A4F2-2BBD2ACB643D}"/>
              </a:ext>
            </a:extLst>
          </p:cNvPr>
          <p:cNvSpPr>
            <a:spLocks noGrp="1"/>
          </p:cNvSpPr>
          <p:nvPr>
            <p:ph type="ftr" sz="quarter" idx="11"/>
          </p:nvPr>
        </p:nvSpPr>
        <p:spPr>
          <a:xfrm>
            <a:off x="407929" y="6526750"/>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C57FB06B-E321-4E06-B5BD-182EA88476ED}"/>
              </a:ext>
            </a:extLst>
          </p:cNvPr>
          <p:cNvSpPr>
            <a:spLocks noGrp="1"/>
          </p:cNvSpPr>
          <p:nvPr>
            <p:ph type="sldNum" sz="quarter" idx="12"/>
          </p:nvPr>
        </p:nvSpPr>
        <p:spPr/>
        <p:txBody>
          <a:bodyPr/>
          <a:lstStyle/>
          <a:p>
            <a:fld id="{9A8223AF-F2F5-41F7-A71C-81CE492BCB88}" type="slidenum">
              <a:rPr lang="en-GB" smtClean="0"/>
              <a:pPr/>
              <a:t>26</a:t>
            </a:fld>
            <a:endParaRPr lang="en-GB" dirty="0"/>
          </a:p>
        </p:txBody>
      </p:sp>
      <p:pic>
        <p:nvPicPr>
          <p:cNvPr id="1026" name="Picture 2" descr="Icon, Icons, Button, Buttons, Theme">
            <a:extLst>
              <a:ext uri="{FF2B5EF4-FFF2-40B4-BE49-F238E27FC236}">
                <a16:creationId xmlns:a16="http://schemas.microsoft.com/office/drawing/2014/main" id="{404E381D-450F-462C-8577-A9B7991281A0}"/>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80223" y="2649454"/>
            <a:ext cx="1150977" cy="15590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A859870-7FBF-4011-B8A2-14164FE5A2F8}"/>
              </a:ext>
            </a:extLst>
          </p:cNvPr>
          <p:cNvSpPr txBox="1">
            <a:spLocks/>
          </p:cNvSpPr>
          <p:nvPr/>
        </p:nvSpPr>
        <p:spPr>
          <a:xfrm>
            <a:off x="712800" y="681136"/>
            <a:ext cx="7718400" cy="3452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algn="ctr"/>
            <a:r>
              <a:rPr lang="en-GB" sz="2200" dirty="0"/>
              <a:t>Electronic and Telephone Evidence – Case Law – </a:t>
            </a:r>
            <a:br>
              <a:rPr lang="en-GB" sz="2200" dirty="0"/>
            </a:br>
            <a:r>
              <a:rPr lang="en-GB" sz="2200" dirty="0"/>
              <a:t>Duplicate Material &amp; Format</a:t>
            </a:r>
          </a:p>
        </p:txBody>
      </p:sp>
    </p:spTree>
    <p:extLst>
      <p:ext uri="{BB962C8B-B14F-4D97-AF65-F5344CB8AC3E}">
        <p14:creationId xmlns:p14="http://schemas.microsoft.com/office/powerpoint/2010/main" val="288373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D5DF-5138-41CA-9226-507047986EC5}"/>
              </a:ext>
            </a:extLst>
          </p:cNvPr>
          <p:cNvSpPr>
            <a:spLocks noGrp="1"/>
          </p:cNvSpPr>
          <p:nvPr>
            <p:ph type="title"/>
          </p:nvPr>
        </p:nvSpPr>
        <p:spPr/>
        <p:txBody>
          <a:bodyPr/>
          <a:lstStyle/>
          <a:p>
            <a:pPr algn="ctr"/>
            <a:r>
              <a:rPr lang="en-GB" dirty="0"/>
              <a:t>Other things we’ll consider</a:t>
            </a:r>
          </a:p>
        </p:txBody>
      </p:sp>
      <p:sp>
        <p:nvSpPr>
          <p:cNvPr id="3" name="Content Placeholder 2">
            <a:extLst>
              <a:ext uri="{FF2B5EF4-FFF2-40B4-BE49-F238E27FC236}">
                <a16:creationId xmlns:a16="http://schemas.microsoft.com/office/drawing/2014/main" id="{8E7D6A6B-4FC1-444E-A889-B2BAF5D63BF7}"/>
              </a:ext>
            </a:extLst>
          </p:cNvPr>
          <p:cNvSpPr>
            <a:spLocks noGrp="1"/>
          </p:cNvSpPr>
          <p:nvPr>
            <p:ph sz="half" idx="1"/>
          </p:nvPr>
        </p:nvSpPr>
        <p:spPr>
          <a:xfrm>
            <a:off x="712799" y="1572126"/>
            <a:ext cx="4787669" cy="4016069"/>
          </a:xfrm>
        </p:spPr>
        <p:txBody>
          <a:bodyPr>
            <a:normAutofit/>
          </a:bodyPr>
          <a:lstStyle/>
          <a:p>
            <a:pPr marL="285750" indent="-285750">
              <a:lnSpc>
                <a:spcPct val="150000"/>
              </a:lnSpc>
              <a:buFont typeface="Arial" panose="020B0604020202020204" pitchFamily="34" charset="0"/>
              <a:buChar char="•"/>
            </a:pPr>
            <a:r>
              <a:rPr lang="en-GB" sz="1600" b="0" dirty="0">
                <a:solidFill>
                  <a:prstClr val="black"/>
                </a:solidFill>
                <a:latin typeface="Arial" panose="020B0604020202020204" pitchFamily="34" charset="0"/>
                <a:cs typeface="Arial" panose="020B0604020202020204" pitchFamily="34" charset="0"/>
              </a:rPr>
              <a:t>As part of the assessment process, the determinising officer will also take into account, where possible and practical, assessments made in respect of the       co-accused as well as the corresponding litigator/advocate claim. </a:t>
            </a:r>
          </a:p>
          <a:p>
            <a:pPr marL="285750" indent="-285750">
              <a:lnSpc>
                <a:spcPct val="150000"/>
              </a:lnSpc>
              <a:buFont typeface="Arial" panose="020B0604020202020204" pitchFamily="34" charset="0"/>
              <a:buChar char="•"/>
            </a:pPr>
            <a:r>
              <a:rPr lang="en-GB" sz="1600" b="0" dirty="0">
                <a:solidFill>
                  <a:prstClr val="black"/>
                </a:solidFill>
                <a:latin typeface="Arial" panose="020B0604020202020204" pitchFamily="34" charset="0"/>
                <a:cs typeface="Arial" panose="020B0604020202020204" pitchFamily="34" charset="0"/>
              </a:rPr>
              <a:t>If the litigator and advocate are from the same firm, we require that both of their names be supplied to ensure that there is no duplication of work pertaining to the electronic material, as per </a:t>
            </a:r>
            <a:r>
              <a:rPr lang="en-GB" sz="1600" dirty="0">
                <a:solidFill>
                  <a:prstClr val="black"/>
                </a:solidFill>
                <a:latin typeface="Arial" panose="020B0604020202020204" pitchFamily="34" charset="0"/>
                <a:cs typeface="Arial" panose="020B0604020202020204" pitchFamily="34" charset="0"/>
              </a:rPr>
              <a:t>R v Napper &amp; R v Hennessey.</a:t>
            </a:r>
            <a:endParaRPr lang="en-GB" sz="1400" dirty="0"/>
          </a:p>
        </p:txBody>
      </p:sp>
      <p:sp>
        <p:nvSpPr>
          <p:cNvPr id="4" name="Content Placeholder 3">
            <a:extLst>
              <a:ext uri="{FF2B5EF4-FFF2-40B4-BE49-F238E27FC236}">
                <a16:creationId xmlns:a16="http://schemas.microsoft.com/office/drawing/2014/main" id="{7FA84219-F62D-47E2-9581-766B93263C78}"/>
              </a:ext>
            </a:extLst>
          </p:cNvPr>
          <p:cNvSpPr>
            <a:spLocks noGrp="1"/>
          </p:cNvSpPr>
          <p:nvPr>
            <p:ph sz="half" idx="2"/>
          </p:nvPr>
        </p:nvSpPr>
        <p:spPr/>
        <p:txBody>
          <a:bodyPr>
            <a:normAutofit/>
          </a:bodyPr>
          <a:lstStyle/>
          <a:p>
            <a:pPr lvl="0">
              <a:spcBef>
                <a:spcPts val="0"/>
              </a:spcBef>
              <a:spcAft>
                <a:spcPts val="0"/>
              </a:spcAft>
              <a:defRPr/>
            </a:pPr>
            <a:endParaRPr lang="en-GB" b="0" dirty="0">
              <a:solidFill>
                <a:prstClr val="black"/>
              </a:solidFill>
              <a:latin typeface="Calibri" panose="020F0502020204030204"/>
            </a:endParaRPr>
          </a:p>
          <a:p>
            <a:pPr lvl="0">
              <a:lnSpc>
                <a:spcPct val="150000"/>
              </a:lnSpc>
              <a:spcBef>
                <a:spcPts val="0"/>
              </a:spcBef>
              <a:spcAft>
                <a:spcPts val="0"/>
              </a:spcAft>
              <a:defRPr/>
            </a:pPr>
            <a:endParaRPr lang="en-GB" sz="1400" b="0" dirty="0">
              <a:solidFill>
                <a:prstClr val="black"/>
              </a:solidFill>
              <a:latin typeface="+mj-lt"/>
            </a:endParaRPr>
          </a:p>
          <a:p>
            <a:pPr lvl="0">
              <a:lnSpc>
                <a:spcPct val="150000"/>
              </a:lnSpc>
              <a:spcBef>
                <a:spcPts val="0"/>
              </a:spcBef>
              <a:spcAft>
                <a:spcPts val="0"/>
              </a:spcAft>
              <a:defRPr/>
            </a:pPr>
            <a:endParaRPr lang="en-GB" sz="1400" b="0" dirty="0">
              <a:solidFill>
                <a:prstClr val="black"/>
              </a:solidFill>
              <a:latin typeface="+mj-lt"/>
            </a:endParaRPr>
          </a:p>
          <a:p>
            <a:pPr lvl="0">
              <a:lnSpc>
                <a:spcPct val="150000"/>
              </a:lnSpc>
              <a:spcBef>
                <a:spcPts val="0"/>
              </a:spcBef>
              <a:spcAft>
                <a:spcPts val="0"/>
              </a:spcAft>
              <a:defRPr/>
            </a:pPr>
            <a:endParaRPr lang="en-GB" sz="1400" b="0" dirty="0">
              <a:solidFill>
                <a:prstClr val="black"/>
              </a:solidFill>
              <a:latin typeface="+mj-lt"/>
            </a:endParaRPr>
          </a:p>
          <a:p>
            <a:pPr lvl="0">
              <a:lnSpc>
                <a:spcPct val="150000"/>
              </a:lnSpc>
              <a:spcBef>
                <a:spcPts val="0"/>
              </a:spcBef>
              <a:spcAft>
                <a:spcPts val="0"/>
              </a:spcAft>
              <a:defRPr/>
            </a:pPr>
            <a:endParaRPr lang="en-GB" sz="1400" b="0" dirty="0">
              <a:solidFill>
                <a:prstClr val="black"/>
              </a:solidFill>
              <a:latin typeface="+mj-lt"/>
            </a:endParaRPr>
          </a:p>
          <a:p>
            <a:endParaRPr lang="en-GB" dirty="0"/>
          </a:p>
        </p:txBody>
      </p:sp>
      <p:sp>
        <p:nvSpPr>
          <p:cNvPr id="5" name="Footer Placeholder 4">
            <a:extLst>
              <a:ext uri="{FF2B5EF4-FFF2-40B4-BE49-F238E27FC236}">
                <a16:creationId xmlns:a16="http://schemas.microsoft.com/office/drawing/2014/main" id="{E4C35D5D-0DE9-4318-AC94-B5EB102C9DF4}"/>
              </a:ext>
            </a:extLst>
          </p:cNvPr>
          <p:cNvSpPr>
            <a:spLocks noGrp="1"/>
          </p:cNvSpPr>
          <p:nvPr>
            <p:ph type="ftr" sz="quarter" idx="11"/>
          </p:nvPr>
        </p:nvSpPr>
        <p:spPr>
          <a:xfrm>
            <a:off x="391887" y="6540159"/>
            <a:ext cx="6815314" cy="331250"/>
          </a:xfrm>
        </p:spPr>
        <p:txBody>
          <a:bodyPr/>
          <a:lstStyle/>
          <a:p>
            <a:r>
              <a:rPr lang="en-GB" dirty="0"/>
              <a:t>Working with others to achieve excellence in the delivery of legal aid</a:t>
            </a:r>
          </a:p>
          <a:p>
            <a:endParaRPr lang="en-GB" dirty="0"/>
          </a:p>
        </p:txBody>
      </p:sp>
      <p:sp>
        <p:nvSpPr>
          <p:cNvPr id="6" name="Slide Number Placeholder 5">
            <a:extLst>
              <a:ext uri="{FF2B5EF4-FFF2-40B4-BE49-F238E27FC236}">
                <a16:creationId xmlns:a16="http://schemas.microsoft.com/office/drawing/2014/main" id="{74FE4F69-6281-4D84-BACC-5E2F62FF8FF3}"/>
              </a:ext>
            </a:extLst>
          </p:cNvPr>
          <p:cNvSpPr>
            <a:spLocks noGrp="1"/>
          </p:cNvSpPr>
          <p:nvPr>
            <p:ph type="sldNum" sz="quarter" idx="12"/>
          </p:nvPr>
        </p:nvSpPr>
        <p:spPr/>
        <p:txBody>
          <a:bodyPr/>
          <a:lstStyle/>
          <a:p>
            <a:fld id="{9A8223AF-F2F5-41F7-A71C-81CE492BCB88}" type="slidenum">
              <a:rPr lang="en-GB" smtClean="0"/>
              <a:pPr/>
              <a:t>27</a:t>
            </a:fld>
            <a:endParaRPr lang="en-GB" dirty="0"/>
          </a:p>
        </p:txBody>
      </p:sp>
      <p:pic>
        <p:nvPicPr>
          <p:cNvPr id="2050" name="Picture 2" descr="Scales, Justice, Balance, Law, Judge, Weight, Scale">
            <a:extLst>
              <a:ext uri="{FF2B5EF4-FFF2-40B4-BE49-F238E27FC236}">
                <a16:creationId xmlns:a16="http://schemas.microsoft.com/office/drawing/2014/main" id="{D8389185-3D52-4918-BACB-C72B11E33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413" y="1987426"/>
            <a:ext cx="3397833" cy="318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96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C9A9-E616-4DCF-9BE7-0ADA56E074B6}"/>
              </a:ext>
            </a:extLst>
          </p:cNvPr>
          <p:cNvSpPr>
            <a:spLocks noGrp="1"/>
          </p:cNvSpPr>
          <p:nvPr>
            <p:ph type="title"/>
          </p:nvPr>
        </p:nvSpPr>
        <p:spPr/>
        <p:txBody>
          <a:bodyPr/>
          <a:lstStyle/>
          <a:p>
            <a:pPr algn="ctr"/>
            <a:r>
              <a:rPr lang="en-GB" dirty="0"/>
              <a:t>Appeal Process</a:t>
            </a:r>
          </a:p>
        </p:txBody>
      </p:sp>
      <p:graphicFrame>
        <p:nvGraphicFramePr>
          <p:cNvPr id="6" name="Content Placeholder 5">
            <a:extLst>
              <a:ext uri="{FF2B5EF4-FFF2-40B4-BE49-F238E27FC236}">
                <a16:creationId xmlns:a16="http://schemas.microsoft.com/office/drawing/2014/main" id="{D3AB17BC-6E36-4F70-8570-688C729A07E3}"/>
              </a:ext>
            </a:extLst>
          </p:cNvPr>
          <p:cNvGraphicFramePr>
            <a:graphicFrameLocks noGrp="1"/>
          </p:cNvGraphicFramePr>
          <p:nvPr>
            <p:ph idx="1"/>
            <p:extLst>
              <p:ext uri="{D42A27DB-BD31-4B8C-83A1-F6EECF244321}">
                <p14:modId xmlns:p14="http://schemas.microsoft.com/office/powerpoint/2010/main" val="826367629"/>
              </p:ext>
            </p:extLst>
          </p:nvPr>
        </p:nvGraphicFramePr>
        <p:xfrm>
          <a:off x="712787" y="1096169"/>
          <a:ext cx="7718425"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25D057E-4430-4798-92EC-7DB75C35842D}"/>
              </a:ext>
            </a:extLst>
          </p:cNvPr>
          <p:cNvSpPr>
            <a:spLocks noGrp="1"/>
          </p:cNvSpPr>
          <p:nvPr>
            <p:ph type="ftr" sz="quarter" idx="11"/>
          </p:nvPr>
        </p:nvSpPr>
        <p:spPr>
          <a:xfrm>
            <a:off x="407930" y="6526750"/>
            <a:ext cx="6815314" cy="331250"/>
          </a:xfrm>
        </p:spPr>
        <p:txBody>
          <a:bodyPr/>
          <a:lstStyle/>
          <a:p>
            <a:r>
              <a:rPr lang="en-GB" dirty="0"/>
              <a:t>Working with others to achieve excellence in the delivery of legal aid</a:t>
            </a:r>
          </a:p>
          <a:p>
            <a:endParaRPr lang="en-GB" dirty="0"/>
          </a:p>
        </p:txBody>
      </p:sp>
      <p:sp>
        <p:nvSpPr>
          <p:cNvPr id="5" name="Slide Number Placeholder 4">
            <a:extLst>
              <a:ext uri="{FF2B5EF4-FFF2-40B4-BE49-F238E27FC236}">
                <a16:creationId xmlns:a16="http://schemas.microsoft.com/office/drawing/2014/main" id="{91E0D365-5AD2-4D48-80DF-534B011B7EDF}"/>
              </a:ext>
            </a:extLst>
          </p:cNvPr>
          <p:cNvSpPr>
            <a:spLocks noGrp="1"/>
          </p:cNvSpPr>
          <p:nvPr>
            <p:ph type="sldNum" sz="quarter" idx="12"/>
          </p:nvPr>
        </p:nvSpPr>
        <p:spPr/>
        <p:txBody>
          <a:bodyPr/>
          <a:lstStyle/>
          <a:p>
            <a:fld id="{9A8223AF-F2F5-41F7-A71C-81CE492BCB88}" type="slidenum">
              <a:rPr lang="en-GB" smtClean="0"/>
              <a:pPr/>
              <a:t>28</a:t>
            </a:fld>
            <a:endParaRPr lang="en-GB" dirty="0"/>
          </a:p>
        </p:txBody>
      </p:sp>
      <p:pic>
        <p:nvPicPr>
          <p:cNvPr id="7" name="Picture 6">
            <a:extLst>
              <a:ext uri="{FF2B5EF4-FFF2-40B4-BE49-F238E27FC236}">
                <a16:creationId xmlns:a16="http://schemas.microsoft.com/office/drawing/2014/main" id="{04C26C69-B2C5-425D-8F07-359B6C27AAB4}"/>
              </a:ext>
            </a:extLst>
          </p:cNvPr>
          <p:cNvPicPr>
            <a:picLocks noChangeAspect="1"/>
          </p:cNvPicPr>
          <p:nvPr/>
        </p:nvPicPr>
        <p:blipFill>
          <a:blip r:embed="rId7"/>
          <a:stretch>
            <a:fillRect/>
          </a:stretch>
        </p:blipFill>
        <p:spPr>
          <a:xfrm>
            <a:off x="712787" y="3472823"/>
            <a:ext cx="2289008" cy="2289008"/>
          </a:xfrm>
          <a:prstGeom prst="rect">
            <a:avLst/>
          </a:prstGeom>
        </p:spPr>
      </p:pic>
    </p:spTree>
    <p:extLst>
      <p:ext uri="{BB962C8B-B14F-4D97-AF65-F5344CB8AC3E}">
        <p14:creationId xmlns:p14="http://schemas.microsoft.com/office/powerpoint/2010/main" val="774058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7018BD0-6172-4F9F-A428-C6454F976056}"/>
              </a:ext>
            </a:extLst>
          </p:cNvPr>
          <p:cNvGraphicFramePr>
            <a:graphicFrameLocks noGrp="1"/>
          </p:cNvGraphicFramePr>
          <p:nvPr>
            <p:ph idx="1"/>
            <p:extLst>
              <p:ext uri="{D42A27DB-BD31-4B8C-83A1-F6EECF244321}">
                <p14:modId xmlns:p14="http://schemas.microsoft.com/office/powerpoint/2010/main" val="2677557320"/>
              </p:ext>
            </p:extLst>
          </p:nvPr>
        </p:nvGraphicFramePr>
        <p:xfrm>
          <a:off x="712800" y="997659"/>
          <a:ext cx="7718400" cy="499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DE168637-3C8D-493E-890D-CE7D19ED6466}"/>
              </a:ext>
            </a:extLst>
          </p:cNvPr>
          <p:cNvSpPr>
            <a:spLocks noGrp="1"/>
          </p:cNvSpPr>
          <p:nvPr>
            <p:ph type="ftr" sz="quarter" idx="11"/>
          </p:nvPr>
        </p:nvSpPr>
        <p:spPr>
          <a:xfrm>
            <a:off x="345600" y="6475781"/>
            <a:ext cx="6815314" cy="331250"/>
          </a:xfrm>
        </p:spPr>
        <p:txBody>
          <a:bodyPr/>
          <a:lstStyle/>
          <a:p>
            <a:r>
              <a:rPr lang="en-GB" dirty="0"/>
              <a:t>Working with others to achieve excellence in the delivery of legal aid</a:t>
            </a:r>
          </a:p>
          <a:p>
            <a:endParaRPr lang="en-GB" dirty="0"/>
          </a:p>
        </p:txBody>
      </p:sp>
      <p:sp>
        <p:nvSpPr>
          <p:cNvPr id="5" name="Slide Number Placeholder 4">
            <a:extLst>
              <a:ext uri="{FF2B5EF4-FFF2-40B4-BE49-F238E27FC236}">
                <a16:creationId xmlns:a16="http://schemas.microsoft.com/office/drawing/2014/main" id="{BFB81B8E-CCE6-44C6-97FC-F9CB1DD2E716}"/>
              </a:ext>
            </a:extLst>
          </p:cNvPr>
          <p:cNvSpPr>
            <a:spLocks noGrp="1"/>
          </p:cNvSpPr>
          <p:nvPr>
            <p:ph type="sldNum" sz="quarter" idx="12"/>
          </p:nvPr>
        </p:nvSpPr>
        <p:spPr/>
        <p:txBody>
          <a:bodyPr/>
          <a:lstStyle/>
          <a:p>
            <a:fld id="{9A8223AF-F2F5-41F7-A71C-81CE492BCB88}" type="slidenum">
              <a:rPr lang="en-GB" smtClean="0"/>
              <a:pPr/>
              <a:t>29</a:t>
            </a:fld>
            <a:endParaRPr lang="en-GB" dirty="0"/>
          </a:p>
        </p:txBody>
      </p:sp>
      <p:sp>
        <p:nvSpPr>
          <p:cNvPr id="8" name="Title 1">
            <a:extLst>
              <a:ext uri="{FF2B5EF4-FFF2-40B4-BE49-F238E27FC236}">
                <a16:creationId xmlns:a16="http://schemas.microsoft.com/office/drawing/2014/main" id="{DD32621E-7AD1-4FC6-B6ED-2147EAC6909F}"/>
              </a:ext>
            </a:extLst>
          </p:cNvPr>
          <p:cNvSpPr>
            <a:spLocks noGrp="1"/>
          </p:cNvSpPr>
          <p:nvPr>
            <p:ph type="title"/>
          </p:nvPr>
        </p:nvSpPr>
        <p:spPr>
          <a:xfrm>
            <a:off x="712800" y="681136"/>
            <a:ext cx="7718400" cy="345232"/>
          </a:xfrm>
        </p:spPr>
        <p:txBody>
          <a:bodyPr/>
          <a:lstStyle/>
          <a:p>
            <a:pPr algn="ctr"/>
            <a:r>
              <a:rPr lang="en-GB" dirty="0"/>
              <a:t>What’s next?</a:t>
            </a:r>
          </a:p>
        </p:txBody>
      </p:sp>
      <p:pic>
        <p:nvPicPr>
          <p:cNvPr id="3" name="Picture 2">
            <a:extLst>
              <a:ext uri="{FF2B5EF4-FFF2-40B4-BE49-F238E27FC236}">
                <a16:creationId xmlns:a16="http://schemas.microsoft.com/office/drawing/2014/main" id="{3514453E-C425-4622-9B72-E3470979169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2800" y="3727684"/>
            <a:ext cx="2321169" cy="2262188"/>
          </a:xfrm>
          <a:prstGeom prst="rect">
            <a:avLst/>
          </a:prstGeom>
        </p:spPr>
      </p:pic>
    </p:spTree>
    <p:extLst>
      <p:ext uri="{BB962C8B-B14F-4D97-AF65-F5344CB8AC3E}">
        <p14:creationId xmlns:p14="http://schemas.microsoft.com/office/powerpoint/2010/main" val="294150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DE1A-92D6-4FDF-BFE1-8600B68EBB0B}"/>
              </a:ext>
            </a:extLst>
          </p:cNvPr>
          <p:cNvSpPr>
            <a:spLocks noGrp="1"/>
          </p:cNvSpPr>
          <p:nvPr>
            <p:ph type="title"/>
          </p:nvPr>
        </p:nvSpPr>
        <p:spPr>
          <a:xfrm>
            <a:off x="712800" y="681136"/>
            <a:ext cx="7718400" cy="345232"/>
          </a:xfrm>
        </p:spPr>
        <p:txBody>
          <a:bodyPr anchor="t">
            <a:normAutofit/>
          </a:bodyPr>
          <a:lstStyle/>
          <a:p>
            <a:pPr algn="ctr"/>
            <a:r>
              <a:rPr lang="en-GB" dirty="0"/>
              <a:t>Location</a:t>
            </a:r>
          </a:p>
        </p:txBody>
      </p:sp>
      <p:pic>
        <p:nvPicPr>
          <p:cNvPr id="13" name="Picture 12" descr="Map&#10;&#10;Description automatically generated">
            <a:extLst>
              <a:ext uri="{FF2B5EF4-FFF2-40B4-BE49-F238E27FC236}">
                <a16:creationId xmlns:a16="http://schemas.microsoft.com/office/drawing/2014/main" id="{EC166992-3A8C-40D5-8840-E6F2BEBAAD6D}"/>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8566" y="1329525"/>
            <a:ext cx="2907771" cy="4198949"/>
          </a:xfrm>
          <a:prstGeom prst="rect">
            <a:avLst/>
          </a:prstGeom>
          <a:noFill/>
        </p:spPr>
      </p:pic>
      <p:sp>
        <p:nvSpPr>
          <p:cNvPr id="4" name="Content Placeholder 3">
            <a:extLst>
              <a:ext uri="{FF2B5EF4-FFF2-40B4-BE49-F238E27FC236}">
                <a16:creationId xmlns:a16="http://schemas.microsoft.com/office/drawing/2014/main" id="{0CB92CF5-A627-4745-9474-2EF6257AA9C9}"/>
              </a:ext>
            </a:extLst>
          </p:cNvPr>
          <p:cNvSpPr>
            <a:spLocks noGrp="1"/>
          </p:cNvSpPr>
          <p:nvPr>
            <p:ph sz="half" idx="2"/>
          </p:nvPr>
        </p:nvSpPr>
        <p:spPr>
          <a:xfrm>
            <a:off x="4629600" y="1448598"/>
            <a:ext cx="3801600" cy="3960803"/>
          </a:xfrm>
        </p:spPr>
        <p:txBody>
          <a:bodyPr anchor="t">
            <a:normAutofit/>
          </a:bodyPr>
          <a:lstStyle/>
          <a:p>
            <a:pPr lvl="2">
              <a:defRPr/>
            </a:pPr>
            <a:r>
              <a:rPr lang="en-GB" sz="1800" b="1" dirty="0">
                <a:solidFill>
                  <a:schemeClr val="bg1"/>
                </a:solidFill>
              </a:rPr>
              <a:t>Where are the Legal Aid Agency’s Crime Team based?</a:t>
            </a:r>
          </a:p>
          <a:p>
            <a:pPr marL="342900" lvl="2" indent="-342900">
              <a:buFont typeface="Arial" panose="020B0604020202020204" pitchFamily="34" charset="0"/>
              <a:buChar char="•"/>
              <a:defRPr/>
            </a:pPr>
            <a:endParaRPr lang="en-GB" sz="1700" dirty="0">
              <a:solidFill>
                <a:schemeClr val="bg1"/>
              </a:solidFill>
            </a:endParaRPr>
          </a:p>
          <a:p>
            <a:pPr marL="342900" lvl="2" indent="-342900">
              <a:buClr>
                <a:schemeClr val="bg1"/>
              </a:buClr>
              <a:buFont typeface="Arial" panose="020B0604020202020204" pitchFamily="34" charset="0"/>
              <a:buChar char="•"/>
              <a:defRPr/>
            </a:pPr>
            <a:r>
              <a:rPr lang="en-GB" dirty="0">
                <a:solidFill>
                  <a:schemeClr val="bg1"/>
                </a:solidFill>
                <a:latin typeface="Arial" panose="020B0604020202020204" pitchFamily="34" charset="0"/>
                <a:cs typeface="Arial" panose="020B0604020202020204" pitchFamily="34" charset="0"/>
              </a:rPr>
              <a:t>Liverpool office</a:t>
            </a:r>
          </a:p>
          <a:p>
            <a:pPr marL="342900" lvl="2" indent="-342900">
              <a:buClr>
                <a:schemeClr val="bg1"/>
              </a:buClr>
              <a:buFont typeface="Arial" panose="020B0604020202020204" pitchFamily="34" charset="0"/>
              <a:buChar char="•"/>
              <a:defRPr/>
            </a:pPr>
            <a:r>
              <a:rPr lang="en-GB" dirty="0">
                <a:solidFill>
                  <a:schemeClr val="bg1"/>
                </a:solidFill>
                <a:latin typeface="Arial" panose="020B0604020202020204" pitchFamily="34" charset="0"/>
                <a:cs typeface="Arial" panose="020B0604020202020204" pitchFamily="34" charset="0"/>
              </a:rPr>
              <a:t>Nottingham office</a:t>
            </a:r>
          </a:p>
          <a:p>
            <a:pPr marL="1257300" lvl="4" indent="-342900">
              <a:buClr>
                <a:schemeClr val="bg1"/>
              </a:buClr>
              <a:defRPr/>
            </a:pPr>
            <a:r>
              <a:rPr lang="en-GB" dirty="0">
                <a:solidFill>
                  <a:schemeClr val="bg1"/>
                </a:solidFill>
                <a:latin typeface="Arial" panose="020B0604020202020204" pitchFamily="34" charset="0"/>
                <a:cs typeface="Arial" panose="020B0604020202020204" pitchFamily="34" charset="0"/>
              </a:rPr>
              <a:t>80 determining officers based across both sites</a:t>
            </a:r>
          </a:p>
          <a:p>
            <a:pPr marL="0" lvl="4" indent="365125">
              <a:buClr>
                <a:schemeClr val="bg1"/>
              </a:buClr>
              <a:defRPr/>
            </a:pPr>
            <a:endParaRPr lang="en-GB" dirty="0">
              <a:solidFill>
                <a:schemeClr val="bg1"/>
              </a:solidFill>
              <a:latin typeface="Arial" panose="020B0604020202020204" pitchFamily="34" charset="0"/>
              <a:cs typeface="Arial" panose="020B0604020202020204" pitchFamily="34" charset="0"/>
            </a:endParaRPr>
          </a:p>
          <a:p>
            <a:pPr marL="0" lvl="4" indent="365125">
              <a:buClr>
                <a:schemeClr val="bg1"/>
              </a:buClr>
              <a:defRPr/>
            </a:pPr>
            <a:r>
              <a:rPr lang="en-GB" dirty="0">
                <a:solidFill>
                  <a:schemeClr val="bg1"/>
                </a:solidFill>
                <a:latin typeface="Arial" panose="020B0604020202020204" pitchFamily="34" charset="0"/>
                <a:cs typeface="Arial" panose="020B0604020202020204" pitchFamily="34" charset="0"/>
              </a:rPr>
              <a:t>Birmingham office</a:t>
            </a:r>
          </a:p>
          <a:p>
            <a:pPr marL="914400" lvl="6" indent="365125">
              <a:buClr>
                <a:schemeClr val="bg1"/>
              </a:buClr>
              <a:defRPr/>
            </a:pPr>
            <a:r>
              <a:rPr lang="en-GB" sz="1600" dirty="0">
                <a:solidFill>
                  <a:schemeClr val="bg1"/>
                </a:solidFill>
                <a:latin typeface="Arial" panose="020B0604020202020204" pitchFamily="34" charset="0"/>
                <a:cs typeface="Arial" panose="020B0604020202020204" pitchFamily="34" charset="0"/>
              </a:rPr>
              <a:t>Customer Services Team</a:t>
            </a:r>
          </a:p>
        </p:txBody>
      </p:sp>
      <p:sp>
        <p:nvSpPr>
          <p:cNvPr id="5" name="Footer Placeholder 4">
            <a:extLst>
              <a:ext uri="{FF2B5EF4-FFF2-40B4-BE49-F238E27FC236}">
                <a16:creationId xmlns:a16="http://schemas.microsoft.com/office/drawing/2014/main" id="{DB9EA217-929D-4CDB-8C3B-9B37324294FF}"/>
              </a:ext>
            </a:extLst>
          </p:cNvPr>
          <p:cNvSpPr>
            <a:spLocks noGrp="1"/>
          </p:cNvSpPr>
          <p:nvPr>
            <p:ph type="ftr" sz="quarter" idx="11"/>
          </p:nvPr>
        </p:nvSpPr>
        <p:spPr>
          <a:xfrm>
            <a:off x="391887" y="6330808"/>
            <a:ext cx="6815314" cy="331250"/>
          </a:xfrm>
        </p:spPr>
        <p:txBody>
          <a:bodyPr anchor="b">
            <a:normAutofit/>
          </a:bodyPr>
          <a:lstStyle/>
          <a:p>
            <a:pPr>
              <a:spcAft>
                <a:spcPts val="600"/>
              </a:spcAft>
            </a:pPr>
            <a:r>
              <a:rPr lang="en-GB" dirty="0"/>
              <a:t>Working with others to achieve excellence in the delivery of legal aid</a:t>
            </a:r>
            <a:endParaRPr lang="en-GB"/>
          </a:p>
        </p:txBody>
      </p:sp>
      <p:sp>
        <p:nvSpPr>
          <p:cNvPr id="6" name="Slide Number Placeholder 5">
            <a:extLst>
              <a:ext uri="{FF2B5EF4-FFF2-40B4-BE49-F238E27FC236}">
                <a16:creationId xmlns:a16="http://schemas.microsoft.com/office/drawing/2014/main" id="{B24CF674-3859-48E7-AEF1-DA9F8FC0DE1B}"/>
              </a:ext>
            </a:extLst>
          </p:cNvPr>
          <p:cNvSpPr>
            <a:spLocks noGrp="1"/>
          </p:cNvSpPr>
          <p:nvPr>
            <p:ph type="sldNum" sz="quarter" idx="12"/>
          </p:nvPr>
        </p:nvSpPr>
        <p:spPr>
          <a:xfrm>
            <a:off x="8528400" y="6223781"/>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Tree>
    <p:extLst>
      <p:ext uri="{BB962C8B-B14F-4D97-AF65-F5344CB8AC3E}">
        <p14:creationId xmlns:p14="http://schemas.microsoft.com/office/powerpoint/2010/main" val="330600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7BD7-99DC-4335-85B4-EC679DC56EF3}"/>
              </a:ext>
            </a:extLst>
          </p:cNvPr>
          <p:cNvSpPr>
            <a:spLocks noGrp="1"/>
          </p:cNvSpPr>
          <p:nvPr>
            <p:ph type="title"/>
          </p:nvPr>
        </p:nvSpPr>
        <p:spPr/>
        <p:txBody>
          <a:bodyPr/>
          <a:lstStyle/>
          <a:p>
            <a:pPr algn="ctr"/>
            <a:r>
              <a:rPr lang="en-GB" dirty="0"/>
              <a:t>Guidance and support</a:t>
            </a:r>
          </a:p>
        </p:txBody>
      </p:sp>
      <p:sp>
        <p:nvSpPr>
          <p:cNvPr id="3" name="Content Placeholder 2">
            <a:extLst>
              <a:ext uri="{FF2B5EF4-FFF2-40B4-BE49-F238E27FC236}">
                <a16:creationId xmlns:a16="http://schemas.microsoft.com/office/drawing/2014/main" id="{008F9CF7-DC48-4565-BB80-C03EEBEABC16}"/>
              </a:ext>
            </a:extLst>
          </p:cNvPr>
          <p:cNvSpPr>
            <a:spLocks noGrp="1"/>
          </p:cNvSpPr>
          <p:nvPr>
            <p:ph idx="1"/>
          </p:nvPr>
        </p:nvSpPr>
        <p:spPr>
          <a:xfrm>
            <a:off x="712799" y="1096200"/>
            <a:ext cx="7718401" cy="4665600"/>
          </a:xfrm>
        </p:spPr>
        <p:txBody>
          <a:bodyPr>
            <a:normAutofit fontScale="70000" lnSpcReduction="20000"/>
          </a:bodyPr>
          <a:lstStyle/>
          <a:p>
            <a:r>
              <a:rPr lang="en-GB" sz="2200" b="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For further information please see:</a:t>
            </a:r>
          </a:p>
          <a:p>
            <a:r>
              <a:rPr lang="en-GB" sz="2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Appendix D Crown Court Fee Guidance Paragraphs 16 and 17</a:t>
            </a:r>
            <a:endParaRPr lang="en-GB" sz="2200" dirty="0">
              <a:solidFill>
                <a:srgbClr val="0070C0"/>
              </a:solidFill>
              <a:latin typeface="Arial" panose="020B0604020202020204" pitchFamily="34" charset="0"/>
              <a:cs typeface="Arial" panose="020B0604020202020204" pitchFamily="34" charset="0"/>
            </a:endParaRPr>
          </a:p>
          <a:p>
            <a:r>
              <a:rPr lang="en-GB" sz="22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Criminal Legal Aid Remuneration Regulations</a:t>
            </a:r>
            <a:endParaRPr lang="en-GB" sz="2200" dirty="0">
              <a:solidFill>
                <a:srgbClr val="0070C0"/>
              </a:solidFill>
              <a:latin typeface="Arial" panose="020B0604020202020204" pitchFamily="34" charset="0"/>
              <a:cs typeface="Arial" panose="020B0604020202020204" pitchFamily="34" charset="0"/>
            </a:endParaRPr>
          </a:p>
          <a:p>
            <a:r>
              <a:rPr lang="en-GB" sz="2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Secure File Exchange (Galaxkey)</a:t>
            </a:r>
            <a:endParaRPr lang="en-GB" sz="2200" dirty="0">
              <a:solidFill>
                <a:srgbClr val="0070C0"/>
              </a:solidFill>
              <a:latin typeface="Arial" panose="020B0604020202020204" pitchFamily="34" charset="0"/>
              <a:cs typeface="Arial" panose="020B0604020202020204" pitchFamily="34" charset="0"/>
            </a:endParaRPr>
          </a:p>
          <a:p>
            <a:r>
              <a:rPr lang="en-GB" sz="2200" dirty="0">
                <a:solidFill>
                  <a:srgbClr val="0070C0"/>
                </a:solidFill>
                <a:latin typeface="Arial" panose="020B0604020202020204" pitchFamily="34" charset="0"/>
                <a:cs typeface="Arial" panose="020B0604020202020204" pitchFamily="34" charset="0"/>
                <a:hlinkClick r:id="rId5" action="ppaction://hlinkfile">
                  <a:extLst>
                    <a:ext uri="{A12FA001-AC4F-418D-AE19-62706E023703}">
                      <ahyp:hlinkClr xmlns:ahyp="http://schemas.microsoft.com/office/drawing/2018/hyperlinkcolor" val="tx"/>
                    </a:ext>
                  </a:extLst>
                </a:hlinkClick>
              </a:rPr>
              <a:t>Lord Chancellor v SVS Solicitors (2017</a:t>
            </a:r>
            <a:r>
              <a:rPr lang="en-GB" sz="2200" dirty="0">
                <a:solidFill>
                  <a:srgbClr val="0070C0"/>
                </a:solidFill>
                <a:latin typeface="Arial" panose="020B0604020202020204" pitchFamily="34" charset="0"/>
                <a:cs typeface="Arial" panose="020B0604020202020204" pitchFamily="34" charset="0"/>
              </a:rPr>
              <a:t>)</a:t>
            </a:r>
          </a:p>
          <a:p>
            <a:r>
              <a:rPr lang="en-GB" sz="2200" u="sng"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https://legalaidlearning.justice.gov.uk</a:t>
            </a:r>
            <a:endParaRPr lang="en-GB" sz="2200" dirty="0">
              <a:solidFill>
                <a:srgbClr val="0070C0"/>
              </a:solidFill>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Customer Services Team:</a:t>
            </a:r>
          </a:p>
          <a:p>
            <a:r>
              <a:rPr lang="en-GB" sz="2200" b="0" dirty="0">
                <a:latin typeface="Arial" panose="020B0604020202020204" pitchFamily="34" charset="0"/>
                <a:cs typeface="Arial" panose="020B0604020202020204" pitchFamily="34" charset="0"/>
              </a:rPr>
              <a:t>Tel: 0300 200 2020 </a:t>
            </a:r>
            <a:endParaRPr lang="en-GB" sz="2200" dirty="0">
              <a:latin typeface="Arial" panose="020B0604020202020204" pitchFamily="34" charset="0"/>
              <a:cs typeface="Arial" panose="020B0604020202020204" pitchFamily="34" charset="0"/>
            </a:endParaRPr>
          </a:p>
          <a:p>
            <a:r>
              <a:rPr lang="en-GB" sz="2200" b="0" dirty="0">
                <a:latin typeface="Arial" panose="020B0604020202020204" pitchFamily="34" charset="0"/>
                <a:cs typeface="Arial" panose="020B0604020202020204" pitchFamily="34" charset="0"/>
              </a:rPr>
              <a:t>Press ‘2’ for Criminal Legal Aid </a:t>
            </a:r>
          </a:p>
          <a:p>
            <a:r>
              <a:rPr lang="en-GB" sz="2200" b="0" dirty="0">
                <a:latin typeface="Arial" panose="020B0604020202020204" pitchFamily="34" charset="0"/>
                <a:cs typeface="Arial" panose="020B0604020202020204" pitchFamily="34" charset="0"/>
              </a:rPr>
              <a:t>(Limiting calls to ‘urgent’ queries or requests will allow us to process applications and claims faster)</a:t>
            </a:r>
          </a:p>
          <a:p>
            <a:r>
              <a:rPr lang="en-GB" sz="2200" b="0" dirty="0">
                <a:latin typeface="Arial" panose="020B0604020202020204" pitchFamily="34" charset="0"/>
                <a:cs typeface="Arial" panose="020B0604020202020204" pitchFamily="34" charset="0"/>
                <a:hlinkClick r:id="rId7"/>
              </a:rPr>
              <a:t>litigators-fee@justice.gov.uk</a:t>
            </a:r>
            <a:r>
              <a:rPr lang="en-GB" sz="2200" b="0" dirty="0">
                <a:latin typeface="Arial" panose="020B0604020202020204" pitchFamily="34" charset="0"/>
                <a:cs typeface="Arial" panose="020B0604020202020204" pitchFamily="34" charset="0"/>
              </a:rPr>
              <a:t> – </a:t>
            </a:r>
            <a:r>
              <a:rPr lang="en-GB" sz="2200" b="0">
                <a:latin typeface="Arial" panose="020B0604020202020204" pitchFamily="34" charset="0"/>
                <a:cs typeface="Arial" panose="020B0604020202020204" pitchFamily="34" charset="0"/>
              </a:rPr>
              <a:t>litigator queries</a:t>
            </a:r>
            <a:endParaRPr lang="en-GB" sz="2200" b="0" dirty="0">
              <a:latin typeface="Arial" panose="020B0604020202020204" pitchFamily="34" charset="0"/>
              <a:cs typeface="Arial" panose="020B0604020202020204" pitchFamily="34" charset="0"/>
            </a:endParaRPr>
          </a:p>
          <a:p>
            <a:r>
              <a:rPr lang="en-GB" sz="2200" b="0" dirty="0">
                <a:latin typeface="Arial" panose="020B0604020202020204" pitchFamily="34" charset="0"/>
                <a:cs typeface="Arial" panose="020B0604020202020204" pitchFamily="34" charset="0"/>
                <a:hlinkClick r:id="rId8"/>
              </a:rPr>
              <a:t>advocates-fee@justice.gov.uk</a:t>
            </a:r>
            <a:r>
              <a:rPr lang="en-GB" sz="2200" b="0" dirty="0">
                <a:latin typeface="Arial" panose="020B0604020202020204" pitchFamily="34" charset="0"/>
                <a:cs typeface="Arial" panose="020B0604020202020204" pitchFamily="34" charset="0"/>
              </a:rPr>
              <a:t> – advocate queries</a:t>
            </a:r>
          </a:p>
          <a:p>
            <a:endParaRPr lang="en-GB" sz="2200" b="0" dirty="0">
              <a:latin typeface="Arial" panose="020B0604020202020204" pitchFamily="34" charset="0"/>
              <a:cs typeface="Arial" panose="020B0604020202020204" pitchFamily="34" charset="0"/>
            </a:endParaRPr>
          </a:p>
          <a:p>
            <a:endParaRPr lang="en-GB" sz="2200" b="0" dirty="0">
              <a:latin typeface="Arial" panose="020B0604020202020204" pitchFamily="34" charset="0"/>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4F58347E-9A18-469F-8DD6-DB3AF5FFD189}"/>
              </a:ext>
            </a:extLst>
          </p:cNvPr>
          <p:cNvSpPr>
            <a:spLocks noGrp="1"/>
          </p:cNvSpPr>
          <p:nvPr>
            <p:ph type="ftr" sz="quarter" idx="11"/>
          </p:nvPr>
        </p:nvSpPr>
        <p:spPr>
          <a:xfrm>
            <a:off x="345600" y="6475781"/>
            <a:ext cx="6815314" cy="331250"/>
          </a:xfrm>
        </p:spPr>
        <p:txBody>
          <a:bodyPr/>
          <a:lstStyle/>
          <a:p>
            <a:r>
              <a:rPr lang="en-GB" dirty="0"/>
              <a:t>Working with others to achieve excellence in the delivery of legal aid</a:t>
            </a:r>
          </a:p>
          <a:p>
            <a:endParaRPr lang="en-GB" dirty="0"/>
          </a:p>
        </p:txBody>
      </p:sp>
      <p:sp>
        <p:nvSpPr>
          <p:cNvPr id="5" name="Slide Number Placeholder 4">
            <a:extLst>
              <a:ext uri="{FF2B5EF4-FFF2-40B4-BE49-F238E27FC236}">
                <a16:creationId xmlns:a16="http://schemas.microsoft.com/office/drawing/2014/main" id="{4EC3003B-B091-4E30-A9D8-740AB5215D73}"/>
              </a:ext>
            </a:extLst>
          </p:cNvPr>
          <p:cNvSpPr>
            <a:spLocks noGrp="1"/>
          </p:cNvSpPr>
          <p:nvPr>
            <p:ph type="sldNum" sz="quarter" idx="12"/>
          </p:nvPr>
        </p:nvSpPr>
        <p:spPr/>
        <p:txBody>
          <a:bodyPr/>
          <a:lstStyle/>
          <a:p>
            <a:fld id="{9A8223AF-F2F5-41F7-A71C-81CE492BCB88}" type="slidenum">
              <a:rPr lang="en-GB" smtClean="0"/>
              <a:pPr/>
              <a:t>30</a:t>
            </a:fld>
            <a:endParaRPr lang="en-GB" dirty="0"/>
          </a:p>
        </p:txBody>
      </p:sp>
    </p:spTree>
    <p:extLst>
      <p:ext uri="{BB962C8B-B14F-4D97-AF65-F5344CB8AC3E}">
        <p14:creationId xmlns:p14="http://schemas.microsoft.com/office/powerpoint/2010/main" val="236750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777911-1364-4EBC-AD62-01A015A386D4}"/>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F32334F9-33A6-4A3F-AC52-56DAC2FD7B74}"/>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F6693EAF-72C7-42EF-92FD-980F8109D02E}"/>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9437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41D3CC-A478-4D27-B60B-D89C45016B4F}"/>
              </a:ext>
            </a:extLst>
          </p:cNvPr>
          <p:cNvPicPr>
            <a:picLocks noChangeAspect="1"/>
          </p:cNvPicPr>
          <p:nvPr/>
        </p:nvPicPr>
        <p:blipFill>
          <a:blip r:embed="rId2">
            <a:duotone>
              <a:prstClr val="black"/>
              <a:schemeClr val="accent2">
                <a:tint val="45000"/>
                <a:satMod val="400000"/>
              </a:schemeClr>
            </a:duotone>
            <a:alphaModFix amt="19000"/>
          </a:blip>
          <a:stretch>
            <a:fillRect/>
          </a:stretch>
        </p:blipFill>
        <p:spPr>
          <a:xfrm>
            <a:off x="712800" y="1096627"/>
            <a:ext cx="7027429" cy="4664746"/>
          </a:xfrm>
          <a:prstGeom prst="rect">
            <a:avLst/>
          </a:prstGeom>
        </p:spPr>
      </p:pic>
      <p:sp>
        <p:nvSpPr>
          <p:cNvPr id="2" name="Title 1">
            <a:extLst>
              <a:ext uri="{FF2B5EF4-FFF2-40B4-BE49-F238E27FC236}">
                <a16:creationId xmlns:a16="http://schemas.microsoft.com/office/drawing/2014/main" id="{782ABFCC-6420-4ABA-B9A7-AD7D4330FCA9}"/>
              </a:ext>
            </a:extLst>
          </p:cNvPr>
          <p:cNvSpPr>
            <a:spLocks noGrp="1"/>
          </p:cNvSpPr>
          <p:nvPr>
            <p:ph type="title"/>
          </p:nvPr>
        </p:nvSpPr>
        <p:spPr/>
        <p:txBody>
          <a:bodyPr>
            <a:normAutofit/>
          </a:bodyPr>
          <a:lstStyle/>
          <a:p>
            <a:pPr algn="ctr"/>
            <a:r>
              <a:rPr lang="en-GB" dirty="0"/>
              <a:t>Background</a:t>
            </a:r>
            <a:endParaRPr lang="en-GB" sz="1300" dirty="0">
              <a:highlight>
                <a:srgbClr val="FFFF00"/>
              </a:highlight>
            </a:endParaRPr>
          </a:p>
        </p:txBody>
      </p:sp>
      <p:sp>
        <p:nvSpPr>
          <p:cNvPr id="3" name="Content Placeholder 2">
            <a:extLst>
              <a:ext uri="{FF2B5EF4-FFF2-40B4-BE49-F238E27FC236}">
                <a16:creationId xmlns:a16="http://schemas.microsoft.com/office/drawing/2014/main" id="{0D1B0279-6F3D-4FC4-8B67-03A86DF68AA9}"/>
              </a:ext>
            </a:extLst>
          </p:cNvPr>
          <p:cNvSpPr>
            <a:spLocks noGrp="1"/>
          </p:cNvSpPr>
          <p:nvPr>
            <p:ph sz="half" idx="1"/>
          </p:nvPr>
        </p:nvSpPr>
        <p:spPr>
          <a:xfrm>
            <a:off x="933012" y="1223123"/>
            <a:ext cx="6587003" cy="4305480"/>
          </a:xfrm>
        </p:spPr>
        <p:txBody>
          <a:bodyPr>
            <a:normAutofit/>
          </a:bodyPr>
          <a:lstStyle/>
          <a:p>
            <a:pPr lvl="2">
              <a:defRPr/>
            </a:pPr>
            <a:r>
              <a:rPr lang="en-GB" b="1" dirty="0">
                <a:solidFill>
                  <a:srgbClr val="575C96"/>
                </a:solidFill>
                <a:latin typeface="Arial" panose="020B0604020202020204" pitchFamily="34" charset="0"/>
                <a:cs typeface="Arial" panose="020B0604020202020204" pitchFamily="34" charset="0"/>
              </a:rPr>
              <a:t>Yearly claims: volume/value</a:t>
            </a:r>
          </a:p>
          <a:p>
            <a:pPr lvl="2">
              <a:defRPr/>
            </a:pPr>
            <a:endParaRPr lang="en-GB" dirty="0">
              <a:solidFill>
                <a:srgbClr val="575C96"/>
              </a:solidFill>
              <a:latin typeface="Arial" panose="020B0604020202020204" pitchFamily="34" charset="0"/>
              <a:cs typeface="Arial" panose="020B0604020202020204" pitchFamily="34" charset="0"/>
            </a:endParaRPr>
          </a:p>
          <a:p>
            <a:pPr marL="342900" lvl="2" indent="-3429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103,000 LGFS + 86,000 AGFS claims = £598 million</a:t>
            </a:r>
          </a:p>
          <a:p>
            <a:pPr marL="342900" lvl="2" indent="-342900">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a:p>
            <a:pPr lvl="1">
              <a:defRPr/>
            </a:pPr>
            <a:r>
              <a:rPr lang="en-GB" dirty="0">
                <a:solidFill>
                  <a:srgbClr val="575C96"/>
                </a:solidFill>
                <a:latin typeface="Arial" panose="020B0604020202020204" pitchFamily="34" charset="0"/>
                <a:cs typeface="Arial" panose="020B0604020202020204" pitchFamily="34" charset="0"/>
              </a:rPr>
              <a:t>Key Performance Indicators (KPIs)</a:t>
            </a:r>
          </a:p>
          <a:p>
            <a:pPr lvl="1">
              <a:defRPr/>
            </a:pPr>
            <a:endParaRPr lang="en-GB" b="0" dirty="0">
              <a:solidFill>
                <a:prstClr val="black"/>
              </a:solidFill>
              <a:latin typeface="Arial" panose="020B0604020202020204" pitchFamily="34" charset="0"/>
              <a:cs typeface="Arial" panose="020B0604020202020204" pitchFamily="34" charset="0"/>
            </a:endParaRPr>
          </a:p>
          <a:p>
            <a:pPr marL="360363" lvl="2" indent="-360363">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Process 90% within 15 days.  </a:t>
            </a:r>
            <a:r>
              <a:rPr lang="en-GB" b="1" dirty="0">
                <a:solidFill>
                  <a:schemeClr val="accent2"/>
                </a:solidFill>
                <a:latin typeface="Arial" panose="020B0604020202020204" pitchFamily="34" charset="0"/>
                <a:cs typeface="Arial" panose="020B0604020202020204" pitchFamily="34" charset="0"/>
              </a:rPr>
              <a:t>We processed 100% within 7 days.</a:t>
            </a:r>
          </a:p>
          <a:p>
            <a:pPr marL="360363" lvl="0" indent="-360363">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0.1% error rate or less</a:t>
            </a:r>
          </a:p>
          <a:p>
            <a:pPr marL="360363" lvl="0" indent="-360363">
              <a:spcBef>
                <a:spcPts val="0"/>
              </a:spcBef>
              <a:spcAft>
                <a:spcPts val="0"/>
              </a:spcAft>
              <a:buFont typeface="Arial" panose="020B0604020202020204" pitchFamily="34" charset="0"/>
              <a:buChar char="•"/>
              <a:defRPr/>
            </a:pPr>
            <a:endParaRPr lang="en-GB" sz="1600" b="0" dirty="0">
              <a:solidFill>
                <a:prstClr val="black"/>
              </a:solidFill>
              <a:latin typeface="Arial" panose="020B0604020202020204" pitchFamily="34" charset="0"/>
              <a:cs typeface="Arial" panose="020B0604020202020204" pitchFamily="34" charset="0"/>
            </a:endParaRPr>
          </a:p>
          <a:p>
            <a:pPr lvl="0">
              <a:spcBef>
                <a:spcPts val="0"/>
              </a:spcBef>
              <a:spcAft>
                <a:spcPts val="0"/>
              </a:spcAft>
              <a:defRPr/>
            </a:pPr>
            <a:r>
              <a:rPr lang="en-GB" sz="1600" dirty="0">
                <a:solidFill>
                  <a:srgbClr val="575C96"/>
                </a:solidFill>
                <a:latin typeface="Arial" panose="020B0604020202020204" pitchFamily="34" charset="0"/>
                <a:cs typeface="Arial" panose="020B0604020202020204" pitchFamily="34" charset="0"/>
              </a:rPr>
              <a:t>Quality &amp; assurance</a:t>
            </a:r>
          </a:p>
          <a:p>
            <a:pPr marL="360363" lvl="0" indent="-360363">
              <a:spcBef>
                <a:spcPts val="0"/>
              </a:spcBef>
              <a:spcAft>
                <a:spcPts val="0"/>
              </a:spcAft>
              <a:buFont typeface="Arial" panose="020B0604020202020204" pitchFamily="34" charset="0"/>
              <a:buChar char="•"/>
              <a:defRPr/>
            </a:pPr>
            <a:endParaRPr lang="en-GB" sz="1600" b="0" dirty="0">
              <a:solidFill>
                <a:prstClr val="black"/>
              </a:solidFill>
              <a:latin typeface="Arial" panose="020B0604020202020204" pitchFamily="34" charset="0"/>
              <a:cs typeface="Arial" panose="020B0604020202020204" pitchFamily="34" charset="0"/>
            </a:endParaRPr>
          </a:p>
          <a:p>
            <a:pPr marL="360363" lvl="0" indent="-360363">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Quality control: 498 per month</a:t>
            </a:r>
          </a:p>
          <a:p>
            <a:pPr marL="360363" lvl="0" indent="-360363">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Operational assurance: 40 per month</a:t>
            </a:r>
            <a:endParaRPr lang="en-GB" dirty="0"/>
          </a:p>
        </p:txBody>
      </p:sp>
      <p:sp>
        <p:nvSpPr>
          <p:cNvPr id="5" name="Footer Placeholder 4">
            <a:extLst>
              <a:ext uri="{FF2B5EF4-FFF2-40B4-BE49-F238E27FC236}">
                <a16:creationId xmlns:a16="http://schemas.microsoft.com/office/drawing/2014/main" id="{9D287798-45D2-4192-9DA4-EF89F04A21B4}"/>
              </a:ext>
            </a:extLst>
          </p:cNvPr>
          <p:cNvSpPr>
            <a:spLocks noGrp="1"/>
          </p:cNvSpPr>
          <p:nvPr>
            <p:ph type="ftr" sz="quarter" idx="11"/>
          </p:nvPr>
        </p:nvSpPr>
        <p:spPr/>
        <p:txBody>
          <a:bodyPr/>
          <a:lstStyle/>
          <a:p>
            <a:r>
              <a:rPr lang="en-GB" dirty="0"/>
              <a:t>Working with others to achieve excellence in the delivery of legal aid</a:t>
            </a:r>
          </a:p>
        </p:txBody>
      </p:sp>
      <p:sp>
        <p:nvSpPr>
          <p:cNvPr id="6" name="Slide Number Placeholder 5">
            <a:extLst>
              <a:ext uri="{FF2B5EF4-FFF2-40B4-BE49-F238E27FC236}">
                <a16:creationId xmlns:a16="http://schemas.microsoft.com/office/drawing/2014/main" id="{DBEFA3D1-82BE-4FB0-84FB-E36B82303861}"/>
              </a:ext>
            </a:extLst>
          </p:cNvPr>
          <p:cNvSpPr>
            <a:spLocks noGrp="1"/>
          </p:cNvSpPr>
          <p:nvPr>
            <p:ph type="sldNum" sz="quarter" idx="12"/>
          </p:nvPr>
        </p:nvSpPr>
        <p:spPr/>
        <p:txBody>
          <a:bodyPr/>
          <a:lstStyle/>
          <a:p>
            <a:fld id="{9A8223AF-F2F5-41F7-A71C-81CE492BCB88}" type="slidenum">
              <a:rPr lang="en-GB" smtClean="0"/>
              <a:pPr/>
              <a:t>4</a:t>
            </a:fld>
            <a:endParaRPr lang="en-GB" dirty="0"/>
          </a:p>
        </p:txBody>
      </p:sp>
    </p:spTree>
    <p:extLst>
      <p:ext uri="{BB962C8B-B14F-4D97-AF65-F5344CB8AC3E}">
        <p14:creationId xmlns:p14="http://schemas.microsoft.com/office/powerpoint/2010/main" val="4620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41D3CC-A478-4D27-B60B-D89C45016B4F}"/>
              </a:ext>
            </a:extLst>
          </p:cNvPr>
          <p:cNvPicPr>
            <a:picLocks noChangeAspect="1"/>
          </p:cNvPicPr>
          <p:nvPr/>
        </p:nvPicPr>
        <p:blipFill>
          <a:blip r:embed="rId2">
            <a:duotone>
              <a:prstClr val="black"/>
              <a:schemeClr val="accent2">
                <a:tint val="45000"/>
                <a:satMod val="400000"/>
              </a:schemeClr>
            </a:duotone>
            <a:alphaModFix amt="19000"/>
          </a:blip>
          <a:stretch>
            <a:fillRect/>
          </a:stretch>
        </p:blipFill>
        <p:spPr>
          <a:xfrm>
            <a:off x="712800" y="1096627"/>
            <a:ext cx="7027429" cy="4664746"/>
          </a:xfrm>
          <a:prstGeom prst="rect">
            <a:avLst/>
          </a:prstGeom>
        </p:spPr>
      </p:pic>
      <p:sp>
        <p:nvSpPr>
          <p:cNvPr id="2" name="Title 1">
            <a:extLst>
              <a:ext uri="{FF2B5EF4-FFF2-40B4-BE49-F238E27FC236}">
                <a16:creationId xmlns:a16="http://schemas.microsoft.com/office/drawing/2014/main" id="{782ABFCC-6420-4ABA-B9A7-AD7D4330FCA9}"/>
              </a:ext>
            </a:extLst>
          </p:cNvPr>
          <p:cNvSpPr>
            <a:spLocks noGrp="1"/>
          </p:cNvSpPr>
          <p:nvPr>
            <p:ph type="title"/>
          </p:nvPr>
        </p:nvSpPr>
        <p:spPr/>
        <p:txBody>
          <a:bodyPr>
            <a:normAutofit/>
          </a:bodyPr>
          <a:lstStyle/>
          <a:p>
            <a:pPr algn="ctr"/>
            <a:r>
              <a:rPr lang="en-GB" dirty="0"/>
              <a:t>Background</a:t>
            </a:r>
            <a:endParaRPr lang="en-GB" sz="1300" dirty="0">
              <a:highlight>
                <a:srgbClr val="FFFF00"/>
              </a:highlight>
            </a:endParaRPr>
          </a:p>
        </p:txBody>
      </p:sp>
      <p:sp>
        <p:nvSpPr>
          <p:cNvPr id="5" name="Footer Placeholder 4">
            <a:extLst>
              <a:ext uri="{FF2B5EF4-FFF2-40B4-BE49-F238E27FC236}">
                <a16:creationId xmlns:a16="http://schemas.microsoft.com/office/drawing/2014/main" id="{9D287798-45D2-4192-9DA4-EF89F04A21B4}"/>
              </a:ext>
            </a:extLst>
          </p:cNvPr>
          <p:cNvSpPr>
            <a:spLocks noGrp="1"/>
          </p:cNvSpPr>
          <p:nvPr>
            <p:ph type="ftr" sz="quarter" idx="11"/>
          </p:nvPr>
        </p:nvSpPr>
        <p:spPr/>
        <p:txBody>
          <a:bodyPr/>
          <a:lstStyle/>
          <a:p>
            <a:r>
              <a:rPr lang="en-GB" dirty="0"/>
              <a:t>Working with others to achieve excellence in the delivery of legal aid</a:t>
            </a:r>
          </a:p>
        </p:txBody>
      </p:sp>
      <p:sp>
        <p:nvSpPr>
          <p:cNvPr id="6" name="Slide Number Placeholder 5">
            <a:extLst>
              <a:ext uri="{FF2B5EF4-FFF2-40B4-BE49-F238E27FC236}">
                <a16:creationId xmlns:a16="http://schemas.microsoft.com/office/drawing/2014/main" id="{DBEFA3D1-82BE-4FB0-84FB-E36B82303861}"/>
              </a:ext>
            </a:extLst>
          </p:cNvPr>
          <p:cNvSpPr>
            <a:spLocks noGrp="1"/>
          </p:cNvSpPr>
          <p:nvPr>
            <p:ph type="sldNum" sz="quarter" idx="12"/>
          </p:nvPr>
        </p:nvSpPr>
        <p:spPr/>
        <p:txBody>
          <a:bodyPr/>
          <a:lstStyle/>
          <a:p>
            <a:fld id="{9A8223AF-F2F5-41F7-A71C-81CE492BCB88}" type="slidenum">
              <a:rPr lang="en-GB" smtClean="0"/>
              <a:pPr/>
              <a:t>5</a:t>
            </a:fld>
            <a:endParaRPr lang="en-GB" dirty="0"/>
          </a:p>
        </p:txBody>
      </p:sp>
      <p:sp>
        <p:nvSpPr>
          <p:cNvPr id="9" name="Content Placeholder 3">
            <a:extLst>
              <a:ext uri="{FF2B5EF4-FFF2-40B4-BE49-F238E27FC236}">
                <a16:creationId xmlns:a16="http://schemas.microsoft.com/office/drawing/2014/main" id="{6385D68A-F68B-4948-A0A1-7432C6B2388B}"/>
              </a:ext>
            </a:extLst>
          </p:cNvPr>
          <p:cNvSpPr txBox="1">
            <a:spLocks/>
          </p:cNvSpPr>
          <p:nvPr/>
        </p:nvSpPr>
        <p:spPr>
          <a:xfrm>
            <a:off x="935114" y="1441858"/>
            <a:ext cx="6582800" cy="3974283"/>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defRPr/>
            </a:pPr>
            <a:endParaRPr lang="en-GB" sz="1800" dirty="0">
              <a:solidFill>
                <a:schemeClr val="accent2"/>
              </a:solidFill>
              <a:latin typeface="+mj-lt"/>
            </a:endParaRPr>
          </a:p>
          <a:p>
            <a:pPr>
              <a:spcBef>
                <a:spcPts val="0"/>
              </a:spcBef>
              <a:spcAft>
                <a:spcPts val="0"/>
              </a:spcAft>
              <a:defRPr/>
            </a:pPr>
            <a:r>
              <a:rPr lang="en-GB" sz="1600" dirty="0">
                <a:solidFill>
                  <a:schemeClr val="accent2"/>
                </a:solidFill>
                <a:latin typeface="Arial" panose="020B0604020202020204" pitchFamily="34" charset="0"/>
                <a:cs typeface="Arial" panose="020B0604020202020204" pitchFamily="34" charset="0"/>
              </a:rPr>
              <a:t>Facts &amp; Statistics</a:t>
            </a:r>
          </a:p>
          <a:p>
            <a:pPr marL="342900" indent="-342900">
              <a:spcBef>
                <a:spcPts val="0"/>
              </a:spcBef>
              <a:spcAft>
                <a:spcPts val="0"/>
              </a:spcAft>
              <a:buFont typeface="Arial" panose="020B0604020202020204" pitchFamily="34" charset="0"/>
              <a:buChar char="•"/>
              <a:defRPr/>
            </a:pPr>
            <a:endParaRPr lang="en-GB" sz="1600" b="0" dirty="0">
              <a:solidFill>
                <a:prstClr val="black"/>
              </a:solidFill>
              <a:latin typeface="Arial" panose="020B0604020202020204" pitchFamily="34" charset="0"/>
              <a:cs typeface="Arial" panose="020B0604020202020204" pitchFamily="34" charset="0"/>
            </a:endParaRPr>
          </a:p>
          <a:p>
            <a:pPr marL="342900" indent="-342900">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Average of </a:t>
            </a:r>
            <a:r>
              <a:rPr lang="en-GB" sz="1600" b="0" dirty="0">
                <a:solidFill>
                  <a:schemeClr val="accent2"/>
                </a:solidFill>
                <a:latin typeface="Arial" panose="020B0604020202020204" pitchFamily="34" charset="0"/>
                <a:cs typeface="Arial" panose="020B0604020202020204" pitchFamily="34" charset="0"/>
              </a:rPr>
              <a:t>170 claims per week </a:t>
            </a:r>
            <a:r>
              <a:rPr lang="en-GB" sz="1600" b="0" dirty="0">
                <a:solidFill>
                  <a:prstClr val="black"/>
                </a:solidFill>
                <a:latin typeface="Arial" panose="020B0604020202020204" pitchFamily="34" charset="0"/>
                <a:cs typeface="Arial" panose="020B0604020202020204" pitchFamily="34" charset="0"/>
              </a:rPr>
              <a:t>have an electronic evidence element</a:t>
            </a:r>
          </a:p>
          <a:p>
            <a:pPr marL="342900" indent="-342900">
              <a:spcBef>
                <a:spcPts val="0"/>
              </a:spcBef>
              <a:spcAft>
                <a:spcPts val="0"/>
              </a:spcAft>
              <a:buFont typeface="Arial" panose="020B0604020202020204" pitchFamily="34" charset="0"/>
              <a:buChar char="•"/>
              <a:defRPr/>
            </a:pPr>
            <a:endParaRPr lang="en-GB" sz="1600" b="0" dirty="0">
              <a:solidFill>
                <a:prstClr val="black"/>
              </a:solidFill>
              <a:latin typeface="Arial" panose="020B0604020202020204" pitchFamily="34" charset="0"/>
              <a:cs typeface="Arial" panose="020B0604020202020204" pitchFamily="34" charset="0"/>
            </a:endParaRPr>
          </a:p>
          <a:p>
            <a:pPr marL="342900" indent="-342900">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Approx. 52% of these were redeterminations in 2019. Reduced substantially: </a:t>
            </a:r>
            <a:r>
              <a:rPr lang="en-GB" sz="1600" b="0" dirty="0">
                <a:solidFill>
                  <a:schemeClr val="accent2"/>
                </a:solidFill>
                <a:latin typeface="Arial" panose="020B0604020202020204" pitchFamily="34" charset="0"/>
                <a:cs typeface="Arial" panose="020B0604020202020204" pitchFamily="34" charset="0"/>
              </a:rPr>
              <a:t>16% redeterminations in 2021</a:t>
            </a:r>
          </a:p>
          <a:p>
            <a:pPr marL="342900" indent="-342900">
              <a:spcBef>
                <a:spcPts val="0"/>
              </a:spcBef>
              <a:spcAft>
                <a:spcPts val="0"/>
              </a:spcAft>
              <a:buFont typeface="Arial" panose="020B0604020202020204" pitchFamily="34" charset="0"/>
              <a:buChar char="•"/>
              <a:defRPr/>
            </a:pPr>
            <a:endParaRPr lang="en-GB" sz="1600" b="0" dirty="0">
              <a:solidFill>
                <a:prstClr val="black"/>
              </a:solidFill>
              <a:latin typeface="Arial" panose="020B0604020202020204" pitchFamily="34" charset="0"/>
              <a:cs typeface="Arial" panose="020B0604020202020204" pitchFamily="34" charset="0"/>
            </a:endParaRPr>
          </a:p>
          <a:p>
            <a:pPr marL="342900" indent="-342900">
              <a:spcBef>
                <a:spcPts val="0"/>
              </a:spcBef>
              <a:spcAft>
                <a:spcPts val="0"/>
              </a:spcAft>
              <a:buFont typeface="Arial" panose="020B0604020202020204" pitchFamily="34" charset="0"/>
              <a:buChar char="•"/>
              <a:defRPr/>
            </a:pPr>
            <a:r>
              <a:rPr lang="en-GB" sz="1600" b="0" dirty="0">
                <a:solidFill>
                  <a:schemeClr val="accent2"/>
                </a:solidFill>
                <a:latin typeface="Arial" panose="020B0604020202020204" pitchFamily="34" charset="0"/>
                <a:cs typeface="Arial" panose="020B0604020202020204" pitchFamily="34" charset="0"/>
              </a:rPr>
              <a:t>98% are high value </a:t>
            </a:r>
            <a:r>
              <a:rPr lang="en-GB" sz="1600" b="0" dirty="0">
                <a:solidFill>
                  <a:prstClr val="black"/>
                </a:solidFill>
                <a:latin typeface="Arial" panose="020B0604020202020204" pitchFamily="34" charset="0"/>
                <a:cs typeface="Arial" panose="020B0604020202020204" pitchFamily="34" charset="0"/>
              </a:rPr>
              <a:t>(£20k plus)</a:t>
            </a:r>
          </a:p>
          <a:p>
            <a:pPr marL="342900" indent="-342900">
              <a:spcBef>
                <a:spcPts val="0"/>
              </a:spcBef>
              <a:spcAft>
                <a:spcPts val="0"/>
              </a:spcAft>
              <a:buFont typeface="Arial" panose="020B0604020202020204" pitchFamily="34" charset="0"/>
              <a:buChar char="•"/>
              <a:defRPr/>
            </a:pPr>
            <a:endParaRPr lang="en-GB" sz="1600" b="0" dirty="0">
              <a:solidFill>
                <a:prstClr val="black"/>
              </a:solidFill>
              <a:latin typeface="Arial" panose="020B0604020202020204" pitchFamily="34" charset="0"/>
              <a:cs typeface="Arial" panose="020B0604020202020204" pitchFamily="34" charset="0"/>
            </a:endParaRPr>
          </a:p>
          <a:p>
            <a:pPr marL="342900" indent="-342900">
              <a:spcBef>
                <a:spcPts val="0"/>
              </a:spcBef>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Processed by 23 Technical Senior Caseworkers</a:t>
            </a:r>
          </a:p>
          <a:p>
            <a:pPr marL="342900" indent="-342900">
              <a:spcBef>
                <a:spcPts val="0"/>
              </a:spcBef>
              <a:spcAft>
                <a:spcPts val="0"/>
              </a:spcAft>
              <a:buFont typeface="Arial" panose="020B0604020202020204" pitchFamily="34" charset="0"/>
              <a:buChar char="•"/>
              <a:defRPr/>
            </a:pPr>
            <a:endParaRPr lang="en-GB" sz="1600" b="0" dirty="0">
              <a:solidFill>
                <a:prstClr val="black"/>
              </a:solidFill>
              <a:latin typeface="Arial" panose="020B0604020202020204" pitchFamily="34" charset="0"/>
              <a:cs typeface="Arial" panose="020B0604020202020204" pitchFamily="34" charset="0"/>
            </a:endParaRPr>
          </a:p>
          <a:p>
            <a:pPr>
              <a:spcBef>
                <a:spcPts val="0"/>
              </a:spcBef>
              <a:spcAft>
                <a:spcPts val="0"/>
              </a:spcAft>
              <a:defRPr/>
            </a:pPr>
            <a:r>
              <a:rPr lang="en-GB" sz="1600" dirty="0">
                <a:solidFill>
                  <a:schemeClr val="accent2"/>
                </a:solidFill>
                <a:latin typeface="Arial" panose="020B0604020202020204" pitchFamily="34" charset="0"/>
                <a:cs typeface="Arial" panose="020B0604020202020204" pitchFamily="34" charset="0"/>
              </a:rPr>
              <a:t>Majority of appeals are due the lack of PPE information, particularly in cases where electronic evidence is sought as PPE</a:t>
            </a:r>
            <a:endParaRPr lang="en-GB" dirty="0"/>
          </a:p>
        </p:txBody>
      </p:sp>
    </p:spTree>
    <p:extLst>
      <p:ext uri="{BB962C8B-B14F-4D97-AF65-F5344CB8AC3E}">
        <p14:creationId xmlns:p14="http://schemas.microsoft.com/office/powerpoint/2010/main" val="296056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p:txBody>
          <a:bodyPr/>
          <a:lstStyle/>
          <a:p>
            <a:r>
              <a:rPr lang="en-GB" dirty="0"/>
              <a:t>Supporting Information</a:t>
            </a:r>
          </a:p>
        </p:txBody>
      </p:sp>
      <p:sp>
        <p:nvSpPr>
          <p:cNvPr id="5" name="Text Placeholder 4">
            <a:extLst>
              <a:ext uri="{FF2B5EF4-FFF2-40B4-BE49-F238E27FC236}">
                <a16:creationId xmlns:a16="http://schemas.microsoft.com/office/drawing/2014/main" id="{B0E09181-6332-4227-98A4-93D9C3B3A37B}"/>
              </a:ext>
            </a:extLst>
          </p:cNvPr>
          <p:cNvSpPr>
            <a:spLocks noGrp="1"/>
          </p:cNvSpPr>
          <p:nvPr>
            <p:ph type="body" idx="1"/>
          </p:nvPr>
        </p:nvSpPr>
        <p:spPr/>
        <p:txBody>
          <a:bodyPr/>
          <a:lstStyle/>
          <a:p>
            <a:pPr marL="342900" indent="-342900">
              <a:buFont typeface="Arial" panose="020B0604020202020204" pitchFamily="34" charset="0"/>
              <a:buChar char="•"/>
            </a:pPr>
            <a:r>
              <a:rPr lang="en-GB" dirty="0"/>
              <a:t>PPE Evidence</a:t>
            </a:r>
          </a:p>
          <a:p>
            <a:pPr marL="342900" indent="-342900">
              <a:buFont typeface="Arial" panose="020B0604020202020204" pitchFamily="34" charset="0"/>
              <a:buChar char="•"/>
            </a:pPr>
            <a:r>
              <a:rPr lang="en-GB" dirty="0"/>
              <a:t>Additional Requirements</a:t>
            </a:r>
          </a:p>
        </p:txBody>
      </p:sp>
    </p:spTree>
    <p:extLst>
      <p:ext uri="{BB962C8B-B14F-4D97-AF65-F5344CB8AC3E}">
        <p14:creationId xmlns:p14="http://schemas.microsoft.com/office/powerpoint/2010/main" val="88843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05EC-5849-4CC0-9EE4-469D99DE0CFC}"/>
              </a:ext>
            </a:extLst>
          </p:cNvPr>
          <p:cNvSpPr>
            <a:spLocks noGrp="1"/>
          </p:cNvSpPr>
          <p:nvPr>
            <p:ph type="title"/>
          </p:nvPr>
        </p:nvSpPr>
        <p:spPr/>
        <p:txBody>
          <a:bodyPr/>
          <a:lstStyle/>
          <a:p>
            <a:r>
              <a:rPr lang="en-GB" dirty="0"/>
              <a:t>Required supporting information</a:t>
            </a:r>
          </a:p>
        </p:txBody>
      </p:sp>
      <p:sp>
        <p:nvSpPr>
          <p:cNvPr id="3" name="Content Placeholder 2">
            <a:extLst>
              <a:ext uri="{FF2B5EF4-FFF2-40B4-BE49-F238E27FC236}">
                <a16:creationId xmlns:a16="http://schemas.microsoft.com/office/drawing/2014/main" id="{44D6E9EC-F0F3-4F09-B664-F8F7040C7D21}"/>
              </a:ext>
            </a:extLst>
          </p:cNvPr>
          <p:cNvSpPr>
            <a:spLocks noGrp="1"/>
          </p:cNvSpPr>
          <p:nvPr>
            <p:ph sz="half" idx="1"/>
          </p:nvPr>
        </p:nvSpPr>
        <p:spPr>
          <a:xfrm>
            <a:off x="712799" y="1329655"/>
            <a:ext cx="5842746" cy="625754"/>
          </a:xfrm>
        </p:spPr>
        <p:txBody>
          <a:bodyPr>
            <a:noAutofit/>
          </a:bodyPr>
          <a:lstStyle/>
          <a:p>
            <a:pPr>
              <a:lnSpc>
                <a:spcPct val="150000"/>
              </a:lnSpc>
            </a:pPr>
            <a:r>
              <a:rPr lang="en-GB" sz="1600" dirty="0">
                <a:latin typeface="Arial" panose="020B0604020202020204" pitchFamily="34" charset="0"/>
                <a:cs typeface="Arial" panose="020B0604020202020204" pitchFamily="34" charset="0"/>
              </a:rPr>
              <a:t>For </a:t>
            </a:r>
            <a:r>
              <a:rPr lang="en-GB" sz="1600" dirty="0">
                <a:solidFill>
                  <a:schemeClr val="accent2"/>
                </a:solidFill>
                <a:latin typeface="Arial" panose="020B0604020202020204" pitchFamily="34" charset="0"/>
                <a:cs typeface="Arial" panose="020B0604020202020204" pitchFamily="34" charset="0"/>
              </a:rPr>
              <a:t>ALL</a:t>
            </a:r>
            <a:r>
              <a:rPr lang="en-GB" sz="1600" dirty="0">
                <a:latin typeface="Arial" panose="020B0604020202020204" pitchFamily="34" charset="0"/>
                <a:cs typeface="Arial" panose="020B0604020202020204" pitchFamily="34" charset="0"/>
              </a:rPr>
              <a:t> claims, we require PPE evidence:</a:t>
            </a:r>
          </a:p>
        </p:txBody>
      </p:sp>
      <p:sp>
        <p:nvSpPr>
          <p:cNvPr id="6" name="Slide Number Placeholder 5">
            <a:extLst>
              <a:ext uri="{FF2B5EF4-FFF2-40B4-BE49-F238E27FC236}">
                <a16:creationId xmlns:a16="http://schemas.microsoft.com/office/drawing/2014/main" id="{13305172-E7D2-4F98-9741-1B6AE926B7B5}"/>
              </a:ext>
            </a:extLst>
          </p:cNvPr>
          <p:cNvSpPr>
            <a:spLocks noGrp="1"/>
          </p:cNvSpPr>
          <p:nvPr>
            <p:ph type="sldNum" sz="quarter" idx="12"/>
          </p:nvPr>
        </p:nvSpPr>
        <p:spPr/>
        <p:txBody>
          <a:bodyPr/>
          <a:lstStyle/>
          <a:p>
            <a:fld id="{9A8223AF-F2F5-41F7-A71C-81CE492BCB88}" type="slidenum">
              <a:rPr lang="en-GB" smtClean="0"/>
              <a:pPr/>
              <a:t>7</a:t>
            </a:fld>
            <a:endParaRPr lang="en-GB" dirty="0"/>
          </a:p>
        </p:txBody>
      </p:sp>
      <p:sp>
        <p:nvSpPr>
          <p:cNvPr id="8" name="Footer Placeholder 4">
            <a:extLst>
              <a:ext uri="{FF2B5EF4-FFF2-40B4-BE49-F238E27FC236}">
                <a16:creationId xmlns:a16="http://schemas.microsoft.com/office/drawing/2014/main" id="{FCA93AAE-E8E2-4DD2-B3CE-2965AD527C3A}"/>
              </a:ext>
            </a:extLst>
          </p:cNvPr>
          <p:cNvSpPr>
            <a:spLocks noGrp="1"/>
          </p:cNvSpPr>
          <p:nvPr>
            <p:ph type="ftr" sz="quarter" idx="11"/>
          </p:nvPr>
        </p:nvSpPr>
        <p:spPr>
          <a:xfrm>
            <a:off x="392113" y="6330950"/>
            <a:ext cx="6815137" cy="331788"/>
          </a:xfrm>
        </p:spPr>
        <p:txBody>
          <a:bodyPr/>
          <a:lstStyle/>
          <a:p>
            <a:r>
              <a:rPr lang="en-GB" dirty="0"/>
              <a:t>Working with others to achieve excellence in the delivery of legal aid</a:t>
            </a:r>
          </a:p>
        </p:txBody>
      </p:sp>
      <p:sp>
        <p:nvSpPr>
          <p:cNvPr id="10" name="Rectangle 9">
            <a:extLst>
              <a:ext uri="{FF2B5EF4-FFF2-40B4-BE49-F238E27FC236}">
                <a16:creationId xmlns:a16="http://schemas.microsoft.com/office/drawing/2014/main" id="{085F1DB3-9EAC-48F2-B056-E0C757D44E5A}"/>
              </a:ext>
            </a:extLst>
          </p:cNvPr>
          <p:cNvSpPr/>
          <p:nvPr/>
        </p:nvSpPr>
        <p:spPr>
          <a:xfrm>
            <a:off x="712799" y="1963274"/>
            <a:ext cx="4492247" cy="1524007"/>
          </a:xfrm>
          <a:prstGeom prst="rect">
            <a:avLst/>
          </a:prstGeom>
        </p:spPr>
        <p:txBody>
          <a:bodyPr wrap="square">
            <a:spAutoFit/>
          </a:bodyPr>
          <a:lstStyle/>
          <a:p>
            <a:pPr marL="360363" lvl="0" indent="-360363">
              <a:lnSpc>
                <a:spcPct val="150000"/>
              </a:lnSpc>
              <a:spcBef>
                <a:spcPts val="0"/>
              </a:spcBef>
              <a:spcAft>
                <a:spcPts val="0"/>
              </a:spcAft>
              <a:buFont typeface="Wingdings" panose="05000000000000000000" pitchFamily="2" charset="2"/>
              <a:buChar char="ü"/>
              <a:defRPr/>
            </a:pPr>
            <a:r>
              <a:rPr lang="en-GB" sz="1600" dirty="0">
                <a:solidFill>
                  <a:prstClr val="black"/>
                </a:solidFill>
                <a:latin typeface="Arial" panose="020B0604020202020204" pitchFamily="34" charset="0"/>
                <a:cs typeface="Arial" panose="020B0604020202020204" pitchFamily="34" charset="0"/>
              </a:rPr>
              <a:t>Full LAA Report from DCS </a:t>
            </a:r>
          </a:p>
          <a:p>
            <a:pPr marL="360363" lvl="0" indent="-360363">
              <a:lnSpc>
                <a:spcPct val="150000"/>
              </a:lnSpc>
              <a:spcBef>
                <a:spcPts val="0"/>
              </a:spcBef>
              <a:spcAft>
                <a:spcPts val="0"/>
              </a:spcAft>
              <a:buFont typeface="Wingdings" panose="05000000000000000000" pitchFamily="2" charset="2"/>
              <a:buChar char="ü"/>
              <a:defRPr/>
            </a:pPr>
            <a:r>
              <a:rPr lang="en-GB" sz="1600" dirty="0">
                <a:solidFill>
                  <a:prstClr val="black"/>
                </a:solidFill>
                <a:latin typeface="Arial" panose="020B0604020202020204" pitchFamily="34" charset="0"/>
                <a:cs typeface="Arial" panose="020B0604020202020204" pitchFamily="34" charset="0"/>
              </a:rPr>
              <a:t>Notices of Additional Evidence [NAE]</a:t>
            </a:r>
          </a:p>
          <a:p>
            <a:pPr marL="360363" lvl="0" indent="-360363">
              <a:lnSpc>
                <a:spcPct val="150000"/>
              </a:lnSpc>
              <a:spcBef>
                <a:spcPts val="0"/>
              </a:spcBef>
              <a:spcAft>
                <a:spcPts val="0"/>
              </a:spcAft>
              <a:buFont typeface="Wingdings" panose="05000000000000000000" pitchFamily="2" charset="2"/>
              <a:buChar char="ü"/>
              <a:defRPr/>
            </a:pPr>
            <a:r>
              <a:rPr lang="en-GB" sz="1600" dirty="0">
                <a:solidFill>
                  <a:prstClr val="black"/>
                </a:solidFill>
                <a:latin typeface="Arial" panose="020B0604020202020204" pitchFamily="34" charset="0"/>
                <a:cs typeface="Arial" panose="020B0604020202020204" pitchFamily="34" charset="0"/>
              </a:rPr>
              <a:t>Statement &amp; Exhibit Indices</a:t>
            </a:r>
          </a:p>
          <a:p>
            <a:pPr marL="360363" lvl="0" indent="-360363">
              <a:lnSpc>
                <a:spcPct val="150000"/>
              </a:lnSpc>
              <a:spcBef>
                <a:spcPts val="0"/>
              </a:spcBef>
              <a:spcAft>
                <a:spcPts val="0"/>
              </a:spcAft>
              <a:buFont typeface="Wingdings" panose="05000000000000000000" pitchFamily="2" charset="2"/>
              <a:buChar char="ü"/>
              <a:defRPr/>
            </a:pPr>
            <a:r>
              <a:rPr lang="en-GB" sz="1600" dirty="0">
                <a:solidFill>
                  <a:prstClr val="black"/>
                </a:solidFill>
                <a:latin typeface="Arial" panose="020B0604020202020204" pitchFamily="34" charset="0"/>
                <a:cs typeface="Arial" panose="020B0604020202020204" pitchFamily="34" charset="0"/>
              </a:rPr>
              <a:t>Correspondence from Prosecuting Authority</a:t>
            </a:r>
            <a:endParaRPr lang="en-GB" sz="1600" dirty="0">
              <a:latin typeface="Arial" panose="020B0604020202020204" pitchFamily="34" charset="0"/>
              <a:cs typeface="Arial" panose="020B0604020202020204" pitchFamily="34" charset="0"/>
            </a:endParaRPr>
          </a:p>
        </p:txBody>
      </p:sp>
      <p:pic>
        <p:nvPicPr>
          <p:cNvPr id="12" name="Picture 11" descr="A picture containing text, clipart, sign&#10;&#10;Description automatically generated">
            <a:extLst>
              <a:ext uri="{FF2B5EF4-FFF2-40B4-BE49-F238E27FC236}">
                <a16:creationId xmlns:a16="http://schemas.microsoft.com/office/drawing/2014/main" id="{F7F391C2-7451-4159-96F5-1B48EACB25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54700" y="1955409"/>
            <a:ext cx="2773700" cy="1529331"/>
          </a:xfrm>
          <a:prstGeom prst="rect">
            <a:avLst/>
          </a:prstGeom>
        </p:spPr>
      </p:pic>
      <p:sp>
        <p:nvSpPr>
          <p:cNvPr id="13" name="Content Placeholder 2">
            <a:extLst>
              <a:ext uri="{FF2B5EF4-FFF2-40B4-BE49-F238E27FC236}">
                <a16:creationId xmlns:a16="http://schemas.microsoft.com/office/drawing/2014/main" id="{15026C92-46E4-4C4E-824D-F09D362D8A03}"/>
              </a:ext>
            </a:extLst>
          </p:cNvPr>
          <p:cNvSpPr txBox="1">
            <a:spLocks/>
          </p:cNvSpPr>
          <p:nvPr/>
        </p:nvSpPr>
        <p:spPr>
          <a:xfrm>
            <a:off x="712799" y="3920070"/>
            <a:ext cx="3801600" cy="1805481"/>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ts val="0"/>
              </a:spcAft>
              <a:defRPr/>
            </a:pPr>
            <a:r>
              <a:rPr lang="en-GB" sz="1600" dirty="0">
                <a:solidFill>
                  <a:prstClr val="black"/>
                </a:solidFill>
                <a:latin typeface="Arial" panose="020B0604020202020204" pitchFamily="34" charset="0"/>
                <a:cs typeface="Arial" panose="020B0604020202020204" pitchFamily="34" charset="0"/>
              </a:rPr>
              <a:t>In certain cases we may require the following:</a:t>
            </a:r>
          </a:p>
          <a:p>
            <a:pPr>
              <a:lnSpc>
                <a:spcPct val="80000"/>
              </a:lnSpc>
              <a:spcAft>
                <a:spcPts val="0"/>
              </a:spcAft>
              <a:defRPr/>
            </a:pPr>
            <a:endParaRPr lang="en-GB" sz="1600" b="0" dirty="0">
              <a:solidFill>
                <a:prstClr val="black"/>
              </a:solidFill>
              <a:latin typeface="Arial" panose="020B0604020202020204" pitchFamily="34" charset="0"/>
              <a:cs typeface="Arial" panose="020B0604020202020204" pitchFamily="34" charset="0"/>
            </a:endParaRPr>
          </a:p>
          <a:p>
            <a:pPr marL="360363" indent="-360363">
              <a:lnSpc>
                <a:spcPct val="80000"/>
              </a:lnSpc>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Case summary</a:t>
            </a:r>
          </a:p>
          <a:p>
            <a:pPr marL="360363" indent="-360363">
              <a:lnSpc>
                <a:spcPct val="80000"/>
              </a:lnSpc>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Skeleton arguments</a:t>
            </a:r>
          </a:p>
          <a:p>
            <a:pPr marL="360363" indent="-360363">
              <a:lnSpc>
                <a:spcPct val="80000"/>
              </a:lnSpc>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Basis of plea</a:t>
            </a:r>
          </a:p>
          <a:p>
            <a:pPr marL="360363" indent="-360363">
              <a:lnSpc>
                <a:spcPct val="80000"/>
              </a:lnSpc>
              <a:spcAft>
                <a:spcPts val="0"/>
              </a:spcAft>
              <a:buFont typeface="Arial" panose="020B0604020202020204" pitchFamily="34" charset="0"/>
              <a:buChar char="•"/>
              <a:defRPr/>
            </a:pPr>
            <a:r>
              <a:rPr lang="en-GB" sz="1600" b="0" dirty="0">
                <a:solidFill>
                  <a:prstClr val="black"/>
                </a:solidFill>
                <a:latin typeface="Arial" panose="020B0604020202020204" pitchFamily="34" charset="0"/>
                <a:cs typeface="Arial" panose="020B0604020202020204" pitchFamily="34" charset="0"/>
              </a:rPr>
              <a:t>Admissions</a:t>
            </a:r>
          </a:p>
          <a:p>
            <a:endParaRPr lang="en-GB" dirty="0"/>
          </a:p>
        </p:txBody>
      </p:sp>
      <p:sp>
        <p:nvSpPr>
          <p:cNvPr id="14" name="Rectangle 13">
            <a:extLst>
              <a:ext uri="{FF2B5EF4-FFF2-40B4-BE49-F238E27FC236}">
                <a16:creationId xmlns:a16="http://schemas.microsoft.com/office/drawing/2014/main" id="{C3A943E0-3FF2-4742-BD30-038D2F7E5591}"/>
              </a:ext>
            </a:extLst>
          </p:cNvPr>
          <p:cNvSpPr/>
          <p:nvPr/>
        </p:nvSpPr>
        <p:spPr>
          <a:xfrm>
            <a:off x="5020836" y="4110494"/>
            <a:ext cx="3916801" cy="880241"/>
          </a:xfrm>
          <a:prstGeom prst="rect">
            <a:avLst/>
          </a:prstGeom>
        </p:spPr>
        <p:txBody>
          <a:bodyPr wrap="square">
            <a:spAutoFit/>
          </a:bodyPr>
          <a:lstStyle/>
          <a:p>
            <a:pPr>
              <a:lnSpc>
                <a:spcPct val="80000"/>
              </a:lnSpc>
              <a:spcAft>
                <a:spcPts val="0"/>
              </a:spcAft>
              <a:defRPr/>
            </a:pPr>
            <a:r>
              <a:rPr lang="en-GB" sz="1600" b="1" dirty="0">
                <a:solidFill>
                  <a:prstClr val="black"/>
                </a:solidFill>
                <a:latin typeface="Arial" panose="020B0604020202020204" pitchFamily="34" charset="0"/>
                <a:cs typeface="Arial" panose="020B0604020202020204" pitchFamily="34" charset="0"/>
              </a:rPr>
              <a:t>More information?</a:t>
            </a:r>
          </a:p>
          <a:p>
            <a:pPr>
              <a:lnSpc>
                <a:spcPct val="80000"/>
              </a:lnSpc>
              <a:spcAft>
                <a:spcPts val="0"/>
              </a:spcAft>
              <a:defRPr/>
            </a:pPr>
            <a:endParaRPr lang="en-GB" sz="1600" dirty="0">
              <a:solidFill>
                <a:prstClr val="black"/>
              </a:solidFill>
              <a:latin typeface="Arial" panose="020B0604020202020204" pitchFamily="34" charset="0"/>
              <a:cs typeface="Arial" panose="020B0604020202020204" pitchFamily="34" charset="0"/>
            </a:endParaRPr>
          </a:p>
          <a:p>
            <a:pPr>
              <a:lnSpc>
                <a:spcPct val="80000"/>
              </a:lnSpc>
              <a:spcAft>
                <a:spcPts val="0"/>
              </a:spcAft>
              <a:defRPr/>
            </a:pPr>
            <a:r>
              <a:rPr lang="en-GB" sz="1600" dirty="0">
                <a:solidFill>
                  <a:prstClr val="black"/>
                </a:solidFill>
                <a:latin typeface="Arial" panose="020B0604020202020204" pitchFamily="34" charset="0"/>
                <a:cs typeface="Arial" panose="020B0604020202020204" pitchFamily="34" charset="0"/>
                <a:hlinkClick r:id="rId4"/>
              </a:rPr>
              <a:t>Appendix D Crown Court Fee Guidance Paragraphs 16 and 17</a:t>
            </a: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16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05EC-5849-4CC0-9EE4-469D99DE0CFC}"/>
              </a:ext>
            </a:extLst>
          </p:cNvPr>
          <p:cNvSpPr>
            <a:spLocks noGrp="1"/>
          </p:cNvSpPr>
          <p:nvPr>
            <p:ph type="title"/>
          </p:nvPr>
        </p:nvSpPr>
        <p:spPr/>
        <p:txBody>
          <a:bodyPr/>
          <a:lstStyle/>
          <a:p>
            <a:pPr algn="ctr"/>
            <a:r>
              <a:rPr lang="en-GB" dirty="0"/>
              <a:t>Required supporting information</a:t>
            </a:r>
          </a:p>
        </p:txBody>
      </p:sp>
      <p:sp>
        <p:nvSpPr>
          <p:cNvPr id="4" name="Content Placeholder 3">
            <a:extLst>
              <a:ext uri="{FF2B5EF4-FFF2-40B4-BE49-F238E27FC236}">
                <a16:creationId xmlns:a16="http://schemas.microsoft.com/office/drawing/2014/main" id="{E5CAEC50-811A-453A-909D-6C5540B86E9B}"/>
              </a:ext>
            </a:extLst>
          </p:cNvPr>
          <p:cNvSpPr>
            <a:spLocks noGrp="1"/>
          </p:cNvSpPr>
          <p:nvPr>
            <p:ph sz="half" idx="2"/>
          </p:nvPr>
        </p:nvSpPr>
        <p:spPr>
          <a:xfrm>
            <a:off x="712800" y="1223237"/>
            <a:ext cx="7718853" cy="535226"/>
          </a:xfrm>
        </p:spPr>
        <p:txBody>
          <a:bodyPr>
            <a:noAutofit/>
          </a:bodyPr>
          <a:lstStyle/>
          <a:p>
            <a:pPr>
              <a:lnSpc>
                <a:spcPct val="150000"/>
              </a:lnSpc>
            </a:pPr>
            <a:r>
              <a:rPr lang="en-GB" sz="1600" dirty="0">
                <a:solidFill>
                  <a:prstClr val="black"/>
                </a:solidFill>
                <a:latin typeface="Arial" panose="020B0604020202020204" pitchFamily="34" charset="0"/>
                <a:cs typeface="Arial" panose="020B0604020202020204" pitchFamily="34" charset="0"/>
              </a:rPr>
              <a:t>In cases </a:t>
            </a:r>
            <a:r>
              <a:rPr lang="en-GB" sz="1600" dirty="0">
                <a:solidFill>
                  <a:schemeClr val="accent2"/>
                </a:solidFill>
                <a:latin typeface="Arial" panose="020B0604020202020204" pitchFamily="34" charset="0"/>
                <a:cs typeface="Arial" panose="020B0604020202020204" pitchFamily="34" charset="0"/>
              </a:rPr>
              <a:t>where electronic evidence is sought </a:t>
            </a:r>
            <a:r>
              <a:rPr lang="en-GB" sz="1600" dirty="0">
                <a:solidFill>
                  <a:prstClr val="black"/>
                </a:solidFill>
                <a:latin typeface="Arial" panose="020B0604020202020204" pitchFamily="34" charset="0"/>
                <a:cs typeface="Arial" panose="020B0604020202020204" pitchFamily="34" charset="0"/>
              </a:rPr>
              <a:t>as PPE, we also require:</a:t>
            </a:r>
          </a:p>
          <a:p>
            <a:pPr marL="360362" lvl="3" indent="0">
              <a:lnSpc>
                <a:spcPct val="150000"/>
              </a:lnSpc>
              <a:spcAft>
                <a:spcPts val="0"/>
              </a:spcAft>
              <a:buNone/>
              <a:defRPr/>
            </a:pPr>
            <a:endParaRPr lang="en-GB" b="0" dirty="0">
              <a:solidFill>
                <a:prstClr val="black"/>
              </a:solidFill>
              <a:latin typeface="Arial" panose="020B0604020202020204" pitchFamily="34" charset="0"/>
              <a:cs typeface="Arial" panose="020B0604020202020204" pitchFamily="34" charset="0"/>
            </a:endParaRPr>
          </a:p>
          <a:p>
            <a:pPr marL="360363" lvl="1" indent="-360363">
              <a:lnSpc>
                <a:spcPct val="150000"/>
              </a:lnSpc>
              <a:spcAft>
                <a:spcPts val="0"/>
              </a:spcAft>
              <a:buFont typeface="Wingdings" panose="05000000000000000000" pitchFamily="2" charset="2"/>
              <a:buChar char="ü"/>
              <a:defRPr/>
            </a:pPr>
            <a:r>
              <a:rPr lang="en-GB" b="0" dirty="0">
                <a:solidFill>
                  <a:prstClr val="black"/>
                </a:solidFill>
                <a:latin typeface="Arial" panose="020B0604020202020204" pitchFamily="34" charset="0"/>
                <a:cs typeface="Arial" panose="020B0604020202020204" pitchFamily="34" charset="0"/>
              </a:rPr>
              <a:t>The discs/USB or files containing the evidence</a:t>
            </a:r>
          </a:p>
          <a:p>
            <a:pPr marL="360363" lvl="1" indent="-360363">
              <a:lnSpc>
                <a:spcPct val="150000"/>
              </a:lnSpc>
              <a:spcAft>
                <a:spcPts val="0"/>
              </a:spcAft>
              <a:buFont typeface="Wingdings" panose="05000000000000000000" pitchFamily="2" charset="2"/>
              <a:buChar char="ü"/>
              <a:defRPr/>
            </a:pPr>
            <a:r>
              <a:rPr lang="en-GB" b="0" dirty="0">
                <a:solidFill>
                  <a:prstClr val="black"/>
                </a:solidFill>
                <a:latin typeface="Arial" panose="020B0604020202020204" pitchFamily="34" charset="0"/>
                <a:cs typeface="Arial" panose="020B0604020202020204" pitchFamily="34" charset="0"/>
              </a:rPr>
              <a:t>Detailed submissions explaining the importance of the digital material to the client’s case</a:t>
            </a:r>
          </a:p>
          <a:p>
            <a:pPr marL="360363" lvl="1" indent="-360363">
              <a:lnSpc>
                <a:spcPct val="150000"/>
              </a:lnSpc>
              <a:spcAft>
                <a:spcPts val="0"/>
              </a:spcAft>
              <a:buFont typeface="Wingdings" panose="05000000000000000000" pitchFamily="2" charset="2"/>
              <a:buChar char="ü"/>
              <a:defRPr/>
            </a:pPr>
            <a:r>
              <a:rPr lang="en-GB" b="0" dirty="0">
                <a:solidFill>
                  <a:prstClr val="black"/>
                </a:solidFill>
                <a:latin typeface="Arial" panose="020B0604020202020204" pitchFamily="34" charset="0"/>
                <a:cs typeface="Arial" panose="020B0604020202020204" pitchFamily="34" charset="0"/>
              </a:rPr>
              <a:t>A detailed breakdown of the pages on disc by file/tab</a:t>
            </a:r>
          </a:p>
          <a:p>
            <a:pPr marL="360363" lvl="1" indent="-360363">
              <a:lnSpc>
                <a:spcPct val="150000"/>
              </a:lnSpc>
              <a:spcAft>
                <a:spcPts val="0"/>
              </a:spcAft>
              <a:buFont typeface="Wingdings" panose="05000000000000000000" pitchFamily="2" charset="2"/>
              <a:buChar char="ü"/>
              <a:defRPr/>
            </a:pPr>
            <a:r>
              <a:rPr lang="en-GB" b="0" dirty="0">
                <a:solidFill>
                  <a:prstClr val="black"/>
                </a:solidFill>
                <a:latin typeface="Arial" panose="020B0604020202020204" pitchFamily="34" charset="0"/>
                <a:cs typeface="Arial" panose="020B0604020202020204" pitchFamily="34" charset="0"/>
              </a:rPr>
              <a:t>Proof of Service: </a:t>
            </a:r>
          </a:p>
          <a:p>
            <a:pPr marL="714375" lvl="3" indent="-354013">
              <a:lnSpc>
                <a:spcPct val="150000"/>
              </a:lnSpc>
              <a:spcAft>
                <a:spcPts val="0"/>
              </a:spcAft>
              <a:defRPr/>
            </a:pPr>
            <a:r>
              <a:rPr lang="en-GB" dirty="0">
                <a:solidFill>
                  <a:prstClr val="black"/>
                </a:solidFill>
                <a:latin typeface="Arial" panose="020B0604020202020204" pitchFamily="34" charset="0"/>
                <a:cs typeface="Arial" panose="020B0604020202020204" pitchFamily="34" charset="0"/>
              </a:rPr>
              <a:t>NAE </a:t>
            </a:r>
          </a:p>
          <a:p>
            <a:pPr marL="714375" lvl="3" indent="-354013">
              <a:lnSpc>
                <a:spcPct val="150000"/>
              </a:lnSpc>
              <a:spcAft>
                <a:spcPts val="0"/>
              </a:spcAft>
              <a:defRPr/>
            </a:pPr>
            <a:r>
              <a:rPr lang="en-GB" dirty="0">
                <a:solidFill>
                  <a:prstClr val="black"/>
                </a:solidFill>
                <a:latin typeface="Arial" panose="020B0604020202020204" pitchFamily="34" charset="0"/>
                <a:cs typeface="Arial" panose="020B0604020202020204" pitchFamily="34" charset="0"/>
              </a:rPr>
              <a:t>LAA Report</a:t>
            </a:r>
          </a:p>
          <a:p>
            <a:pPr marL="714375" lvl="3" indent="-354013">
              <a:lnSpc>
                <a:spcPct val="150000"/>
              </a:lnSpc>
              <a:spcAft>
                <a:spcPts val="0"/>
              </a:spcAft>
              <a:defRPr/>
            </a:pPr>
            <a:r>
              <a:rPr lang="en-GB" dirty="0">
                <a:solidFill>
                  <a:prstClr val="black"/>
                </a:solidFill>
                <a:latin typeface="Arial" panose="020B0604020202020204" pitchFamily="34" charset="0"/>
                <a:cs typeface="Arial" panose="020B0604020202020204" pitchFamily="34" charset="0"/>
              </a:rPr>
              <a:t>Exhibit List </a:t>
            </a:r>
          </a:p>
          <a:p>
            <a:pPr marL="714375" lvl="3" indent="-354013">
              <a:lnSpc>
                <a:spcPct val="150000"/>
              </a:lnSpc>
              <a:spcAft>
                <a:spcPts val="0"/>
              </a:spcAft>
              <a:defRPr/>
            </a:pPr>
            <a:r>
              <a:rPr lang="en-GB" dirty="0">
                <a:solidFill>
                  <a:prstClr val="black"/>
                </a:solidFill>
                <a:latin typeface="Arial" panose="020B0604020202020204" pitchFamily="34" charset="0"/>
                <a:cs typeface="Arial" panose="020B0604020202020204" pitchFamily="34" charset="0"/>
              </a:rPr>
              <a:t>Correspondence from Prosecuting Authority </a:t>
            </a:r>
          </a:p>
          <a:p>
            <a:endParaRPr lang="en-GB" sz="1600" dirty="0"/>
          </a:p>
        </p:txBody>
      </p:sp>
      <p:sp>
        <p:nvSpPr>
          <p:cNvPr id="6" name="Slide Number Placeholder 5">
            <a:extLst>
              <a:ext uri="{FF2B5EF4-FFF2-40B4-BE49-F238E27FC236}">
                <a16:creationId xmlns:a16="http://schemas.microsoft.com/office/drawing/2014/main" id="{13305172-E7D2-4F98-9741-1B6AE926B7B5}"/>
              </a:ext>
            </a:extLst>
          </p:cNvPr>
          <p:cNvSpPr>
            <a:spLocks noGrp="1"/>
          </p:cNvSpPr>
          <p:nvPr>
            <p:ph type="sldNum" sz="quarter" idx="12"/>
          </p:nvPr>
        </p:nvSpPr>
        <p:spPr/>
        <p:txBody>
          <a:bodyPr/>
          <a:lstStyle/>
          <a:p>
            <a:fld id="{9A8223AF-F2F5-41F7-A71C-81CE492BCB88}" type="slidenum">
              <a:rPr lang="en-GB" smtClean="0"/>
              <a:pPr/>
              <a:t>8</a:t>
            </a:fld>
            <a:endParaRPr lang="en-GB" dirty="0"/>
          </a:p>
        </p:txBody>
      </p:sp>
      <p:sp>
        <p:nvSpPr>
          <p:cNvPr id="8" name="Footer Placeholder 4">
            <a:extLst>
              <a:ext uri="{FF2B5EF4-FFF2-40B4-BE49-F238E27FC236}">
                <a16:creationId xmlns:a16="http://schemas.microsoft.com/office/drawing/2014/main" id="{FCA93AAE-E8E2-4DD2-B3CE-2965AD527C3A}"/>
              </a:ext>
            </a:extLst>
          </p:cNvPr>
          <p:cNvSpPr>
            <a:spLocks noGrp="1"/>
          </p:cNvSpPr>
          <p:nvPr>
            <p:ph type="ftr" sz="quarter" idx="11"/>
          </p:nvPr>
        </p:nvSpPr>
        <p:spPr>
          <a:xfrm>
            <a:off x="392113" y="6330950"/>
            <a:ext cx="6815137" cy="331788"/>
          </a:xfrm>
        </p:spPr>
        <p:txBody>
          <a:bodyPr/>
          <a:lstStyle/>
          <a:p>
            <a:r>
              <a:rPr lang="en-GB" dirty="0"/>
              <a:t>Working with others to achieve excellence in the delivery of legal aid</a:t>
            </a:r>
          </a:p>
        </p:txBody>
      </p:sp>
    </p:spTree>
    <p:extLst>
      <p:ext uri="{BB962C8B-B14F-4D97-AF65-F5344CB8AC3E}">
        <p14:creationId xmlns:p14="http://schemas.microsoft.com/office/powerpoint/2010/main" val="329696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40F9-BE49-4391-88C7-6ED006180F48}"/>
              </a:ext>
            </a:extLst>
          </p:cNvPr>
          <p:cNvSpPr>
            <a:spLocks noGrp="1"/>
          </p:cNvSpPr>
          <p:nvPr>
            <p:ph type="title"/>
          </p:nvPr>
        </p:nvSpPr>
        <p:spPr/>
        <p:txBody>
          <a:bodyPr/>
          <a:lstStyle/>
          <a:p>
            <a:pPr algn="ctr"/>
            <a:r>
              <a:rPr lang="en-GB" dirty="0"/>
              <a:t>Required supporting information</a:t>
            </a:r>
          </a:p>
        </p:txBody>
      </p:sp>
      <p:sp>
        <p:nvSpPr>
          <p:cNvPr id="4" name="Content Placeholder 3">
            <a:extLst>
              <a:ext uri="{FF2B5EF4-FFF2-40B4-BE49-F238E27FC236}">
                <a16:creationId xmlns:a16="http://schemas.microsoft.com/office/drawing/2014/main" id="{37056187-7E91-467E-A401-8F269B5FE75F}"/>
              </a:ext>
            </a:extLst>
          </p:cNvPr>
          <p:cNvSpPr>
            <a:spLocks noGrp="1"/>
          </p:cNvSpPr>
          <p:nvPr>
            <p:ph sz="half" idx="2"/>
          </p:nvPr>
        </p:nvSpPr>
        <p:spPr>
          <a:xfrm>
            <a:off x="712800" y="1448598"/>
            <a:ext cx="4773600" cy="4516104"/>
          </a:xfrm>
        </p:spPr>
        <p:txBody>
          <a:bodyPr>
            <a:normAutofit/>
          </a:bodyPr>
          <a:lstStyle/>
          <a:p>
            <a:pPr lvl="0">
              <a:spcBef>
                <a:spcPts val="0"/>
              </a:spcBef>
              <a:spcAft>
                <a:spcPts val="0"/>
              </a:spcAft>
              <a:defRPr/>
            </a:pPr>
            <a:r>
              <a:rPr lang="en-GB" sz="1800" dirty="0">
                <a:latin typeface="+mj-lt"/>
              </a:rPr>
              <a:t>Sending us evidence?</a:t>
            </a:r>
          </a:p>
          <a:p>
            <a:pPr marL="571500" lvl="0" indent="-571500">
              <a:spcBef>
                <a:spcPts val="0"/>
              </a:spcBef>
              <a:spcAft>
                <a:spcPts val="0"/>
              </a:spcAft>
              <a:buFont typeface="Arial" panose="020B0604020202020204" pitchFamily="34" charset="0"/>
              <a:buChar char="•"/>
              <a:defRPr/>
            </a:pPr>
            <a:endParaRPr lang="en-GB" sz="1500" b="0" dirty="0">
              <a:latin typeface="+mj-lt"/>
            </a:endParaRPr>
          </a:p>
          <a:p>
            <a:pPr marL="571500" lvl="0" indent="-571500">
              <a:lnSpc>
                <a:spcPct val="150000"/>
              </a:lnSpc>
              <a:spcBef>
                <a:spcPts val="0"/>
              </a:spcBef>
              <a:spcAft>
                <a:spcPts val="0"/>
              </a:spcAft>
              <a:buFont typeface="Arial" panose="020B0604020202020204" pitchFamily="34" charset="0"/>
              <a:buChar char="•"/>
              <a:defRPr/>
            </a:pPr>
            <a:r>
              <a:rPr lang="en-GB" sz="1600" b="0" dirty="0">
                <a:latin typeface="Arial" panose="020B0604020202020204" pitchFamily="34" charset="0"/>
                <a:cs typeface="Arial" panose="020B0604020202020204" pitchFamily="34" charset="0"/>
              </a:rPr>
              <a:t>Select ‘Disk Evidence’ on CCD</a:t>
            </a:r>
          </a:p>
          <a:p>
            <a:pPr marL="571500" lvl="0" indent="-571500">
              <a:lnSpc>
                <a:spcPct val="150000"/>
              </a:lnSpc>
              <a:spcBef>
                <a:spcPts val="0"/>
              </a:spcBef>
              <a:spcAft>
                <a:spcPts val="0"/>
              </a:spcAft>
              <a:buFont typeface="Arial" panose="020B0604020202020204" pitchFamily="34" charset="0"/>
              <a:buChar char="•"/>
              <a:defRPr/>
            </a:pPr>
            <a:r>
              <a:rPr lang="en-GB" sz="1600" b="0" dirty="0">
                <a:latin typeface="Arial" panose="020B0604020202020204" pitchFamily="34" charset="0"/>
                <a:cs typeface="Arial" panose="020B0604020202020204" pitchFamily="34" charset="0"/>
              </a:rPr>
              <a:t>Upload supporting documents on CCD</a:t>
            </a:r>
          </a:p>
          <a:p>
            <a:pPr marL="571500" lvl="2" indent="-571500">
              <a:lnSpc>
                <a:spcPct val="150000"/>
              </a:lnSpc>
              <a:spcAft>
                <a:spcPts val="0"/>
              </a:spcAft>
              <a:buFont typeface="Arial" panose="020B0604020202020204" pitchFamily="34" charset="0"/>
              <a:buChar char="•"/>
              <a:defRPr/>
            </a:pPr>
            <a:r>
              <a:rPr lang="en-GB" b="0" dirty="0">
                <a:solidFill>
                  <a:schemeClr val="bg2"/>
                </a:solidFill>
                <a:latin typeface="Arial" panose="020B0604020202020204" pitchFamily="34" charset="0"/>
                <a:cs typeface="Arial" panose="020B0604020202020204" pitchFamily="34" charset="0"/>
              </a:rPr>
              <a:t>Files accepted: pdf, doc, rtf, jpeg, tiff and bmp </a:t>
            </a:r>
          </a:p>
          <a:p>
            <a:pPr marL="571500" lvl="2" indent="-571500">
              <a:lnSpc>
                <a:spcPct val="150000"/>
              </a:lnSpc>
              <a:spcAft>
                <a:spcPts val="0"/>
              </a:spcAft>
              <a:buFont typeface="Arial" panose="020B0604020202020204" pitchFamily="34" charset="0"/>
              <a:buChar char="•"/>
              <a:defRPr/>
            </a:pPr>
            <a:r>
              <a:rPr lang="en-GB" b="0" dirty="0">
                <a:solidFill>
                  <a:schemeClr val="bg2"/>
                </a:solidFill>
                <a:latin typeface="Arial" panose="020B0604020202020204" pitchFamily="34" charset="0"/>
                <a:cs typeface="Arial" panose="020B0604020202020204" pitchFamily="34" charset="0"/>
              </a:rPr>
              <a:t>Max file upload: 20MB </a:t>
            </a:r>
          </a:p>
          <a:p>
            <a:pPr marL="571500" lvl="0" indent="-571500">
              <a:lnSpc>
                <a:spcPct val="150000"/>
              </a:lnSpc>
              <a:spcBef>
                <a:spcPts val="0"/>
              </a:spcBef>
              <a:spcAft>
                <a:spcPts val="0"/>
              </a:spcAft>
              <a:buFont typeface="Arial" panose="020B0604020202020204" pitchFamily="34" charset="0"/>
              <a:buChar char="•"/>
              <a:defRPr/>
            </a:pPr>
            <a:r>
              <a:rPr lang="en-GB" sz="1600" b="0" dirty="0">
                <a:latin typeface="Arial" panose="020B0604020202020204" pitchFamily="34" charset="0"/>
                <a:cs typeface="Arial" panose="020B0604020202020204" pitchFamily="34" charset="0"/>
              </a:rPr>
              <a:t>Upload digital material on LAA’s </a:t>
            </a:r>
            <a:r>
              <a:rPr lang="en-GB" sz="1600" b="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Secure File Exchange (</a:t>
            </a:r>
            <a:r>
              <a:rPr lang="en-GB" sz="1600" b="0"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Galaxkey</a:t>
            </a:r>
            <a:r>
              <a:rPr lang="en-GB" sz="1600" b="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endParaRPr lang="en-GB" sz="1600" b="0" dirty="0">
              <a:latin typeface="Arial" panose="020B0604020202020204" pitchFamily="34" charset="0"/>
              <a:cs typeface="Arial" panose="020B0604020202020204" pitchFamily="34" charset="0"/>
            </a:endParaRPr>
          </a:p>
          <a:p>
            <a:pPr marL="571500" lvl="0" indent="-571500">
              <a:lnSpc>
                <a:spcPct val="150000"/>
              </a:lnSpc>
              <a:spcBef>
                <a:spcPts val="0"/>
              </a:spcBef>
              <a:spcAft>
                <a:spcPts val="0"/>
              </a:spcAft>
              <a:buFont typeface="Arial" panose="020B0604020202020204" pitchFamily="34" charset="0"/>
              <a:buChar char="•"/>
              <a:defRPr/>
            </a:pPr>
            <a:r>
              <a:rPr lang="en-GB" sz="1600" b="0" dirty="0">
                <a:latin typeface="Arial" panose="020B0604020202020204" pitchFamily="34" charset="0"/>
                <a:cs typeface="Arial" panose="020B0604020202020204" pitchFamily="34" charset="0"/>
              </a:rPr>
              <a:t>Send discs and USBs to </a:t>
            </a:r>
            <a:r>
              <a:rPr lang="en-GB" sz="1600" b="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LAA Nottingham </a:t>
            </a:r>
            <a:r>
              <a:rPr lang="en-GB" sz="1600" b="0" dirty="0">
                <a:latin typeface="Arial" panose="020B0604020202020204" pitchFamily="34" charset="0"/>
                <a:cs typeface="Arial" panose="020B0604020202020204" pitchFamily="34" charset="0"/>
              </a:rPr>
              <a:t>in exceptional circumstances</a:t>
            </a:r>
          </a:p>
          <a:p>
            <a:endParaRPr lang="en-GB" dirty="0"/>
          </a:p>
        </p:txBody>
      </p:sp>
      <p:sp>
        <p:nvSpPr>
          <p:cNvPr id="6" name="Slide Number Placeholder 5">
            <a:extLst>
              <a:ext uri="{FF2B5EF4-FFF2-40B4-BE49-F238E27FC236}">
                <a16:creationId xmlns:a16="http://schemas.microsoft.com/office/drawing/2014/main" id="{B7169BE8-895F-4138-89A8-D5811679738C}"/>
              </a:ext>
            </a:extLst>
          </p:cNvPr>
          <p:cNvSpPr>
            <a:spLocks noGrp="1"/>
          </p:cNvSpPr>
          <p:nvPr>
            <p:ph type="sldNum" sz="quarter" idx="12"/>
          </p:nvPr>
        </p:nvSpPr>
        <p:spPr/>
        <p:txBody>
          <a:bodyPr/>
          <a:lstStyle/>
          <a:p>
            <a:fld id="{9A8223AF-F2F5-41F7-A71C-81CE492BCB88}" type="slidenum">
              <a:rPr lang="en-GB" smtClean="0"/>
              <a:pPr/>
              <a:t>9</a:t>
            </a:fld>
            <a:endParaRPr lang="en-GB" dirty="0"/>
          </a:p>
        </p:txBody>
      </p:sp>
      <p:sp>
        <p:nvSpPr>
          <p:cNvPr id="7" name="Footer Placeholder 4">
            <a:extLst>
              <a:ext uri="{FF2B5EF4-FFF2-40B4-BE49-F238E27FC236}">
                <a16:creationId xmlns:a16="http://schemas.microsoft.com/office/drawing/2014/main" id="{3DB5FD5C-E480-4CF4-A4F0-5B8FD9B4D8C2}"/>
              </a:ext>
            </a:extLst>
          </p:cNvPr>
          <p:cNvSpPr>
            <a:spLocks noGrp="1"/>
          </p:cNvSpPr>
          <p:nvPr>
            <p:ph type="ftr" sz="quarter" idx="11"/>
          </p:nvPr>
        </p:nvSpPr>
        <p:spPr>
          <a:xfrm>
            <a:off x="392113" y="6330950"/>
            <a:ext cx="6815137" cy="331788"/>
          </a:xfrm>
        </p:spPr>
        <p:txBody>
          <a:bodyPr/>
          <a:lstStyle/>
          <a:p>
            <a:r>
              <a:rPr lang="en-GB" dirty="0"/>
              <a:t>Working with others to achieve excellence in the delivery of legal aid</a:t>
            </a:r>
          </a:p>
        </p:txBody>
      </p:sp>
      <p:pic>
        <p:nvPicPr>
          <p:cNvPr id="8" name="Picture 7">
            <a:extLst>
              <a:ext uri="{FF2B5EF4-FFF2-40B4-BE49-F238E27FC236}">
                <a16:creationId xmlns:a16="http://schemas.microsoft.com/office/drawing/2014/main" id="{94B17E16-FEA4-452A-A9D7-23439EFC9DDB}"/>
              </a:ext>
            </a:extLst>
          </p:cNvPr>
          <p:cNvPicPr>
            <a:picLocks noChangeAspect="1"/>
          </p:cNvPicPr>
          <p:nvPr/>
        </p:nvPicPr>
        <p:blipFill>
          <a:blip r:embed="rId4"/>
          <a:stretch>
            <a:fillRect/>
          </a:stretch>
        </p:blipFill>
        <p:spPr>
          <a:xfrm>
            <a:off x="5828519" y="2255489"/>
            <a:ext cx="2699881" cy="2632003"/>
          </a:xfrm>
          <a:prstGeom prst="rect">
            <a:avLst/>
          </a:prstGeom>
        </p:spPr>
      </p:pic>
    </p:spTree>
    <p:extLst>
      <p:ext uri="{BB962C8B-B14F-4D97-AF65-F5344CB8AC3E}">
        <p14:creationId xmlns:p14="http://schemas.microsoft.com/office/powerpoint/2010/main" val="3954578067"/>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Standard.potx" id="{A25B9BAE-0D01-47DB-B636-1B8A2412B62C}" vid="{F8F3D6DB-4197-4B1E-8801-C4C901B3B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0EE4B1041BCB44916D9A0BD2F84F65" ma:contentTypeVersion="13" ma:contentTypeDescription="Create a new document." ma:contentTypeScope="" ma:versionID="30889a0b4a3624862829f33cbf306b3c">
  <xsd:schema xmlns:xsd="http://www.w3.org/2001/XMLSchema" xmlns:xs="http://www.w3.org/2001/XMLSchema" xmlns:p="http://schemas.microsoft.com/office/2006/metadata/properties" xmlns:ns3="6e05dd58-e900-43cf-8fc8-2e60d678ca11" xmlns:ns4="693b1156-7739-49fd-8082-21e504529ac1" targetNamespace="http://schemas.microsoft.com/office/2006/metadata/properties" ma:root="true" ma:fieldsID="99cca4169c1c41749e77d25293083e86" ns3:_="" ns4:_="">
    <xsd:import namespace="6e05dd58-e900-43cf-8fc8-2e60d678ca11"/>
    <xsd:import namespace="693b1156-7739-49fd-8082-21e504529ac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5dd58-e900-43cf-8fc8-2e60d678c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3b1156-7739-49fd-8082-21e504529ac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706E48-541D-4D68-B846-D5F36841E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5dd58-e900-43cf-8fc8-2e60d678ca11"/>
    <ds:schemaRef ds:uri="693b1156-7739-49fd-8082-21e504529a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EDA835-06F9-43A6-9739-BDCDEDD132E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96FE664-5EFB-4CDC-B12B-7564E04C2A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TotalTime>
  <Words>3809</Words>
  <Application>Microsoft Office PowerPoint</Application>
  <PresentationFormat>On-screen Show (4:3)</PresentationFormat>
  <Paragraphs>339</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Help us Say Yes Webinar</vt:lpstr>
      <vt:lpstr>Objectives</vt:lpstr>
      <vt:lpstr>Location</vt:lpstr>
      <vt:lpstr>Background</vt:lpstr>
      <vt:lpstr>Background</vt:lpstr>
      <vt:lpstr>Supporting Information</vt:lpstr>
      <vt:lpstr>Required supporting information</vt:lpstr>
      <vt:lpstr>Required supporting information</vt:lpstr>
      <vt:lpstr>Required supporting information</vt:lpstr>
      <vt:lpstr>LAA Reports</vt:lpstr>
      <vt:lpstr>Legal Aid Agency Reports</vt:lpstr>
      <vt:lpstr>Unusual circumstances</vt:lpstr>
      <vt:lpstr>Electronic Evidence</vt:lpstr>
      <vt:lpstr>Changes to electronic evidence since 2011</vt:lpstr>
      <vt:lpstr>Electronic evidence: remuneration regulations 2013</vt:lpstr>
      <vt:lpstr>Electronic evidence: case law</vt:lpstr>
      <vt:lpstr>Electronic evidence: case law  Lord Chancellor v SVS Solicitors (2017)   </vt:lpstr>
      <vt:lpstr>Electronic evidence: case law  Lord Chancellor v SVS Solicitors (2017)   </vt:lpstr>
      <vt:lpstr>Electronic evidence assessment process</vt:lpstr>
      <vt:lpstr>Electronic and Telephone Evidence – Case Law</vt:lpstr>
      <vt:lpstr>Electronic and Telephone Evidence – Case Law - Subdivision</vt:lpstr>
      <vt:lpstr>Electronic and Telephone Evidence – Case Law –  Images and Photographs</vt:lpstr>
      <vt:lpstr>Electronic and Telephone Evidence – Case Law –  Nature of the Case</vt:lpstr>
      <vt:lpstr>Electronic and Telephone Evidence – Case Law –  Duplicate Material &amp; Format</vt:lpstr>
      <vt:lpstr>PowerPoint Presentation</vt:lpstr>
      <vt:lpstr>PowerPoint Presentation</vt:lpstr>
      <vt:lpstr>Other things we’ll consider</vt:lpstr>
      <vt:lpstr>Appeal Process</vt:lpstr>
      <vt:lpstr>What’s next?</vt:lpstr>
      <vt:lpstr>Guidance and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us Say Yes Webinar</dc:title>
  <dc:creator>Tammy</dc:creator>
  <cp:lastModifiedBy>Hartup, Kathy</cp:lastModifiedBy>
  <cp:revision>5</cp:revision>
  <dcterms:created xsi:type="dcterms:W3CDTF">2021-05-08T22:24:51Z</dcterms:created>
  <dcterms:modified xsi:type="dcterms:W3CDTF">2021-07-08T11:52:46Z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0x010100450EE4B1041BCB44916D9A0BD2F84F65</vt:lpwstr>
  </property>
</Properties>
</file>