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6"/>
  </p:notesMasterIdLst>
  <p:sldIdLst>
    <p:sldId id="265" r:id="rId5"/>
    <p:sldId id="426" r:id="rId6"/>
    <p:sldId id="425" r:id="rId7"/>
    <p:sldId id="258" r:id="rId8"/>
    <p:sldId id="407" r:id="rId9"/>
    <p:sldId id="456" r:id="rId10"/>
    <p:sldId id="457" r:id="rId11"/>
    <p:sldId id="458" r:id="rId12"/>
    <p:sldId id="459" r:id="rId13"/>
    <p:sldId id="422" r:id="rId14"/>
    <p:sldId id="427" r:id="rId15"/>
    <p:sldId id="442" r:id="rId16"/>
    <p:sldId id="441" r:id="rId17"/>
    <p:sldId id="435" r:id="rId18"/>
    <p:sldId id="433" r:id="rId19"/>
    <p:sldId id="429" r:id="rId20"/>
    <p:sldId id="461" r:id="rId21"/>
    <p:sldId id="445" r:id="rId22"/>
    <p:sldId id="462" r:id="rId23"/>
    <p:sldId id="446" r:id="rId24"/>
    <p:sldId id="430" r:id="rId25"/>
    <p:sldId id="463" r:id="rId26"/>
    <p:sldId id="464" r:id="rId27"/>
    <p:sldId id="465" r:id="rId28"/>
    <p:sldId id="468" r:id="rId29"/>
    <p:sldId id="470" r:id="rId30"/>
    <p:sldId id="466" r:id="rId31"/>
    <p:sldId id="443" r:id="rId32"/>
    <p:sldId id="447" r:id="rId33"/>
    <p:sldId id="450" r:id="rId34"/>
    <p:sldId id="449" r:id="rId35"/>
    <p:sldId id="444" r:id="rId36"/>
    <p:sldId id="451" r:id="rId37"/>
    <p:sldId id="454" r:id="rId38"/>
    <p:sldId id="453" r:id="rId39"/>
    <p:sldId id="467" r:id="rId40"/>
    <p:sldId id="418" r:id="rId41"/>
    <p:sldId id="420" r:id="rId42"/>
    <p:sldId id="374" r:id="rId43"/>
    <p:sldId id="375" r:id="rId44"/>
    <p:sldId id="261"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B5F8A27-1308-D45B-F6F9-73812E2F7D80}" name="Spittlehouse, Stephen (LAA)" initials="S(" userId="S::stephen.spittlehouse@justice.gov.uk::5e68231a-f104-4004-a4c9-d3858869f8db" providerId="AD"/>
  <p188:author id="{C836644A-1EA2-E1B1-6D4D-A81665371522}" name="Goddard, Tammy" initials="GT" userId="S::Tammy.Goddard@justice.gov.uk::d78adb15-2ef7-4946-b0f0-f690891709e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amiao, Robert (LAA)" initials="DR(" lastIdx="1" clrIdx="0">
    <p:extLst>
      <p:ext uri="{19B8F6BF-5375-455C-9EA6-DF929625EA0E}">
        <p15:presenceInfo xmlns:p15="http://schemas.microsoft.com/office/powerpoint/2012/main" userId="S::Robert.Damiao@justice.gov.uk::94b4f98b-ab02-4799-bb6c-3926920274e5" providerId="AD"/>
      </p:ext>
    </p:extLst>
  </p:cmAuthor>
  <p:cmAuthor id="2" name="Goddard, Tammy" initials="GT" lastIdx="7" clrIdx="1">
    <p:extLst>
      <p:ext uri="{19B8F6BF-5375-455C-9EA6-DF929625EA0E}">
        <p15:presenceInfo xmlns:p15="http://schemas.microsoft.com/office/powerpoint/2012/main" userId="S::Tammy.Goddard@justice.gov.uk::d78adb15-2ef7-4946-b0f0-f690891709e6" providerId="AD"/>
      </p:ext>
    </p:extLst>
  </p:cmAuthor>
  <p:cmAuthor id="3" name="Moore, David (LAA)" initials="M(" lastIdx="1" clrIdx="2">
    <p:extLst>
      <p:ext uri="{19B8F6BF-5375-455C-9EA6-DF929625EA0E}">
        <p15:presenceInfo xmlns:p15="http://schemas.microsoft.com/office/powerpoint/2012/main" userId="S::david.moore@justice.gov.uk::e5c73966-a3d3-4010-b58d-4dd517c6015b" providerId="AD"/>
      </p:ext>
    </p:extLst>
  </p:cmAuthor>
  <p:cmAuthor id="4" name="Fitzgerald, Tom (LAA)" initials="F(" lastIdx="1" clrIdx="3">
    <p:extLst>
      <p:ext uri="{19B8F6BF-5375-455C-9EA6-DF929625EA0E}">
        <p15:presenceInfo xmlns:p15="http://schemas.microsoft.com/office/powerpoint/2012/main" userId="S::tom.fitzgerald@justice.gov.uk::b1196e5a-47b9-4801-b395-4f5b5fedfc81" providerId="AD"/>
      </p:ext>
    </p:extLst>
  </p:cmAuthor>
  <p:cmAuthor id="5" name="Spittlehouse, Stephen (LAA)" initials="S(" lastIdx="2" clrIdx="4">
    <p:extLst>
      <p:ext uri="{19B8F6BF-5375-455C-9EA6-DF929625EA0E}">
        <p15:presenceInfo xmlns:p15="http://schemas.microsoft.com/office/powerpoint/2012/main" userId="S::stephen.spittlehouse@justice.gov.uk::5e68231a-f104-4004-a4c9-d3858869f8d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75C96"/>
    <a:srgbClr val="676BA0"/>
    <a:srgbClr val="565B96"/>
    <a:srgbClr val="787CAB"/>
    <a:srgbClr val="61A396"/>
    <a:srgbClr val="DDDEEA"/>
    <a:srgbClr val="ABADCB"/>
    <a:srgbClr val="006D55"/>
    <a:srgbClr val="A7DFF5"/>
    <a:srgbClr val="0030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039E98-AF0E-4825-A0AB-54DCA855EAF3}" v="456" dt="2023-03-24T08:25:56.552"/>
    <p1510:client id="{70DCA896-CDF1-4DCA-9CE8-4589CCEC541F}" vWet="2" dt="2023-03-23T09:04:09.089"/>
    <p1510:client id="{71A6B752-3A6B-D311-DA2F-3942FDE6B676}" v="2" dt="2023-03-23T13:53:03.350"/>
    <p1510:client id="{8FFFE0FF-1E3C-4583-BA87-54AC6FE1D276}" v="206" dt="2023-03-23T12:00:00.714"/>
    <p1510:client id="{C5BC34C3-C20C-49A3-8556-F01933EADFBA}" v="2" dt="2023-03-23T09:56:22.376"/>
    <p1510:client id="{D9A8463D-2BBA-429E-B122-CBF028AD0286}" v="15" dt="2023-03-23T12:06:13.018"/>
    <p1510:client id="{DBE7A7B6-527F-482B-9F03-F938A9CFB042}" v="42" dt="2023-03-23T11:09:39.459"/>
    <p1510:client id="{EE600303-06BF-425A-9D4F-741C9372AA92}" v="116" dt="2023-03-23T11:02:58.331"/>
    <p1510:client id="{F36C0690-A7EA-4662-B9D1-83511A88A789}" vWet="2" dt="2023-03-23T11:02:48.216"/>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64" y="2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pittlehouse, Stephen (LAA)" userId="S::stephen.spittlehouse@justice.gov.uk::5e68231a-f104-4004-a4c9-d3858869f8db" providerId="AD" clId="Web-{EE600303-06BF-425A-9D4F-741C9372AA92}"/>
    <pc:docChg chg="modSld">
      <pc:chgData name="Spittlehouse, Stephen (LAA)" userId="S::stephen.spittlehouse@justice.gov.uk::5e68231a-f104-4004-a4c9-d3858869f8db" providerId="AD" clId="Web-{EE600303-06BF-425A-9D4F-741C9372AA92}" dt="2023-03-23T11:02:57.268" v="56"/>
      <pc:docMkLst>
        <pc:docMk/>
      </pc:docMkLst>
      <pc:sldChg chg="modSp">
        <pc:chgData name="Spittlehouse, Stephen (LAA)" userId="S::stephen.spittlehouse@justice.gov.uk::5e68231a-f104-4004-a4c9-d3858869f8db" providerId="AD" clId="Web-{EE600303-06BF-425A-9D4F-741C9372AA92}" dt="2023-03-23T11:02:36.502" v="54" actId="20577"/>
        <pc:sldMkLst>
          <pc:docMk/>
          <pc:sldMk cId="2369821464" sldId="445"/>
        </pc:sldMkLst>
        <pc:spChg chg="mod">
          <ac:chgData name="Spittlehouse, Stephen (LAA)" userId="S::stephen.spittlehouse@justice.gov.uk::5e68231a-f104-4004-a4c9-d3858869f8db" providerId="AD" clId="Web-{EE600303-06BF-425A-9D4F-741C9372AA92}" dt="2023-03-23T11:02:36.502" v="54" actId="20577"/>
          <ac:spMkLst>
            <pc:docMk/>
            <pc:sldMk cId="2369821464" sldId="445"/>
            <ac:spMk id="6" creationId="{0E8AC22C-3B95-49F2-B9AF-B61C3EB83D81}"/>
          </ac:spMkLst>
        </pc:spChg>
      </pc:sldChg>
      <pc:sldChg chg="modSp">
        <pc:chgData name="Spittlehouse, Stephen (LAA)" userId="S::stephen.spittlehouse@justice.gov.uk::5e68231a-f104-4004-a4c9-d3858869f8db" providerId="AD" clId="Web-{EE600303-06BF-425A-9D4F-741C9372AA92}" dt="2023-03-23T11:01:21.046" v="28" actId="20577"/>
        <pc:sldMkLst>
          <pc:docMk/>
          <pc:sldMk cId="2016431143" sldId="461"/>
        </pc:sldMkLst>
        <pc:spChg chg="mod">
          <ac:chgData name="Spittlehouse, Stephen (LAA)" userId="S::stephen.spittlehouse@justice.gov.uk::5e68231a-f104-4004-a4c9-d3858869f8db" providerId="AD" clId="Web-{EE600303-06BF-425A-9D4F-741C9372AA92}" dt="2023-03-23T11:01:21.046" v="28" actId="20577"/>
          <ac:spMkLst>
            <pc:docMk/>
            <pc:sldMk cId="2016431143" sldId="461"/>
            <ac:spMk id="10" creationId="{75BB645C-D7F9-487C-953E-30E1DBBBC2A7}"/>
          </ac:spMkLst>
        </pc:spChg>
      </pc:sldChg>
      <pc:sldChg chg="addSp delSp">
        <pc:chgData name="Spittlehouse, Stephen (LAA)" userId="S::stephen.spittlehouse@justice.gov.uk::5e68231a-f104-4004-a4c9-d3858869f8db" providerId="AD" clId="Web-{EE600303-06BF-425A-9D4F-741C9372AA92}" dt="2023-03-23T11:02:57.268" v="56"/>
        <pc:sldMkLst>
          <pc:docMk/>
          <pc:sldMk cId="393586977" sldId="462"/>
        </pc:sldMkLst>
        <pc:spChg chg="add del">
          <ac:chgData name="Spittlehouse, Stephen (LAA)" userId="S::stephen.spittlehouse@justice.gov.uk::5e68231a-f104-4004-a4c9-d3858869f8db" providerId="AD" clId="Web-{EE600303-06BF-425A-9D4F-741C9372AA92}" dt="2023-03-23T11:02:57.268" v="56"/>
          <ac:spMkLst>
            <pc:docMk/>
            <pc:sldMk cId="393586977" sldId="462"/>
            <ac:spMk id="7" creationId="{417E1635-4665-4E9B-80C4-FD94F779F443}"/>
          </ac:spMkLst>
        </pc:spChg>
      </pc:sldChg>
    </pc:docChg>
  </pc:docChgLst>
  <pc:docChgLst>
    <pc:chgData name="Moore, David (LAA)" userId="S::david.moore@justice.gov.uk::e5c73966-a3d3-4010-b58d-4dd517c6015b" providerId="AD" clId="Web-{C5BC34C3-C20C-49A3-8556-F01933EADFBA}"/>
    <pc:docChg chg="sldOrd">
      <pc:chgData name="Moore, David (LAA)" userId="S::david.moore@justice.gov.uk::e5c73966-a3d3-4010-b58d-4dd517c6015b" providerId="AD" clId="Web-{C5BC34C3-C20C-49A3-8556-F01933EADFBA}" dt="2023-03-23T09:56:22.376" v="1"/>
      <pc:docMkLst>
        <pc:docMk/>
      </pc:docMkLst>
      <pc:sldChg chg="ord">
        <pc:chgData name="Moore, David (LAA)" userId="S::david.moore@justice.gov.uk::e5c73966-a3d3-4010-b58d-4dd517c6015b" providerId="AD" clId="Web-{C5BC34C3-C20C-49A3-8556-F01933EADFBA}" dt="2023-03-23T09:55:19.935" v="0"/>
        <pc:sldMkLst>
          <pc:docMk/>
          <pc:sldMk cId="1220947421" sldId="435"/>
        </pc:sldMkLst>
      </pc:sldChg>
      <pc:sldChg chg="ord">
        <pc:chgData name="Moore, David (LAA)" userId="S::david.moore@justice.gov.uk::e5c73966-a3d3-4010-b58d-4dd517c6015b" providerId="AD" clId="Web-{C5BC34C3-C20C-49A3-8556-F01933EADFBA}" dt="2023-03-23T09:56:22.376" v="1"/>
        <pc:sldMkLst>
          <pc:docMk/>
          <pc:sldMk cId="1201995050" sldId="442"/>
        </pc:sldMkLst>
      </pc:sldChg>
    </pc:docChg>
  </pc:docChgLst>
  <pc:docChgLst>
    <pc:chgData name="Goddard, Tammy" userId="d78adb15-2ef7-4946-b0f0-f690891709e6" providerId="ADAL" clId="{7B18FF34-967A-4C04-870D-0649B29253CF}"/>
    <pc:docChg chg="modSld">
      <pc:chgData name="Goddard, Tammy" userId="d78adb15-2ef7-4946-b0f0-f690891709e6" providerId="ADAL" clId="{7B18FF34-967A-4C04-870D-0649B29253CF}" dt="2023-02-08T14:57:29.091" v="10" actId="20577"/>
      <pc:docMkLst>
        <pc:docMk/>
      </pc:docMkLst>
      <pc:sldChg chg="modSp mod">
        <pc:chgData name="Goddard, Tammy" userId="d78adb15-2ef7-4946-b0f0-f690891709e6" providerId="ADAL" clId="{7B18FF34-967A-4C04-870D-0649B29253CF}" dt="2023-02-08T14:57:29.091" v="10" actId="20577"/>
        <pc:sldMkLst>
          <pc:docMk/>
          <pc:sldMk cId="1011298766" sldId="430"/>
        </pc:sldMkLst>
        <pc:spChg chg="mod">
          <ac:chgData name="Goddard, Tammy" userId="d78adb15-2ef7-4946-b0f0-f690891709e6" providerId="ADAL" clId="{7B18FF34-967A-4C04-870D-0649B29253CF}" dt="2023-02-08T14:57:29.091" v="10" actId="20577"/>
          <ac:spMkLst>
            <pc:docMk/>
            <pc:sldMk cId="1011298766" sldId="430"/>
            <ac:spMk id="6" creationId="{D5FC4CF2-3A98-4410-967D-250BD0EAC85B}"/>
          </ac:spMkLst>
        </pc:spChg>
      </pc:sldChg>
    </pc:docChg>
  </pc:docChgLst>
  <pc:docChgLst>
    <pc:chgData name="Goddard, Tammy" userId="d78adb15-2ef7-4946-b0f0-f690891709e6" providerId="ADAL" clId="{2A039E98-AF0E-4825-A0AB-54DCA855EAF3}"/>
    <pc:docChg chg="undo custSel addSld delSld modSld">
      <pc:chgData name="Goddard, Tammy" userId="d78adb15-2ef7-4946-b0f0-f690891709e6" providerId="ADAL" clId="{2A039E98-AF0E-4825-A0AB-54DCA855EAF3}" dt="2023-03-24T08:33:22.666" v="610" actId="207"/>
      <pc:docMkLst>
        <pc:docMk/>
      </pc:docMkLst>
      <pc:sldChg chg="modSp mod">
        <pc:chgData name="Goddard, Tammy" userId="d78adb15-2ef7-4946-b0f0-f690891709e6" providerId="ADAL" clId="{2A039E98-AF0E-4825-A0AB-54DCA855EAF3}" dt="2023-03-23T09:03:50.498" v="3" actId="20577"/>
        <pc:sldMkLst>
          <pc:docMk/>
          <pc:sldMk cId="1507914486" sldId="265"/>
        </pc:sldMkLst>
        <pc:spChg chg="mod">
          <ac:chgData name="Goddard, Tammy" userId="d78adb15-2ef7-4946-b0f0-f690891709e6" providerId="ADAL" clId="{2A039E98-AF0E-4825-A0AB-54DCA855EAF3}" dt="2023-03-23T09:03:50.498" v="3" actId="20577"/>
          <ac:spMkLst>
            <pc:docMk/>
            <pc:sldMk cId="1507914486" sldId="265"/>
            <ac:spMk id="4" creationId="{D10D0ED2-F75B-4BB0-A59B-559239718398}"/>
          </ac:spMkLst>
        </pc:spChg>
      </pc:sldChg>
      <pc:sldChg chg="modSp mod">
        <pc:chgData name="Goddard, Tammy" userId="d78adb15-2ef7-4946-b0f0-f690891709e6" providerId="ADAL" clId="{2A039E98-AF0E-4825-A0AB-54DCA855EAF3}" dt="2023-03-23T17:16:43.755" v="498" actId="207"/>
        <pc:sldMkLst>
          <pc:docMk/>
          <pc:sldMk cId="1262691760" sldId="374"/>
        </pc:sldMkLst>
        <pc:graphicFrameChg chg="mod modGraphic">
          <ac:chgData name="Goddard, Tammy" userId="d78adb15-2ef7-4946-b0f0-f690891709e6" providerId="ADAL" clId="{2A039E98-AF0E-4825-A0AB-54DCA855EAF3}" dt="2023-03-23T17:16:43.755" v="498" actId="207"/>
          <ac:graphicFrameMkLst>
            <pc:docMk/>
            <pc:sldMk cId="1262691760" sldId="374"/>
            <ac:graphicFrameMk id="3" creationId="{A2AEA88C-A77B-49FA-9957-07E661748AD0}"/>
          </ac:graphicFrameMkLst>
        </pc:graphicFrameChg>
      </pc:sldChg>
      <pc:sldChg chg="addSp delSp modSp mod">
        <pc:chgData name="Goddard, Tammy" userId="d78adb15-2ef7-4946-b0f0-f690891709e6" providerId="ADAL" clId="{2A039E98-AF0E-4825-A0AB-54DCA855EAF3}" dt="2023-03-24T08:30:41.841" v="597" actId="1035"/>
        <pc:sldMkLst>
          <pc:docMk/>
          <pc:sldMk cId="3511196033" sldId="420"/>
        </pc:sldMkLst>
        <pc:spChg chg="add del mod ord">
          <ac:chgData name="Goddard, Tammy" userId="d78adb15-2ef7-4946-b0f0-f690891709e6" providerId="ADAL" clId="{2A039E98-AF0E-4825-A0AB-54DCA855EAF3}" dt="2023-03-24T08:30:04.132" v="582" actId="478"/>
          <ac:spMkLst>
            <pc:docMk/>
            <pc:sldMk cId="3511196033" sldId="420"/>
            <ac:spMk id="8" creationId="{A341A5BE-C709-4645-B98E-33EAE0B08164}"/>
          </ac:spMkLst>
        </pc:spChg>
        <pc:spChg chg="mod">
          <ac:chgData name="Goddard, Tammy" userId="d78adb15-2ef7-4946-b0f0-f690891709e6" providerId="ADAL" clId="{2A039E98-AF0E-4825-A0AB-54DCA855EAF3}" dt="2023-03-24T08:30:41.841" v="597" actId="1035"/>
          <ac:spMkLst>
            <pc:docMk/>
            <pc:sldMk cId="3511196033" sldId="420"/>
            <ac:spMk id="9" creationId="{4BB031C4-CBC8-4E27-99DA-8A89FE76F0BB}"/>
          </ac:spMkLst>
        </pc:spChg>
      </pc:sldChg>
      <pc:sldChg chg="modSp mod">
        <pc:chgData name="Goddard, Tammy" userId="d78adb15-2ef7-4946-b0f0-f690891709e6" providerId="ADAL" clId="{2A039E98-AF0E-4825-A0AB-54DCA855EAF3}" dt="2023-03-23T17:13:57.491" v="475" actId="20577"/>
        <pc:sldMkLst>
          <pc:docMk/>
          <pc:sldMk cId="769145823" sldId="422"/>
        </pc:sldMkLst>
        <pc:spChg chg="mod">
          <ac:chgData name="Goddard, Tammy" userId="d78adb15-2ef7-4946-b0f0-f690891709e6" providerId="ADAL" clId="{2A039E98-AF0E-4825-A0AB-54DCA855EAF3}" dt="2023-03-23T17:13:57.491" v="475" actId="20577"/>
          <ac:spMkLst>
            <pc:docMk/>
            <pc:sldMk cId="769145823" sldId="422"/>
            <ac:spMk id="7" creationId="{017CBF96-6D34-4BB1-AEC1-6E691C179CBF}"/>
          </ac:spMkLst>
        </pc:spChg>
      </pc:sldChg>
      <pc:sldChg chg="modSp mod">
        <pc:chgData name="Goddard, Tammy" userId="d78adb15-2ef7-4946-b0f0-f690891709e6" providerId="ADAL" clId="{2A039E98-AF0E-4825-A0AB-54DCA855EAF3}" dt="2023-03-24T08:33:22.666" v="610" actId="207"/>
        <pc:sldMkLst>
          <pc:docMk/>
          <pc:sldMk cId="3140368317" sldId="426"/>
        </pc:sldMkLst>
        <pc:spChg chg="mod">
          <ac:chgData name="Goddard, Tammy" userId="d78adb15-2ef7-4946-b0f0-f690891709e6" providerId="ADAL" clId="{2A039E98-AF0E-4825-A0AB-54DCA855EAF3}" dt="2023-03-24T08:33:22.666" v="610" actId="207"/>
          <ac:spMkLst>
            <pc:docMk/>
            <pc:sldMk cId="3140368317" sldId="426"/>
            <ac:spMk id="4" creationId="{8F5E4139-CF14-43F8-8722-07ADA914DCBF}"/>
          </ac:spMkLst>
        </pc:spChg>
      </pc:sldChg>
      <pc:sldChg chg="modSp mod">
        <pc:chgData name="Goddard, Tammy" userId="d78adb15-2ef7-4946-b0f0-f690891709e6" providerId="ADAL" clId="{2A039E98-AF0E-4825-A0AB-54DCA855EAF3}" dt="2023-03-23T17:13:53.191" v="474" actId="20577"/>
        <pc:sldMkLst>
          <pc:docMk/>
          <pc:sldMk cId="3838872559" sldId="427"/>
        </pc:sldMkLst>
        <pc:spChg chg="mod">
          <ac:chgData name="Goddard, Tammy" userId="d78adb15-2ef7-4946-b0f0-f690891709e6" providerId="ADAL" clId="{2A039E98-AF0E-4825-A0AB-54DCA855EAF3}" dt="2023-03-23T17:13:53.191" v="474" actId="20577"/>
          <ac:spMkLst>
            <pc:docMk/>
            <pc:sldMk cId="3838872559" sldId="427"/>
            <ac:spMk id="3" creationId="{73C8AD85-E6A4-4B7E-9883-C0C9B9FFB2B5}"/>
          </ac:spMkLst>
        </pc:spChg>
      </pc:sldChg>
      <pc:sldChg chg="modSp mod">
        <pc:chgData name="Goddard, Tammy" userId="d78adb15-2ef7-4946-b0f0-f690891709e6" providerId="ADAL" clId="{2A039E98-AF0E-4825-A0AB-54DCA855EAF3}" dt="2023-03-23T17:13:36.124" v="471" actId="6549"/>
        <pc:sldMkLst>
          <pc:docMk/>
          <pc:sldMk cId="1234285215" sldId="429"/>
        </pc:sldMkLst>
        <pc:spChg chg="mod">
          <ac:chgData name="Goddard, Tammy" userId="d78adb15-2ef7-4946-b0f0-f690891709e6" providerId="ADAL" clId="{2A039E98-AF0E-4825-A0AB-54DCA855EAF3}" dt="2023-03-23T17:13:36.124" v="471" actId="6549"/>
          <ac:spMkLst>
            <pc:docMk/>
            <pc:sldMk cId="1234285215" sldId="429"/>
            <ac:spMk id="9" creationId="{675E7A58-47CB-41A8-932F-60B2FCFC2255}"/>
          </ac:spMkLst>
        </pc:spChg>
      </pc:sldChg>
      <pc:sldChg chg="modSp mod">
        <pc:chgData name="Goddard, Tammy" userId="d78adb15-2ef7-4946-b0f0-f690891709e6" providerId="ADAL" clId="{2A039E98-AF0E-4825-A0AB-54DCA855EAF3}" dt="2023-03-23T17:13:01.735" v="464" actId="20577"/>
        <pc:sldMkLst>
          <pc:docMk/>
          <pc:sldMk cId="1011298766" sldId="430"/>
        </pc:sldMkLst>
        <pc:spChg chg="mod">
          <ac:chgData name="Goddard, Tammy" userId="d78adb15-2ef7-4946-b0f0-f690891709e6" providerId="ADAL" clId="{2A039E98-AF0E-4825-A0AB-54DCA855EAF3}" dt="2023-03-23T12:43:54.734" v="230" actId="2710"/>
          <ac:spMkLst>
            <pc:docMk/>
            <pc:sldMk cId="1011298766" sldId="430"/>
            <ac:spMk id="6" creationId="{D5FC4CF2-3A98-4410-967D-250BD0EAC85B}"/>
          </ac:spMkLst>
        </pc:spChg>
        <pc:spChg chg="mod">
          <ac:chgData name="Goddard, Tammy" userId="d78adb15-2ef7-4946-b0f0-f690891709e6" providerId="ADAL" clId="{2A039E98-AF0E-4825-A0AB-54DCA855EAF3}" dt="2023-03-23T17:13:01.735" v="464" actId="20577"/>
          <ac:spMkLst>
            <pc:docMk/>
            <pc:sldMk cId="1011298766" sldId="430"/>
            <ac:spMk id="9" creationId="{675E7A58-47CB-41A8-932F-60B2FCFC2255}"/>
          </ac:spMkLst>
        </pc:spChg>
      </pc:sldChg>
      <pc:sldChg chg="modSp mod">
        <pc:chgData name="Goddard, Tammy" userId="d78adb15-2ef7-4946-b0f0-f690891709e6" providerId="ADAL" clId="{2A039E98-AF0E-4825-A0AB-54DCA855EAF3}" dt="2023-03-23T11:20:33.845" v="212" actId="5793"/>
        <pc:sldMkLst>
          <pc:docMk/>
          <pc:sldMk cId="1220947421" sldId="435"/>
        </pc:sldMkLst>
        <pc:spChg chg="ord">
          <ac:chgData name="Goddard, Tammy" userId="d78adb15-2ef7-4946-b0f0-f690891709e6" providerId="ADAL" clId="{2A039E98-AF0E-4825-A0AB-54DCA855EAF3}" dt="2023-03-23T09:04:20.415" v="6"/>
          <ac:spMkLst>
            <pc:docMk/>
            <pc:sldMk cId="1220947421" sldId="435"/>
            <ac:spMk id="4" creationId="{041A4387-F312-496C-915B-79DB7BD43C9B}"/>
          </ac:spMkLst>
        </pc:spChg>
        <pc:spChg chg="mod">
          <ac:chgData name="Goddard, Tammy" userId="d78adb15-2ef7-4946-b0f0-f690891709e6" providerId="ADAL" clId="{2A039E98-AF0E-4825-A0AB-54DCA855EAF3}" dt="2023-03-23T11:20:33.845" v="212" actId="5793"/>
          <ac:spMkLst>
            <pc:docMk/>
            <pc:sldMk cId="1220947421" sldId="435"/>
            <ac:spMk id="6" creationId="{126DEC00-0D7F-4FA1-8EB5-45EF5EC8C8C8}"/>
          </ac:spMkLst>
        </pc:spChg>
      </pc:sldChg>
      <pc:sldChg chg="modSp mod">
        <pc:chgData name="Goddard, Tammy" userId="d78adb15-2ef7-4946-b0f0-f690891709e6" providerId="ADAL" clId="{2A039E98-AF0E-4825-A0AB-54DCA855EAF3}" dt="2023-03-23T17:13:45.245" v="472" actId="20577"/>
        <pc:sldMkLst>
          <pc:docMk/>
          <pc:sldMk cId="460333236" sldId="441"/>
        </pc:sldMkLst>
        <pc:spChg chg="mod">
          <ac:chgData name="Goddard, Tammy" userId="d78adb15-2ef7-4946-b0f0-f690891709e6" providerId="ADAL" clId="{2A039E98-AF0E-4825-A0AB-54DCA855EAF3}" dt="2023-03-23T17:13:45.245" v="472" actId="20577"/>
          <ac:spMkLst>
            <pc:docMk/>
            <pc:sldMk cId="460333236" sldId="441"/>
            <ac:spMk id="2" creationId="{0D32E9CD-E42A-6D7F-81F4-922ED738C233}"/>
          </ac:spMkLst>
        </pc:spChg>
      </pc:sldChg>
      <pc:sldChg chg="addSp delSp modSp mod addCm delCm">
        <pc:chgData name="Goddard, Tammy" userId="d78adb15-2ef7-4946-b0f0-f690891709e6" providerId="ADAL" clId="{2A039E98-AF0E-4825-A0AB-54DCA855EAF3}" dt="2023-03-24T08:31:22.674" v="601"/>
        <pc:sldMkLst>
          <pc:docMk/>
          <pc:sldMk cId="1201995050" sldId="442"/>
        </pc:sldMkLst>
        <pc:spChg chg="mod">
          <ac:chgData name="Goddard, Tammy" userId="d78adb15-2ef7-4946-b0f0-f690891709e6" providerId="ADAL" clId="{2A039E98-AF0E-4825-A0AB-54DCA855EAF3}" dt="2023-03-24T08:31:11.066" v="599"/>
          <ac:spMkLst>
            <pc:docMk/>
            <pc:sldMk cId="1201995050" sldId="442"/>
            <ac:spMk id="2" creationId="{373450E8-FAB5-DDE1-6321-DC9A33A25FFF}"/>
          </ac:spMkLst>
        </pc:spChg>
        <pc:spChg chg="del mod">
          <ac:chgData name="Goddard, Tammy" userId="d78adb15-2ef7-4946-b0f0-f690891709e6" providerId="ADAL" clId="{2A039E98-AF0E-4825-A0AB-54DCA855EAF3}" dt="2023-03-23T11:15:03.584" v="15" actId="478"/>
          <ac:spMkLst>
            <pc:docMk/>
            <pc:sldMk cId="1201995050" sldId="442"/>
            <ac:spMk id="3" creationId="{D6128878-620A-0B2F-9323-5CE4A5AF523E}"/>
          </ac:spMkLst>
        </pc:spChg>
        <pc:spChg chg="ord">
          <ac:chgData name="Goddard, Tammy" userId="d78adb15-2ef7-4946-b0f0-f690891709e6" providerId="ADAL" clId="{2A039E98-AF0E-4825-A0AB-54DCA855EAF3}" dt="2023-03-24T08:31:22.674" v="601"/>
          <ac:spMkLst>
            <pc:docMk/>
            <pc:sldMk cId="1201995050" sldId="442"/>
            <ac:spMk id="6" creationId="{A090DB50-47A3-75A3-4626-E18AA4C4ED60}"/>
          </ac:spMkLst>
        </pc:spChg>
        <pc:spChg chg="add mod">
          <ac:chgData name="Goddard, Tammy" userId="d78adb15-2ef7-4946-b0f0-f690891709e6" providerId="ADAL" clId="{2A039E98-AF0E-4825-A0AB-54DCA855EAF3}" dt="2023-03-23T12:58:05.482" v="450" actId="5793"/>
          <ac:spMkLst>
            <pc:docMk/>
            <pc:sldMk cId="1201995050" sldId="442"/>
            <ac:spMk id="8" creationId="{D609B459-A596-48D2-996A-19CBE45F536A}"/>
          </ac:spMkLst>
        </pc:spChg>
      </pc:sldChg>
      <pc:sldChg chg="modSp mod">
        <pc:chgData name="Goddard, Tammy" userId="d78adb15-2ef7-4946-b0f0-f690891709e6" providerId="ADAL" clId="{2A039E98-AF0E-4825-A0AB-54DCA855EAF3}" dt="2023-03-23T17:13:22.016" v="467" actId="6549"/>
        <pc:sldMkLst>
          <pc:docMk/>
          <pc:sldMk cId="2369821464" sldId="445"/>
        </pc:sldMkLst>
        <pc:spChg chg="mod">
          <ac:chgData name="Goddard, Tammy" userId="d78adb15-2ef7-4946-b0f0-f690891709e6" providerId="ADAL" clId="{2A039E98-AF0E-4825-A0AB-54DCA855EAF3}" dt="2023-03-23T12:43:09.233" v="228" actId="6549"/>
          <ac:spMkLst>
            <pc:docMk/>
            <pc:sldMk cId="2369821464" sldId="445"/>
            <ac:spMk id="6" creationId="{0E8AC22C-3B95-49F2-B9AF-B61C3EB83D81}"/>
          </ac:spMkLst>
        </pc:spChg>
        <pc:spChg chg="mod">
          <ac:chgData name="Goddard, Tammy" userId="d78adb15-2ef7-4946-b0f0-f690891709e6" providerId="ADAL" clId="{2A039E98-AF0E-4825-A0AB-54DCA855EAF3}" dt="2023-03-23T17:13:22.016" v="467" actId="6549"/>
          <ac:spMkLst>
            <pc:docMk/>
            <pc:sldMk cId="2369821464" sldId="445"/>
            <ac:spMk id="9" creationId="{675E7A58-47CB-41A8-932F-60B2FCFC2255}"/>
          </ac:spMkLst>
        </pc:spChg>
      </pc:sldChg>
      <pc:sldChg chg="modSp mod">
        <pc:chgData name="Goddard, Tammy" userId="d78adb15-2ef7-4946-b0f0-f690891709e6" providerId="ADAL" clId="{2A039E98-AF0E-4825-A0AB-54DCA855EAF3}" dt="2023-03-23T17:13:12.259" v="465" actId="20577"/>
        <pc:sldMkLst>
          <pc:docMk/>
          <pc:sldMk cId="2545110332" sldId="446"/>
        </pc:sldMkLst>
        <pc:spChg chg="mod">
          <ac:chgData name="Goddard, Tammy" userId="d78adb15-2ef7-4946-b0f0-f690891709e6" providerId="ADAL" clId="{2A039E98-AF0E-4825-A0AB-54DCA855EAF3}" dt="2023-03-23T12:43:30.602" v="229" actId="20577"/>
          <ac:spMkLst>
            <pc:docMk/>
            <pc:sldMk cId="2545110332" sldId="446"/>
            <ac:spMk id="6" creationId="{0E8AC22C-3B95-49F2-B9AF-B61C3EB83D81}"/>
          </ac:spMkLst>
        </pc:spChg>
        <pc:spChg chg="mod">
          <ac:chgData name="Goddard, Tammy" userId="d78adb15-2ef7-4946-b0f0-f690891709e6" providerId="ADAL" clId="{2A039E98-AF0E-4825-A0AB-54DCA855EAF3}" dt="2023-03-23T17:13:12.259" v="465" actId="20577"/>
          <ac:spMkLst>
            <pc:docMk/>
            <pc:sldMk cId="2545110332" sldId="446"/>
            <ac:spMk id="9" creationId="{675E7A58-47CB-41A8-932F-60B2FCFC2255}"/>
          </ac:spMkLst>
        </pc:spChg>
      </pc:sldChg>
      <pc:sldChg chg="modSp mod">
        <pc:chgData name="Goddard, Tammy" userId="d78adb15-2ef7-4946-b0f0-f690891709e6" providerId="ADAL" clId="{2A039E98-AF0E-4825-A0AB-54DCA855EAF3}" dt="2023-03-23T12:56:29.006" v="433" actId="20577"/>
        <pc:sldMkLst>
          <pc:docMk/>
          <pc:sldMk cId="3576948101" sldId="447"/>
        </pc:sldMkLst>
        <pc:spChg chg="mod">
          <ac:chgData name="Goddard, Tammy" userId="d78adb15-2ef7-4946-b0f0-f690891709e6" providerId="ADAL" clId="{2A039E98-AF0E-4825-A0AB-54DCA855EAF3}" dt="2023-03-23T12:56:29.006" v="433" actId="20577"/>
          <ac:spMkLst>
            <pc:docMk/>
            <pc:sldMk cId="3576948101" sldId="447"/>
            <ac:spMk id="9" creationId="{675E7A58-47CB-41A8-932F-60B2FCFC2255}"/>
          </ac:spMkLst>
        </pc:spChg>
      </pc:sldChg>
      <pc:sldChg chg="modSp mod">
        <pc:chgData name="Goddard, Tammy" userId="d78adb15-2ef7-4946-b0f0-f690891709e6" providerId="ADAL" clId="{2A039E98-AF0E-4825-A0AB-54DCA855EAF3}" dt="2023-03-23T12:56:43.841" v="439" actId="20577"/>
        <pc:sldMkLst>
          <pc:docMk/>
          <pc:sldMk cId="3836943810" sldId="449"/>
        </pc:sldMkLst>
        <pc:spChg chg="mod">
          <ac:chgData name="Goddard, Tammy" userId="d78adb15-2ef7-4946-b0f0-f690891709e6" providerId="ADAL" clId="{2A039E98-AF0E-4825-A0AB-54DCA855EAF3}" dt="2023-03-23T12:56:43.841" v="439" actId="20577"/>
          <ac:spMkLst>
            <pc:docMk/>
            <pc:sldMk cId="3836943810" sldId="449"/>
            <ac:spMk id="6" creationId="{D5FC4CF2-3A98-4410-967D-250BD0EAC85B}"/>
          </ac:spMkLst>
        </pc:spChg>
        <pc:spChg chg="mod">
          <ac:chgData name="Goddard, Tammy" userId="d78adb15-2ef7-4946-b0f0-f690891709e6" providerId="ADAL" clId="{2A039E98-AF0E-4825-A0AB-54DCA855EAF3}" dt="2023-03-23T12:56:37.100" v="435" actId="20577"/>
          <ac:spMkLst>
            <pc:docMk/>
            <pc:sldMk cId="3836943810" sldId="449"/>
            <ac:spMk id="9" creationId="{675E7A58-47CB-41A8-932F-60B2FCFC2255}"/>
          </ac:spMkLst>
        </pc:spChg>
      </pc:sldChg>
      <pc:sldChg chg="modSp mod">
        <pc:chgData name="Goddard, Tammy" userId="d78adb15-2ef7-4946-b0f0-f690891709e6" providerId="ADAL" clId="{2A039E98-AF0E-4825-A0AB-54DCA855EAF3}" dt="2023-03-23T12:56:53.727" v="443" actId="20577"/>
        <pc:sldMkLst>
          <pc:docMk/>
          <pc:sldMk cId="1529046714" sldId="450"/>
        </pc:sldMkLst>
        <pc:spChg chg="mod">
          <ac:chgData name="Goddard, Tammy" userId="d78adb15-2ef7-4946-b0f0-f690891709e6" providerId="ADAL" clId="{2A039E98-AF0E-4825-A0AB-54DCA855EAF3}" dt="2023-03-23T12:56:53.727" v="443" actId="20577"/>
          <ac:spMkLst>
            <pc:docMk/>
            <pc:sldMk cId="1529046714" sldId="450"/>
            <ac:spMk id="6" creationId="{D5FC4CF2-3A98-4410-967D-250BD0EAC85B}"/>
          </ac:spMkLst>
        </pc:spChg>
        <pc:spChg chg="mod">
          <ac:chgData name="Goddard, Tammy" userId="d78adb15-2ef7-4946-b0f0-f690891709e6" providerId="ADAL" clId="{2A039E98-AF0E-4825-A0AB-54DCA855EAF3}" dt="2023-03-23T12:56:24.295" v="432" actId="20577"/>
          <ac:spMkLst>
            <pc:docMk/>
            <pc:sldMk cId="1529046714" sldId="450"/>
            <ac:spMk id="9" creationId="{675E7A58-47CB-41A8-932F-60B2FCFC2255}"/>
          </ac:spMkLst>
        </pc:spChg>
      </pc:sldChg>
      <pc:sldChg chg="modSp mod">
        <pc:chgData name="Goddard, Tammy" userId="d78adb15-2ef7-4946-b0f0-f690891709e6" providerId="ADAL" clId="{2A039E98-AF0E-4825-A0AB-54DCA855EAF3}" dt="2023-03-23T12:57:01.105" v="444" actId="20577"/>
        <pc:sldMkLst>
          <pc:docMk/>
          <pc:sldMk cId="2244706121" sldId="451"/>
        </pc:sldMkLst>
        <pc:spChg chg="mod">
          <ac:chgData name="Goddard, Tammy" userId="d78adb15-2ef7-4946-b0f0-f690891709e6" providerId="ADAL" clId="{2A039E98-AF0E-4825-A0AB-54DCA855EAF3}" dt="2023-03-23T12:57:01.105" v="444" actId="20577"/>
          <ac:spMkLst>
            <pc:docMk/>
            <pc:sldMk cId="2244706121" sldId="451"/>
            <ac:spMk id="9" creationId="{675E7A58-47CB-41A8-932F-60B2FCFC2255}"/>
          </ac:spMkLst>
        </pc:spChg>
      </pc:sldChg>
      <pc:sldChg chg="modSp mod">
        <pc:chgData name="Goddard, Tammy" userId="d78adb15-2ef7-4946-b0f0-f690891709e6" providerId="ADAL" clId="{2A039E98-AF0E-4825-A0AB-54DCA855EAF3}" dt="2023-03-23T12:57:13.598" v="447" actId="20577"/>
        <pc:sldMkLst>
          <pc:docMk/>
          <pc:sldMk cId="1187835594" sldId="453"/>
        </pc:sldMkLst>
        <pc:spChg chg="mod">
          <ac:chgData name="Goddard, Tammy" userId="d78adb15-2ef7-4946-b0f0-f690891709e6" providerId="ADAL" clId="{2A039E98-AF0E-4825-A0AB-54DCA855EAF3}" dt="2023-03-23T12:57:13.598" v="447" actId="20577"/>
          <ac:spMkLst>
            <pc:docMk/>
            <pc:sldMk cId="1187835594" sldId="453"/>
            <ac:spMk id="9" creationId="{675E7A58-47CB-41A8-932F-60B2FCFC2255}"/>
          </ac:spMkLst>
        </pc:spChg>
      </pc:sldChg>
      <pc:sldChg chg="modSp mod">
        <pc:chgData name="Goddard, Tammy" userId="d78adb15-2ef7-4946-b0f0-f690891709e6" providerId="ADAL" clId="{2A039E98-AF0E-4825-A0AB-54DCA855EAF3}" dt="2023-03-24T06:45:14.812" v="506"/>
        <pc:sldMkLst>
          <pc:docMk/>
          <pc:sldMk cId="1994205526" sldId="454"/>
        </pc:sldMkLst>
        <pc:spChg chg="ord">
          <ac:chgData name="Goddard, Tammy" userId="d78adb15-2ef7-4946-b0f0-f690891709e6" providerId="ADAL" clId="{2A039E98-AF0E-4825-A0AB-54DCA855EAF3}" dt="2023-03-24T06:45:14.812" v="506"/>
          <ac:spMkLst>
            <pc:docMk/>
            <pc:sldMk cId="1994205526" sldId="454"/>
            <ac:spMk id="4" creationId="{25E662C7-575F-4AF2-879C-AFF7245B5573}"/>
          </ac:spMkLst>
        </pc:spChg>
        <pc:spChg chg="mod">
          <ac:chgData name="Goddard, Tammy" userId="d78adb15-2ef7-4946-b0f0-f690891709e6" providerId="ADAL" clId="{2A039E98-AF0E-4825-A0AB-54DCA855EAF3}" dt="2023-03-23T12:57:06.175" v="445" actId="20577"/>
          <ac:spMkLst>
            <pc:docMk/>
            <pc:sldMk cId="1994205526" sldId="454"/>
            <ac:spMk id="9" creationId="{675E7A58-47CB-41A8-932F-60B2FCFC2255}"/>
          </ac:spMkLst>
        </pc:spChg>
      </pc:sldChg>
      <pc:sldChg chg="modSp mod">
        <pc:chgData name="Goddard, Tammy" userId="d78adb15-2ef7-4946-b0f0-f690891709e6" providerId="ADAL" clId="{2A039E98-AF0E-4825-A0AB-54DCA855EAF3}" dt="2023-03-23T17:14:12.091" v="478" actId="20577"/>
        <pc:sldMkLst>
          <pc:docMk/>
          <pc:sldMk cId="2982707977" sldId="456"/>
        </pc:sldMkLst>
        <pc:spChg chg="mod">
          <ac:chgData name="Goddard, Tammy" userId="d78adb15-2ef7-4946-b0f0-f690891709e6" providerId="ADAL" clId="{2A039E98-AF0E-4825-A0AB-54DCA855EAF3}" dt="2023-03-23T17:14:12.091" v="478" actId="20577"/>
          <ac:spMkLst>
            <pc:docMk/>
            <pc:sldMk cId="2982707977" sldId="456"/>
            <ac:spMk id="2" creationId="{7B6F10DF-7178-D0C3-868A-EE0E933F8AF9}"/>
          </ac:spMkLst>
        </pc:spChg>
        <pc:spChg chg="mod">
          <ac:chgData name="Goddard, Tammy" userId="d78adb15-2ef7-4946-b0f0-f690891709e6" providerId="ADAL" clId="{2A039E98-AF0E-4825-A0AB-54DCA855EAF3}" dt="2023-03-23T12:55:13.032" v="426" actId="20577"/>
          <ac:spMkLst>
            <pc:docMk/>
            <pc:sldMk cId="2982707977" sldId="456"/>
            <ac:spMk id="3" creationId="{28171399-687C-CD93-17FC-18EAA7A8CCB1}"/>
          </ac:spMkLst>
        </pc:spChg>
      </pc:sldChg>
      <pc:sldChg chg="modSp mod">
        <pc:chgData name="Goddard, Tammy" userId="d78adb15-2ef7-4946-b0f0-f690891709e6" providerId="ADAL" clId="{2A039E98-AF0E-4825-A0AB-54DCA855EAF3}" dt="2023-03-23T17:14:16.213" v="479" actId="20577"/>
        <pc:sldMkLst>
          <pc:docMk/>
          <pc:sldMk cId="2710590086" sldId="457"/>
        </pc:sldMkLst>
        <pc:spChg chg="mod">
          <ac:chgData name="Goddard, Tammy" userId="d78adb15-2ef7-4946-b0f0-f690891709e6" providerId="ADAL" clId="{2A039E98-AF0E-4825-A0AB-54DCA855EAF3}" dt="2023-03-23T17:14:16.213" v="479" actId="20577"/>
          <ac:spMkLst>
            <pc:docMk/>
            <pc:sldMk cId="2710590086" sldId="457"/>
            <ac:spMk id="2" creationId="{3094CACD-9E24-41B1-C1D5-9F339D4F3611}"/>
          </ac:spMkLst>
        </pc:spChg>
        <pc:spChg chg="mod">
          <ac:chgData name="Goddard, Tammy" userId="d78adb15-2ef7-4946-b0f0-f690891709e6" providerId="ADAL" clId="{2A039E98-AF0E-4825-A0AB-54DCA855EAF3}" dt="2023-03-23T12:55:08.236" v="425" actId="20577"/>
          <ac:spMkLst>
            <pc:docMk/>
            <pc:sldMk cId="2710590086" sldId="457"/>
            <ac:spMk id="3" creationId="{C3F48D52-28AC-0D0D-9290-655233B7C17B}"/>
          </ac:spMkLst>
        </pc:spChg>
      </pc:sldChg>
      <pc:sldChg chg="modSp mod">
        <pc:chgData name="Goddard, Tammy" userId="d78adb15-2ef7-4946-b0f0-f690891709e6" providerId="ADAL" clId="{2A039E98-AF0E-4825-A0AB-54DCA855EAF3}" dt="2023-03-23T17:14:20.381" v="480" actId="20577"/>
        <pc:sldMkLst>
          <pc:docMk/>
          <pc:sldMk cId="1973565763" sldId="458"/>
        </pc:sldMkLst>
        <pc:spChg chg="mod">
          <ac:chgData name="Goddard, Tammy" userId="d78adb15-2ef7-4946-b0f0-f690891709e6" providerId="ADAL" clId="{2A039E98-AF0E-4825-A0AB-54DCA855EAF3}" dt="2023-03-23T17:14:20.381" v="480" actId="20577"/>
          <ac:spMkLst>
            <pc:docMk/>
            <pc:sldMk cId="1973565763" sldId="458"/>
            <ac:spMk id="2" creationId="{D7F241D7-3AC4-AA04-94FF-1E279E4718C1}"/>
          </ac:spMkLst>
        </pc:spChg>
        <pc:spChg chg="mod">
          <ac:chgData name="Goddard, Tammy" userId="d78adb15-2ef7-4946-b0f0-f690891709e6" providerId="ADAL" clId="{2A039E98-AF0E-4825-A0AB-54DCA855EAF3}" dt="2023-03-23T12:55:03.269" v="424" actId="20577"/>
          <ac:spMkLst>
            <pc:docMk/>
            <pc:sldMk cId="1973565763" sldId="458"/>
            <ac:spMk id="3" creationId="{C2294617-BF2F-7D21-52EB-B72FF0A138EC}"/>
          </ac:spMkLst>
        </pc:spChg>
      </pc:sldChg>
      <pc:sldChg chg="modSp mod">
        <pc:chgData name="Goddard, Tammy" userId="d78adb15-2ef7-4946-b0f0-f690891709e6" providerId="ADAL" clId="{2A039E98-AF0E-4825-A0AB-54DCA855EAF3}" dt="2023-03-23T17:14:03.594" v="477" actId="20577"/>
        <pc:sldMkLst>
          <pc:docMk/>
          <pc:sldMk cId="120073146" sldId="459"/>
        </pc:sldMkLst>
        <pc:spChg chg="mod">
          <ac:chgData name="Goddard, Tammy" userId="d78adb15-2ef7-4946-b0f0-f690891709e6" providerId="ADAL" clId="{2A039E98-AF0E-4825-A0AB-54DCA855EAF3}" dt="2023-03-23T17:14:03.594" v="477" actId="20577"/>
          <ac:spMkLst>
            <pc:docMk/>
            <pc:sldMk cId="120073146" sldId="459"/>
            <ac:spMk id="2" creationId="{74CF5288-5321-D666-9D41-2B496FDA58FC}"/>
          </ac:spMkLst>
        </pc:spChg>
        <pc:spChg chg="ord">
          <ac:chgData name="Goddard, Tammy" userId="d78adb15-2ef7-4946-b0f0-f690891709e6" providerId="ADAL" clId="{2A039E98-AF0E-4825-A0AB-54DCA855EAF3}" dt="2023-03-23T09:04:12.568" v="5"/>
          <ac:spMkLst>
            <pc:docMk/>
            <pc:sldMk cId="120073146" sldId="459"/>
            <ac:spMk id="5" creationId="{9F05DFE0-CD19-768F-D0DF-B65DCB404310}"/>
          </ac:spMkLst>
        </pc:spChg>
      </pc:sldChg>
      <pc:sldChg chg="modSp mod">
        <pc:chgData name="Goddard, Tammy" userId="d78adb15-2ef7-4946-b0f0-f690891709e6" providerId="ADAL" clId="{2A039E98-AF0E-4825-A0AB-54DCA855EAF3}" dt="2023-03-23T17:13:26.454" v="468" actId="20577"/>
        <pc:sldMkLst>
          <pc:docMk/>
          <pc:sldMk cId="2016431143" sldId="461"/>
        </pc:sldMkLst>
        <pc:spChg chg="mod">
          <ac:chgData name="Goddard, Tammy" userId="d78adb15-2ef7-4946-b0f0-f690891709e6" providerId="ADAL" clId="{2A039E98-AF0E-4825-A0AB-54DCA855EAF3}" dt="2023-03-23T17:13:26.454" v="468" actId="20577"/>
          <ac:spMkLst>
            <pc:docMk/>
            <pc:sldMk cId="2016431143" sldId="461"/>
            <ac:spMk id="2" creationId="{7932E40A-A022-30A6-F741-EE26136BCFAF}"/>
          </ac:spMkLst>
        </pc:spChg>
        <pc:spChg chg="mod">
          <ac:chgData name="Goddard, Tammy" userId="d78adb15-2ef7-4946-b0f0-f690891709e6" providerId="ADAL" clId="{2A039E98-AF0E-4825-A0AB-54DCA855EAF3}" dt="2023-03-23T12:42:52.240" v="223" actId="5793"/>
          <ac:spMkLst>
            <pc:docMk/>
            <pc:sldMk cId="2016431143" sldId="461"/>
            <ac:spMk id="10" creationId="{75BB645C-D7F9-487C-953E-30E1DBBBC2A7}"/>
          </ac:spMkLst>
        </pc:spChg>
      </pc:sldChg>
      <pc:sldChg chg="modSp mod">
        <pc:chgData name="Goddard, Tammy" userId="d78adb15-2ef7-4946-b0f0-f690891709e6" providerId="ADAL" clId="{2A039E98-AF0E-4825-A0AB-54DCA855EAF3}" dt="2023-03-23T17:13:16.968" v="466" actId="20577"/>
        <pc:sldMkLst>
          <pc:docMk/>
          <pc:sldMk cId="393586977" sldId="462"/>
        </pc:sldMkLst>
        <pc:spChg chg="mod">
          <ac:chgData name="Goddard, Tammy" userId="d78adb15-2ef7-4946-b0f0-f690891709e6" providerId="ADAL" clId="{2A039E98-AF0E-4825-A0AB-54DCA855EAF3}" dt="2023-03-23T17:13:16.968" v="466" actId="20577"/>
          <ac:spMkLst>
            <pc:docMk/>
            <pc:sldMk cId="393586977" sldId="462"/>
            <ac:spMk id="2" creationId="{47984817-47B4-FE1B-524C-0BA6F383E743}"/>
          </ac:spMkLst>
        </pc:spChg>
        <pc:spChg chg="ord">
          <ac:chgData name="Goddard, Tammy" userId="d78adb15-2ef7-4946-b0f0-f690891709e6" providerId="ADAL" clId="{2A039E98-AF0E-4825-A0AB-54DCA855EAF3}" dt="2023-03-23T09:04:29.876" v="7"/>
          <ac:spMkLst>
            <pc:docMk/>
            <pc:sldMk cId="393586977" sldId="462"/>
            <ac:spMk id="5" creationId="{C86D2D07-4F6E-9FE5-B23B-FB1998D5A8B8}"/>
          </ac:spMkLst>
        </pc:spChg>
        <pc:spChg chg="mod ord">
          <ac:chgData name="Goddard, Tammy" userId="d78adb15-2ef7-4946-b0f0-f690891709e6" providerId="ADAL" clId="{2A039E98-AF0E-4825-A0AB-54DCA855EAF3}" dt="2023-03-23T12:55:35.097" v="428" actId="1076"/>
          <ac:spMkLst>
            <pc:docMk/>
            <pc:sldMk cId="393586977" sldId="462"/>
            <ac:spMk id="7" creationId="{417E1635-4665-4E9B-80C4-FD94F779F443}"/>
          </ac:spMkLst>
        </pc:spChg>
      </pc:sldChg>
      <pc:sldChg chg="modSp mod">
        <pc:chgData name="Goddard, Tammy" userId="d78adb15-2ef7-4946-b0f0-f690891709e6" providerId="ADAL" clId="{2A039E98-AF0E-4825-A0AB-54DCA855EAF3}" dt="2023-03-23T12:55:51.326" v="430" actId="14100"/>
        <pc:sldMkLst>
          <pc:docMk/>
          <pc:sldMk cId="3006225912" sldId="463"/>
        </pc:sldMkLst>
        <pc:spChg chg="mod">
          <ac:chgData name="Goddard, Tammy" userId="d78adb15-2ef7-4946-b0f0-f690891709e6" providerId="ADAL" clId="{2A039E98-AF0E-4825-A0AB-54DCA855EAF3}" dt="2023-03-23T12:55:51.326" v="430" actId="14100"/>
          <ac:spMkLst>
            <pc:docMk/>
            <pc:sldMk cId="3006225912" sldId="463"/>
            <ac:spMk id="3" creationId="{3A14F130-8487-B21A-A756-911950EC158A}"/>
          </ac:spMkLst>
        </pc:spChg>
      </pc:sldChg>
      <pc:sldChg chg="modSp mod">
        <pc:chgData name="Goddard, Tammy" userId="d78adb15-2ef7-4946-b0f0-f690891709e6" providerId="ADAL" clId="{2A039E98-AF0E-4825-A0AB-54DCA855EAF3}" dt="2023-03-23T12:52:47.470" v="388" actId="20577"/>
        <pc:sldMkLst>
          <pc:docMk/>
          <pc:sldMk cId="1584056559" sldId="464"/>
        </pc:sldMkLst>
        <pc:spChg chg="mod">
          <ac:chgData name="Goddard, Tammy" userId="d78adb15-2ef7-4946-b0f0-f690891709e6" providerId="ADAL" clId="{2A039E98-AF0E-4825-A0AB-54DCA855EAF3}" dt="2023-03-23T12:52:47.470" v="388" actId="20577"/>
          <ac:spMkLst>
            <pc:docMk/>
            <pc:sldMk cId="1584056559" sldId="464"/>
            <ac:spMk id="8" creationId="{C16224FA-5236-41E7-B826-80EF344FE37D}"/>
          </ac:spMkLst>
        </pc:spChg>
      </pc:sldChg>
      <pc:sldChg chg="addSp delSp modSp mod">
        <pc:chgData name="Goddard, Tammy" userId="d78adb15-2ef7-4946-b0f0-f690891709e6" providerId="ADAL" clId="{2A039E98-AF0E-4825-A0AB-54DCA855EAF3}" dt="2023-03-24T08:31:35.781" v="603"/>
        <pc:sldMkLst>
          <pc:docMk/>
          <pc:sldMk cId="3296494526" sldId="465"/>
        </pc:sldMkLst>
        <pc:spChg chg="del mod">
          <ac:chgData name="Goddard, Tammy" userId="d78adb15-2ef7-4946-b0f0-f690891709e6" providerId="ADAL" clId="{2A039E98-AF0E-4825-A0AB-54DCA855EAF3}" dt="2023-03-23T12:46:30.729" v="276" actId="478"/>
          <ac:spMkLst>
            <pc:docMk/>
            <pc:sldMk cId="3296494526" sldId="465"/>
            <ac:spMk id="3" creationId="{C61C80E1-D744-A6AE-5316-14D3878FD946}"/>
          </ac:spMkLst>
        </pc:spChg>
        <pc:spChg chg="ord">
          <ac:chgData name="Goddard, Tammy" userId="d78adb15-2ef7-4946-b0f0-f690891709e6" providerId="ADAL" clId="{2A039E98-AF0E-4825-A0AB-54DCA855EAF3}" dt="2023-03-24T08:31:35.781" v="603"/>
          <ac:spMkLst>
            <pc:docMk/>
            <pc:sldMk cId="3296494526" sldId="465"/>
            <ac:spMk id="5" creationId="{2BAA7233-1BFA-77A3-3643-3AE86EC59FE5}"/>
          </ac:spMkLst>
        </pc:spChg>
        <pc:spChg chg="add mod">
          <ac:chgData name="Goddard, Tammy" userId="d78adb15-2ef7-4946-b0f0-f690891709e6" providerId="ADAL" clId="{2A039E98-AF0E-4825-A0AB-54DCA855EAF3}" dt="2023-03-23T12:56:03.087" v="431" actId="1076"/>
          <ac:spMkLst>
            <pc:docMk/>
            <pc:sldMk cId="3296494526" sldId="465"/>
            <ac:spMk id="7" creationId="{C85EA5FB-0E52-4630-8DE0-0F4287159D92}"/>
          </ac:spMkLst>
        </pc:spChg>
      </pc:sldChg>
      <pc:sldChg chg="addSp delSp modSp mod addCm delCm">
        <pc:chgData name="Goddard, Tammy" userId="d78adb15-2ef7-4946-b0f0-f690891709e6" providerId="ADAL" clId="{2A039E98-AF0E-4825-A0AB-54DCA855EAF3}" dt="2023-03-24T08:31:43.631" v="604"/>
        <pc:sldMkLst>
          <pc:docMk/>
          <pc:sldMk cId="2054868621" sldId="468"/>
        </pc:sldMkLst>
        <pc:spChg chg="del mod">
          <ac:chgData name="Goddard, Tammy" userId="d78adb15-2ef7-4946-b0f0-f690891709e6" providerId="ADAL" clId="{2A039E98-AF0E-4825-A0AB-54DCA855EAF3}" dt="2023-03-23T12:48:02.382" v="292" actId="478"/>
          <ac:spMkLst>
            <pc:docMk/>
            <pc:sldMk cId="2054868621" sldId="468"/>
            <ac:spMk id="3" creationId="{93F0BB74-D9C3-7522-92CF-1B4C91243B97}"/>
          </ac:spMkLst>
        </pc:spChg>
        <pc:spChg chg="del">
          <ac:chgData name="Goddard, Tammy" userId="d78adb15-2ef7-4946-b0f0-f690891709e6" providerId="ADAL" clId="{2A039E98-AF0E-4825-A0AB-54DCA855EAF3}" dt="2023-03-23T12:53:42.055" v="396" actId="478"/>
          <ac:spMkLst>
            <pc:docMk/>
            <pc:sldMk cId="2054868621" sldId="468"/>
            <ac:spMk id="4" creationId="{8F826628-9A34-7C36-427B-C9B71646B32F}"/>
          </ac:spMkLst>
        </pc:spChg>
        <pc:spChg chg="ord">
          <ac:chgData name="Goddard, Tammy" userId="d78adb15-2ef7-4946-b0f0-f690891709e6" providerId="ADAL" clId="{2A039E98-AF0E-4825-A0AB-54DCA855EAF3}" dt="2023-03-24T08:31:43.631" v="604"/>
          <ac:spMkLst>
            <pc:docMk/>
            <pc:sldMk cId="2054868621" sldId="468"/>
            <ac:spMk id="5" creationId="{3104D358-DE53-28CE-F1D9-BCC793357D98}"/>
          </ac:spMkLst>
        </pc:spChg>
        <pc:spChg chg="add del mod">
          <ac:chgData name="Goddard, Tammy" userId="d78adb15-2ef7-4946-b0f0-f690891709e6" providerId="ADAL" clId="{2A039E98-AF0E-4825-A0AB-54DCA855EAF3}" dt="2023-03-23T12:48:04.504" v="293" actId="478"/>
          <ac:spMkLst>
            <pc:docMk/>
            <pc:sldMk cId="2054868621" sldId="468"/>
            <ac:spMk id="7" creationId="{CC17C39D-CFEF-4BBE-ADFE-CA5ACF215656}"/>
          </ac:spMkLst>
        </pc:spChg>
        <pc:spChg chg="add mod">
          <ac:chgData name="Goddard, Tammy" userId="d78adb15-2ef7-4946-b0f0-f690891709e6" providerId="ADAL" clId="{2A039E98-AF0E-4825-A0AB-54DCA855EAF3}" dt="2023-03-23T17:11:45.094" v="459" actId="15"/>
          <ac:spMkLst>
            <pc:docMk/>
            <pc:sldMk cId="2054868621" sldId="468"/>
            <ac:spMk id="9" creationId="{42305A29-3183-411E-ACF3-5D5170EE1331}"/>
          </ac:spMkLst>
        </pc:spChg>
        <pc:spChg chg="add mod">
          <ac:chgData name="Goddard, Tammy" userId="d78adb15-2ef7-4946-b0f0-f690891709e6" providerId="ADAL" clId="{2A039E98-AF0E-4825-A0AB-54DCA855EAF3}" dt="2023-03-23T12:53:42.761" v="397"/>
          <ac:spMkLst>
            <pc:docMk/>
            <pc:sldMk cId="2054868621" sldId="468"/>
            <ac:spMk id="10" creationId="{1F740770-3D05-4B59-B2BE-BF2E390F9BDB}"/>
          </ac:spMkLst>
        </pc:spChg>
      </pc:sldChg>
      <pc:sldChg chg="addSp delSp modSp add del mod">
        <pc:chgData name="Goddard, Tammy" userId="d78adb15-2ef7-4946-b0f0-f690891709e6" providerId="ADAL" clId="{2A039E98-AF0E-4825-A0AB-54DCA855EAF3}" dt="2023-03-24T06:47:00.776" v="514" actId="47"/>
        <pc:sldMkLst>
          <pc:docMk/>
          <pc:sldMk cId="2475493361" sldId="469"/>
        </pc:sldMkLst>
        <pc:spChg chg="mod">
          <ac:chgData name="Goddard, Tammy" userId="d78adb15-2ef7-4946-b0f0-f690891709e6" providerId="ADAL" clId="{2A039E98-AF0E-4825-A0AB-54DCA855EAF3}" dt="2023-03-24T06:46:19.894" v="508" actId="20577"/>
          <ac:spMkLst>
            <pc:docMk/>
            <pc:sldMk cId="2475493361" sldId="469"/>
            <ac:spMk id="2" creationId="{2BDB959B-9BD0-169C-F552-B58197B3DA82}"/>
          </ac:spMkLst>
        </pc:spChg>
        <pc:spChg chg="del">
          <ac:chgData name="Goddard, Tammy" userId="d78adb15-2ef7-4946-b0f0-f690891709e6" providerId="ADAL" clId="{2A039E98-AF0E-4825-A0AB-54DCA855EAF3}" dt="2023-03-23T12:53:32.076" v="394" actId="478"/>
          <ac:spMkLst>
            <pc:docMk/>
            <pc:sldMk cId="2475493361" sldId="469"/>
            <ac:spMk id="4" creationId="{8F826628-9A34-7C36-427B-C9B71646B32F}"/>
          </ac:spMkLst>
        </pc:spChg>
        <pc:spChg chg="add mod">
          <ac:chgData name="Goddard, Tammy" userId="d78adb15-2ef7-4946-b0f0-f690891709e6" providerId="ADAL" clId="{2A039E98-AF0E-4825-A0AB-54DCA855EAF3}" dt="2023-03-23T12:53:34.042" v="395"/>
          <ac:spMkLst>
            <pc:docMk/>
            <pc:sldMk cId="2475493361" sldId="469"/>
            <ac:spMk id="6" creationId="{8CB55076-4A25-4DD8-B084-84CF2D5CBFAD}"/>
          </ac:spMkLst>
        </pc:spChg>
        <pc:spChg chg="mod">
          <ac:chgData name="Goddard, Tammy" userId="d78adb15-2ef7-4946-b0f0-f690891709e6" providerId="ADAL" clId="{2A039E98-AF0E-4825-A0AB-54DCA855EAF3}" dt="2023-03-23T17:12:44.849" v="463" actId="20577"/>
          <ac:spMkLst>
            <pc:docMk/>
            <pc:sldMk cId="2475493361" sldId="469"/>
            <ac:spMk id="9" creationId="{42305A29-3183-411E-ACF3-5D5170EE1331}"/>
          </ac:spMkLst>
        </pc:spChg>
      </pc:sldChg>
      <pc:sldChg chg="addSp delSp modSp new mod">
        <pc:chgData name="Goddard, Tammy" userId="d78adb15-2ef7-4946-b0f0-f690891709e6" providerId="ADAL" clId="{2A039E98-AF0E-4825-A0AB-54DCA855EAF3}" dt="2023-03-24T08:32:05.991" v="607" actId="207"/>
        <pc:sldMkLst>
          <pc:docMk/>
          <pc:sldMk cId="539115542" sldId="470"/>
        </pc:sldMkLst>
        <pc:spChg chg="mod">
          <ac:chgData name="Goddard, Tammy" userId="d78adb15-2ef7-4946-b0f0-f690891709e6" providerId="ADAL" clId="{2A039E98-AF0E-4825-A0AB-54DCA855EAF3}" dt="2023-03-24T06:47:30.715" v="519" actId="20577"/>
          <ac:spMkLst>
            <pc:docMk/>
            <pc:sldMk cId="539115542" sldId="470"/>
            <ac:spMk id="2" creationId="{D2596D1D-0CDB-4C3D-9CC8-DF85154BEB28}"/>
          </ac:spMkLst>
        </pc:spChg>
        <pc:spChg chg="del">
          <ac:chgData name="Goddard, Tammy" userId="d78adb15-2ef7-4946-b0f0-f690891709e6" providerId="ADAL" clId="{2A039E98-AF0E-4825-A0AB-54DCA855EAF3}" dt="2023-03-24T06:46:34.450" v="510" actId="478"/>
          <ac:spMkLst>
            <pc:docMk/>
            <pc:sldMk cId="539115542" sldId="470"/>
            <ac:spMk id="3" creationId="{08D544BD-F693-42A2-9EC7-3D56F9DE5052}"/>
          </ac:spMkLst>
        </pc:spChg>
        <pc:spChg chg="del">
          <ac:chgData name="Goddard, Tammy" userId="d78adb15-2ef7-4946-b0f0-f690891709e6" providerId="ADAL" clId="{2A039E98-AF0E-4825-A0AB-54DCA855EAF3}" dt="2023-03-24T06:46:54.295" v="512" actId="478"/>
          <ac:spMkLst>
            <pc:docMk/>
            <pc:sldMk cId="539115542" sldId="470"/>
            <ac:spMk id="4" creationId="{7CD379BF-0CD6-47E0-A209-F3EA652EC769}"/>
          </ac:spMkLst>
        </pc:spChg>
        <pc:spChg chg="ord">
          <ac:chgData name="Goddard, Tammy" userId="d78adb15-2ef7-4946-b0f0-f690891709e6" providerId="ADAL" clId="{2A039E98-AF0E-4825-A0AB-54DCA855EAF3}" dt="2023-03-24T08:31:51.520" v="605"/>
          <ac:spMkLst>
            <pc:docMk/>
            <pc:sldMk cId="539115542" sldId="470"/>
            <ac:spMk id="5" creationId="{C9B3D51A-E420-4EE3-AC9F-4972E9A18F75}"/>
          </ac:spMkLst>
        </pc:spChg>
        <pc:spChg chg="add mod">
          <ac:chgData name="Goddard, Tammy" userId="d78adb15-2ef7-4946-b0f0-f690891709e6" providerId="ADAL" clId="{2A039E98-AF0E-4825-A0AB-54DCA855EAF3}" dt="2023-03-24T08:32:05.991" v="607" actId="207"/>
          <ac:spMkLst>
            <pc:docMk/>
            <pc:sldMk cId="539115542" sldId="470"/>
            <ac:spMk id="6" creationId="{15258C9D-E98D-4CBC-854B-85197C699010}"/>
          </ac:spMkLst>
        </pc:spChg>
        <pc:spChg chg="add mod">
          <ac:chgData name="Goddard, Tammy" userId="d78adb15-2ef7-4946-b0f0-f690891709e6" providerId="ADAL" clId="{2A039E98-AF0E-4825-A0AB-54DCA855EAF3}" dt="2023-03-24T06:46:55.445" v="513"/>
          <ac:spMkLst>
            <pc:docMk/>
            <pc:sldMk cId="539115542" sldId="470"/>
            <ac:spMk id="7" creationId="{A2BAB215-FB11-4981-AF3A-C969052C3B25}"/>
          </ac:spMkLst>
        </pc:spChg>
      </pc:sldChg>
    </pc:docChg>
  </pc:docChgLst>
  <pc:docChgLst>
    <pc:chgData name="Moore, David (LAA)" userId="S::david.moore@justice.gov.uk::e5c73966-a3d3-4010-b58d-4dd517c6015b" providerId="AD" clId="Web-{5583BA02-0E5B-B31D-80E9-51E3F3922867}"/>
    <pc:docChg chg="modSld">
      <pc:chgData name="Moore, David (LAA)" userId="S::david.moore@justice.gov.uk::e5c73966-a3d3-4010-b58d-4dd517c6015b" providerId="AD" clId="Web-{5583BA02-0E5B-B31D-80E9-51E3F3922867}" dt="2023-03-06T12:43:12.560" v="12" actId="20577"/>
      <pc:docMkLst>
        <pc:docMk/>
      </pc:docMkLst>
      <pc:sldChg chg="modSp">
        <pc:chgData name="Moore, David (LAA)" userId="S::david.moore@justice.gov.uk::e5c73966-a3d3-4010-b58d-4dd517c6015b" providerId="AD" clId="Web-{5583BA02-0E5B-B31D-80E9-51E3F3922867}" dt="2023-03-06T12:43:12.560" v="12" actId="20577"/>
        <pc:sldMkLst>
          <pc:docMk/>
          <pc:sldMk cId="2982707977" sldId="456"/>
        </pc:sldMkLst>
        <pc:spChg chg="mod">
          <ac:chgData name="Moore, David (LAA)" userId="S::david.moore@justice.gov.uk::e5c73966-a3d3-4010-b58d-4dd517c6015b" providerId="AD" clId="Web-{5583BA02-0E5B-B31D-80E9-51E3F3922867}" dt="2023-03-06T12:43:12.560" v="12" actId="20577"/>
          <ac:spMkLst>
            <pc:docMk/>
            <pc:sldMk cId="2982707977" sldId="456"/>
            <ac:spMk id="3" creationId="{28171399-687C-CD93-17FC-18EAA7A8CCB1}"/>
          </ac:spMkLst>
        </pc:spChg>
      </pc:sldChg>
    </pc:docChg>
  </pc:docChgLst>
  <pc:docChgLst>
    <pc:chgData name="Spittlehouse, Stephen (LAA)" userId="S::stephen.spittlehouse@justice.gov.uk::5e68231a-f104-4004-a4c9-d3858869f8db" providerId="AD" clId="Web-{FBCB812B-DA87-996F-FB7C-EC9C61ED945F}"/>
    <pc:docChg chg="">
      <pc:chgData name="Spittlehouse, Stephen (LAA)" userId="S::stephen.spittlehouse@justice.gov.uk::5e68231a-f104-4004-a4c9-d3858869f8db" providerId="AD" clId="Web-{FBCB812B-DA87-996F-FB7C-EC9C61ED945F}" dt="2023-03-02T15:00:35.843" v="1"/>
      <pc:docMkLst>
        <pc:docMk/>
      </pc:docMkLst>
      <pc:sldChg chg="addCm">
        <pc:chgData name="Spittlehouse, Stephen (LAA)" userId="S::stephen.spittlehouse@justice.gov.uk::5e68231a-f104-4004-a4c9-d3858869f8db" providerId="AD" clId="Web-{FBCB812B-DA87-996F-FB7C-EC9C61ED945F}" dt="2023-03-02T15:00:35.843" v="1"/>
        <pc:sldMkLst>
          <pc:docMk/>
          <pc:sldMk cId="1584056559" sldId="464"/>
        </pc:sldMkLst>
      </pc:sldChg>
    </pc:docChg>
  </pc:docChgLst>
  <pc:docChgLst>
    <pc:chgData name="Spittlehouse, Stephen (LAA)" userId="S::stephen.spittlehouse@justice.gov.uk::5e68231a-f104-4004-a4c9-d3858869f8db" providerId="AD" clId="Web-{8FFFE0FF-1E3C-4583-BA87-54AC6FE1D276}"/>
    <pc:docChg chg="addSld modSld">
      <pc:chgData name="Spittlehouse, Stephen (LAA)" userId="S::stephen.spittlehouse@justice.gov.uk::5e68231a-f104-4004-a4c9-d3858869f8db" providerId="AD" clId="Web-{8FFFE0FF-1E3C-4583-BA87-54AC6FE1D276}" dt="2023-03-23T12:00:00.714" v="180" actId="20577"/>
      <pc:docMkLst>
        <pc:docMk/>
      </pc:docMkLst>
      <pc:sldChg chg="modSp">
        <pc:chgData name="Spittlehouse, Stephen (LAA)" userId="S::stephen.spittlehouse@justice.gov.uk::5e68231a-f104-4004-a4c9-d3858869f8db" providerId="AD" clId="Web-{8FFFE0FF-1E3C-4583-BA87-54AC6FE1D276}" dt="2023-03-23T11:46:18.727" v="19" actId="20577"/>
        <pc:sldMkLst>
          <pc:docMk/>
          <pc:sldMk cId="2369821464" sldId="445"/>
        </pc:sldMkLst>
        <pc:spChg chg="mod">
          <ac:chgData name="Spittlehouse, Stephen (LAA)" userId="S::stephen.spittlehouse@justice.gov.uk::5e68231a-f104-4004-a4c9-d3858869f8db" providerId="AD" clId="Web-{8FFFE0FF-1E3C-4583-BA87-54AC6FE1D276}" dt="2023-03-23T11:46:18.727" v="19" actId="20577"/>
          <ac:spMkLst>
            <pc:docMk/>
            <pc:sldMk cId="2369821464" sldId="445"/>
            <ac:spMk id="6" creationId="{0E8AC22C-3B95-49F2-B9AF-B61C3EB83D81}"/>
          </ac:spMkLst>
        </pc:spChg>
      </pc:sldChg>
      <pc:sldChg chg="modSp">
        <pc:chgData name="Spittlehouse, Stephen (LAA)" userId="S::stephen.spittlehouse@justice.gov.uk::5e68231a-f104-4004-a4c9-d3858869f8db" providerId="AD" clId="Web-{8FFFE0FF-1E3C-4583-BA87-54AC6FE1D276}" dt="2023-03-23T11:47:55.870" v="21" actId="20577"/>
        <pc:sldMkLst>
          <pc:docMk/>
          <pc:sldMk cId="3006225912" sldId="463"/>
        </pc:sldMkLst>
        <pc:spChg chg="mod">
          <ac:chgData name="Spittlehouse, Stephen (LAA)" userId="S::stephen.spittlehouse@justice.gov.uk::5e68231a-f104-4004-a4c9-d3858869f8db" providerId="AD" clId="Web-{8FFFE0FF-1E3C-4583-BA87-54AC6FE1D276}" dt="2023-03-23T11:47:55.870" v="21" actId="20577"/>
          <ac:spMkLst>
            <pc:docMk/>
            <pc:sldMk cId="3006225912" sldId="463"/>
            <ac:spMk id="3" creationId="{3A14F130-8487-B21A-A756-911950EC158A}"/>
          </ac:spMkLst>
        </pc:spChg>
      </pc:sldChg>
      <pc:sldChg chg="modSp">
        <pc:chgData name="Spittlehouse, Stephen (LAA)" userId="S::stephen.spittlehouse@justice.gov.uk::5e68231a-f104-4004-a4c9-d3858869f8db" providerId="AD" clId="Web-{8FFFE0FF-1E3C-4583-BA87-54AC6FE1D276}" dt="2023-03-23T12:00:00.714" v="180" actId="20577"/>
        <pc:sldMkLst>
          <pc:docMk/>
          <pc:sldMk cId="1584056559" sldId="464"/>
        </pc:sldMkLst>
        <pc:spChg chg="mod">
          <ac:chgData name="Spittlehouse, Stephen (LAA)" userId="S::stephen.spittlehouse@justice.gov.uk::5e68231a-f104-4004-a4c9-d3858869f8db" providerId="AD" clId="Web-{8FFFE0FF-1E3C-4583-BA87-54AC6FE1D276}" dt="2023-03-23T12:00:00.714" v="180" actId="20577"/>
          <ac:spMkLst>
            <pc:docMk/>
            <pc:sldMk cId="1584056559" sldId="464"/>
            <ac:spMk id="8" creationId="{C16224FA-5236-41E7-B826-80EF344FE37D}"/>
          </ac:spMkLst>
        </pc:spChg>
      </pc:sldChg>
      <pc:sldChg chg="modSp">
        <pc:chgData name="Spittlehouse, Stephen (LAA)" userId="S::stephen.spittlehouse@justice.gov.uk::5e68231a-f104-4004-a4c9-d3858869f8db" providerId="AD" clId="Web-{8FFFE0FF-1E3C-4583-BA87-54AC6FE1D276}" dt="2023-03-23T11:59:35.042" v="150" actId="20577"/>
        <pc:sldMkLst>
          <pc:docMk/>
          <pc:sldMk cId="3296494526" sldId="465"/>
        </pc:sldMkLst>
        <pc:spChg chg="mod">
          <ac:chgData name="Spittlehouse, Stephen (LAA)" userId="S::stephen.spittlehouse@justice.gov.uk::5e68231a-f104-4004-a4c9-d3858869f8db" providerId="AD" clId="Web-{8FFFE0FF-1E3C-4583-BA87-54AC6FE1D276}" dt="2023-03-23T11:59:35.042" v="150" actId="20577"/>
          <ac:spMkLst>
            <pc:docMk/>
            <pc:sldMk cId="3296494526" sldId="465"/>
            <ac:spMk id="3" creationId="{C61C80E1-D744-A6AE-5316-14D3878FD946}"/>
          </ac:spMkLst>
        </pc:spChg>
      </pc:sldChg>
      <pc:sldChg chg="modSp new">
        <pc:chgData name="Spittlehouse, Stephen (LAA)" userId="S::stephen.spittlehouse@justice.gov.uk::5e68231a-f104-4004-a4c9-d3858869f8db" providerId="AD" clId="Web-{8FFFE0FF-1E3C-4583-BA87-54AC6FE1D276}" dt="2023-03-23T11:58:17.618" v="121" actId="20577"/>
        <pc:sldMkLst>
          <pc:docMk/>
          <pc:sldMk cId="2054868621" sldId="468"/>
        </pc:sldMkLst>
        <pc:spChg chg="mod">
          <ac:chgData name="Spittlehouse, Stephen (LAA)" userId="S::stephen.spittlehouse@justice.gov.uk::5e68231a-f104-4004-a4c9-d3858869f8db" providerId="AD" clId="Web-{8FFFE0FF-1E3C-4583-BA87-54AC6FE1D276}" dt="2023-03-23T11:49:28.466" v="26" actId="20577"/>
          <ac:spMkLst>
            <pc:docMk/>
            <pc:sldMk cId="2054868621" sldId="468"/>
            <ac:spMk id="2" creationId="{2BDB959B-9BD0-169C-F552-B58197B3DA82}"/>
          </ac:spMkLst>
        </pc:spChg>
        <pc:spChg chg="mod">
          <ac:chgData name="Spittlehouse, Stephen (LAA)" userId="S::stephen.spittlehouse@justice.gov.uk::5e68231a-f104-4004-a4c9-d3858869f8db" providerId="AD" clId="Web-{8FFFE0FF-1E3C-4583-BA87-54AC6FE1D276}" dt="2023-03-23T11:58:17.618" v="121" actId="20577"/>
          <ac:spMkLst>
            <pc:docMk/>
            <pc:sldMk cId="2054868621" sldId="468"/>
            <ac:spMk id="3" creationId="{93F0BB74-D9C3-7522-92CF-1B4C91243B97}"/>
          </ac:spMkLst>
        </pc:spChg>
      </pc:sldChg>
    </pc:docChg>
  </pc:docChgLst>
  <pc:docChgLst>
    <pc:chgData name="Stone, Sheridan (LAA)" userId="S::sheridan.stone@justice.gov.uk::b7f163ec-0b90-4b4f-9e51-e9f241495f1c" providerId="AD" clId="Web-{CAB09E05-5A2A-744B-5E68-C8B35E6017B5}"/>
    <pc:docChg chg="addSld delSld modSld">
      <pc:chgData name="Stone, Sheridan (LAA)" userId="S::sheridan.stone@justice.gov.uk::b7f163ec-0b90-4b4f-9e51-e9f241495f1c" providerId="AD" clId="Web-{CAB09E05-5A2A-744B-5E68-C8B35E6017B5}" dt="2023-02-09T10:51:58.225" v="836" actId="20577"/>
      <pc:docMkLst>
        <pc:docMk/>
      </pc:docMkLst>
      <pc:sldChg chg="modSp">
        <pc:chgData name="Stone, Sheridan (LAA)" userId="S::sheridan.stone@justice.gov.uk::b7f163ec-0b90-4b4f-9e51-e9f241495f1c" providerId="AD" clId="Web-{CAB09E05-5A2A-744B-5E68-C8B35E6017B5}" dt="2023-02-09T10:50:59.817" v="818" actId="20577"/>
        <pc:sldMkLst>
          <pc:docMk/>
          <pc:sldMk cId="2244706121" sldId="451"/>
        </pc:sldMkLst>
        <pc:spChg chg="mod">
          <ac:chgData name="Stone, Sheridan (LAA)" userId="S::sheridan.stone@justice.gov.uk::b7f163ec-0b90-4b4f-9e51-e9f241495f1c" providerId="AD" clId="Web-{CAB09E05-5A2A-744B-5E68-C8B35E6017B5}" dt="2023-02-09T10:50:59.817" v="818" actId="20577"/>
          <ac:spMkLst>
            <pc:docMk/>
            <pc:sldMk cId="2244706121" sldId="451"/>
            <ac:spMk id="6" creationId="{D5FC4CF2-3A98-4410-967D-250BD0EAC85B}"/>
          </ac:spMkLst>
        </pc:spChg>
      </pc:sldChg>
      <pc:sldChg chg="modSp">
        <pc:chgData name="Stone, Sheridan (LAA)" userId="S::sheridan.stone@justice.gov.uk::b7f163ec-0b90-4b4f-9e51-e9f241495f1c" providerId="AD" clId="Web-{CAB09E05-5A2A-744B-5E68-C8B35E6017B5}" dt="2023-02-09T10:51:58.225" v="836" actId="20577"/>
        <pc:sldMkLst>
          <pc:docMk/>
          <pc:sldMk cId="1187835594" sldId="453"/>
        </pc:sldMkLst>
        <pc:spChg chg="mod">
          <ac:chgData name="Stone, Sheridan (LAA)" userId="S::sheridan.stone@justice.gov.uk::b7f163ec-0b90-4b4f-9e51-e9f241495f1c" providerId="AD" clId="Web-{CAB09E05-5A2A-744B-5E68-C8B35E6017B5}" dt="2023-02-09T10:51:58.225" v="836" actId="20577"/>
          <ac:spMkLst>
            <pc:docMk/>
            <pc:sldMk cId="1187835594" sldId="453"/>
            <ac:spMk id="6" creationId="{D5FC4CF2-3A98-4410-967D-250BD0EAC85B}"/>
          </ac:spMkLst>
        </pc:spChg>
      </pc:sldChg>
      <pc:sldChg chg="new del">
        <pc:chgData name="Stone, Sheridan (LAA)" userId="S::sheridan.stone@justice.gov.uk::b7f163ec-0b90-4b4f-9e51-e9f241495f1c" providerId="AD" clId="Web-{CAB09E05-5A2A-744B-5E68-C8B35E6017B5}" dt="2023-02-09T10:43:07.185" v="197"/>
        <pc:sldMkLst>
          <pc:docMk/>
          <pc:sldMk cId="1796756896" sldId="467"/>
        </pc:sldMkLst>
      </pc:sldChg>
      <pc:sldChg chg="modSp add replId">
        <pc:chgData name="Stone, Sheridan (LAA)" userId="S::sheridan.stone@justice.gov.uk::b7f163ec-0b90-4b4f-9e51-e9f241495f1c" providerId="AD" clId="Web-{CAB09E05-5A2A-744B-5E68-C8B35E6017B5}" dt="2023-02-09T10:50:49.332" v="815" actId="20577"/>
        <pc:sldMkLst>
          <pc:docMk/>
          <pc:sldMk cId="2465209671" sldId="467"/>
        </pc:sldMkLst>
        <pc:spChg chg="mod">
          <ac:chgData name="Stone, Sheridan (LAA)" userId="S::sheridan.stone@justice.gov.uk::b7f163ec-0b90-4b4f-9e51-e9f241495f1c" providerId="AD" clId="Web-{CAB09E05-5A2A-744B-5E68-C8B35E6017B5}" dt="2023-02-09T10:50:49.332" v="815" actId="20577"/>
          <ac:spMkLst>
            <pc:docMk/>
            <pc:sldMk cId="2465209671" sldId="467"/>
            <ac:spMk id="6" creationId="{D5FC4CF2-3A98-4410-967D-250BD0EAC85B}"/>
          </ac:spMkLst>
        </pc:spChg>
      </pc:sldChg>
      <pc:sldChg chg="add del replId">
        <pc:chgData name="Stone, Sheridan (LAA)" userId="S::sheridan.stone@justice.gov.uk::b7f163ec-0b90-4b4f-9e51-e9f241495f1c" providerId="AD" clId="Web-{CAB09E05-5A2A-744B-5E68-C8B35E6017B5}" dt="2023-02-09T10:44:21.820" v="208"/>
        <pc:sldMkLst>
          <pc:docMk/>
          <pc:sldMk cId="2599220556" sldId="468"/>
        </pc:sldMkLst>
      </pc:sldChg>
    </pc:docChg>
  </pc:docChgLst>
  <pc:docChgLst>
    <pc:chgData name="Spittlehouse, Stephen (LAA)" userId="S::stephen.spittlehouse@justice.gov.uk::5e68231a-f104-4004-a4c9-d3858869f8db" providerId="AD" clId="Web-{7DAEC861-413B-BB10-9CA4-FCDF313DAB80}"/>
    <pc:docChg chg="modSld sldOrd">
      <pc:chgData name="Spittlehouse, Stephen (LAA)" userId="S::stephen.spittlehouse@justice.gov.uk::5e68231a-f104-4004-a4c9-d3858869f8db" providerId="AD" clId="Web-{7DAEC861-413B-BB10-9CA4-FCDF313DAB80}" dt="2023-03-06T09:46:34.451" v="21"/>
      <pc:docMkLst>
        <pc:docMk/>
      </pc:docMkLst>
      <pc:sldChg chg="modSp ord">
        <pc:chgData name="Spittlehouse, Stephen (LAA)" userId="S::stephen.spittlehouse@justice.gov.uk::5e68231a-f104-4004-a4c9-d3858869f8db" providerId="AD" clId="Web-{7DAEC861-413B-BB10-9CA4-FCDF313DAB80}" dt="2023-03-06T09:46:31.560" v="20"/>
        <pc:sldMkLst>
          <pc:docMk/>
          <pc:sldMk cId="1234285215" sldId="429"/>
        </pc:sldMkLst>
        <pc:spChg chg="mod">
          <ac:chgData name="Spittlehouse, Stephen (LAA)" userId="S::stephen.spittlehouse@justice.gov.uk::5e68231a-f104-4004-a4c9-d3858869f8db" providerId="AD" clId="Web-{7DAEC861-413B-BB10-9CA4-FCDF313DAB80}" dt="2023-03-06T09:44:36.163" v="6" actId="20577"/>
          <ac:spMkLst>
            <pc:docMk/>
            <pc:sldMk cId="1234285215" sldId="429"/>
            <ac:spMk id="6" creationId="{0E8AC22C-3B95-49F2-B9AF-B61C3EB83D81}"/>
          </ac:spMkLst>
        </pc:spChg>
      </pc:sldChg>
      <pc:sldChg chg="ord">
        <pc:chgData name="Spittlehouse, Stephen (LAA)" userId="S::stephen.spittlehouse@justice.gov.uk::5e68231a-f104-4004-a4c9-d3858869f8db" providerId="AD" clId="Web-{7DAEC861-413B-BB10-9CA4-FCDF313DAB80}" dt="2023-03-06T09:45:55.464" v="17"/>
        <pc:sldMkLst>
          <pc:docMk/>
          <pc:sldMk cId="1011298766" sldId="430"/>
        </pc:sldMkLst>
      </pc:sldChg>
      <pc:sldChg chg="ord">
        <pc:chgData name="Spittlehouse, Stephen (LAA)" userId="S::stephen.spittlehouse@justice.gov.uk::5e68231a-f104-4004-a4c9-d3858869f8db" providerId="AD" clId="Web-{7DAEC861-413B-BB10-9CA4-FCDF313DAB80}" dt="2023-03-06T09:46:22.825" v="19"/>
        <pc:sldMkLst>
          <pc:docMk/>
          <pc:sldMk cId="2281296691" sldId="433"/>
        </pc:sldMkLst>
      </pc:sldChg>
      <pc:sldChg chg="ord">
        <pc:chgData name="Spittlehouse, Stephen (LAA)" userId="S::stephen.spittlehouse@justice.gov.uk::5e68231a-f104-4004-a4c9-d3858869f8db" providerId="AD" clId="Web-{7DAEC861-413B-BB10-9CA4-FCDF313DAB80}" dt="2023-03-06T09:46:34.451" v="21"/>
        <pc:sldMkLst>
          <pc:docMk/>
          <pc:sldMk cId="1220947421" sldId="435"/>
        </pc:sldMkLst>
      </pc:sldChg>
      <pc:sldChg chg="modSp">
        <pc:chgData name="Spittlehouse, Stephen (LAA)" userId="S::stephen.spittlehouse@justice.gov.uk::5e68231a-f104-4004-a4c9-d3858869f8db" providerId="AD" clId="Web-{7DAEC861-413B-BB10-9CA4-FCDF313DAB80}" dt="2023-03-06T09:45:32.353" v="16" actId="20577"/>
        <pc:sldMkLst>
          <pc:docMk/>
          <pc:sldMk cId="2369821464" sldId="445"/>
        </pc:sldMkLst>
        <pc:spChg chg="mod">
          <ac:chgData name="Spittlehouse, Stephen (LAA)" userId="S::stephen.spittlehouse@justice.gov.uk::5e68231a-f104-4004-a4c9-d3858869f8db" providerId="AD" clId="Web-{7DAEC861-413B-BB10-9CA4-FCDF313DAB80}" dt="2023-03-06T09:45:32.353" v="16" actId="20577"/>
          <ac:spMkLst>
            <pc:docMk/>
            <pc:sldMk cId="2369821464" sldId="445"/>
            <ac:spMk id="6" creationId="{0E8AC22C-3B95-49F2-B9AF-B61C3EB83D81}"/>
          </ac:spMkLst>
        </pc:spChg>
      </pc:sldChg>
      <pc:sldChg chg="ord">
        <pc:chgData name="Spittlehouse, Stephen (LAA)" userId="S::stephen.spittlehouse@justice.gov.uk::5e68231a-f104-4004-a4c9-d3858869f8db" providerId="AD" clId="Web-{7DAEC861-413B-BB10-9CA4-FCDF313DAB80}" dt="2023-03-06T09:46:14.074" v="18"/>
        <pc:sldMkLst>
          <pc:docMk/>
          <pc:sldMk cId="2545110332" sldId="446"/>
        </pc:sldMkLst>
      </pc:sldChg>
    </pc:docChg>
  </pc:docChgLst>
  <pc:docChgLst>
    <pc:chgData name="Spittlehouse, Stephen (LAA)" userId="S::stephen.spittlehouse@justice.gov.uk::5e68231a-f104-4004-a4c9-d3858869f8db" providerId="AD" clId="Web-{D9A8463D-2BBA-429E-B122-CBF028AD0286}"/>
    <pc:docChg chg="modSld">
      <pc:chgData name="Spittlehouse, Stephen (LAA)" userId="S::stephen.spittlehouse@justice.gov.uk::5e68231a-f104-4004-a4c9-d3858869f8db" providerId="AD" clId="Web-{D9A8463D-2BBA-429E-B122-CBF028AD0286}" dt="2023-03-23T12:06:13.018" v="14" actId="20577"/>
      <pc:docMkLst>
        <pc:docMk/>
      </pc:docMkLst>
      <pc:sldChg chg="modSp">
        <pc:chgData name="Spittlehouse, Stephen (LAA)" userId="S::stephen.spittlehouse@justice.gov.uk::5e68231a-f104-4004-a4c9-d3858869f8db" providerId="AD" clId="Web-{D9A8463D-2BBA-429E-B122-CBF028AD0286}" dt="2023-03-23T12:06:13.018" v="14" actId="20577"/>
        <pc:sldMkLst>
          <pc:docMk/>
          <pc:sldMk cId="673495358" sldId="466"/>
        </pc:sldMkLst>
        <pc:spChg chg="mod">
          <ac:chgData name="Spittlehouse, Stephen (LAA)" userId="S::stephen.spittlehouse@justice.gov.uk::5e68231a-f104-4004-a4c9-d3858869f8db" providerId="AD" clId="Web-{D9A8463D-2BBA-429E-B122-CBF028AD0286}" dt="2023-03-23T12:06:13.018" v="14" actId="20577"/>
          <ac:spMkLst>
            <pc:docMk/>
            <pc:sldMk cId="673495358" sldId="466"/>
            <ac:spMk id="3" creationId="{C7616DCC-2ADB-DC21-34DB-1202F43059BF}"/>
          </ac:spMkLst>
        </pc:spChg>
      </pc:sldChg>
    </pc:docChg>
  </pc:docChgLst>
  <pc:docChgLst>
    <pc:chgData name="Spittlehouse, Stephen (LAA)" userId="S::stephen.spittlehouse@justice.gov.uk::5e68231a-f104-4004-a4c9-d3858869f8db" providerId="AD" clId="Web-{71A6B752-3A6B-D311-DA2F-3942FDE6B676}"/>
    <pc:docChg chg="mod">
      <pc:chgData name="Spittlehouse, Stephen (LAA)" userId="S::stephen.spittlehouse@justice.gov.uk::5e68231a-f104-4004-a4c9-d3858869f8db" providerId="AD" clId="Web-{71A6B752-3A6B-D311-DA2F-3942FDE6B676}" dt="2023-03-23T13:53:03.350" v="1"/>
      <pc:docMkLst>
        <pc:docMk/>
      </pc:docMkLst>
      <pc:sldChg chg="modCm">
        <pc:chgData name="Spittlehouse, Stephen (LAA)" userId="S::stephen.spittlehouse@justice.gov.uk::5e68231a-f104-4004-a4c9-d3858869f8db" providerId="AD" clId="Web-{71A6B752-3A6B-D311-DA2F-3942FDE6B676}" dt="2023-03-23T13:53:03.350" v="1"/>
        <pc:sldMkLst>
          <pc:docMk/>
          <pc:sldMk cId="2054868621" sldId="468"/>
        </pc:sldMkLst>
      </pc:sldChg>
    </pc:docChg>
  </pc:docChgLst>
  <pc:docChgLst>
    <pc:chgData name="MacKay, Iain (LAA)" userId="S::iain.mackay@justice.gov.uk::4722b5b9-00e4-42b2-960a-9fe34b503975" providerId="AD" clId="Web-{C9078C42-25E5-C7CC-6628-5B7709933A76}"/>
    <pc:docChg chg="modSld">
      <pc:chgData name="MacKay, Iain (LAA)" userId="S::iain.mackay@justice.gov.uk::4722b5b9-00e4-42b2-960a-9fe34b503975" providerId="AD" clId="Web-{C9078C42-25E5-C7CC-6628-5B7709933A76}" dt="2023-02-16T10:15:45.158" v="333" actId="20577"/>
      <pc:docMkLst>
        <pc:docMk/>
      </pc:docMkLst>
      <pc:sldChg chg="modSp">
        <pc:chgData name="MacKay, Iain (LAA)" userId="S::iain.mackay@justice.gov.uk::4722b5b9-00e4-42b2-960a-9fe34b503975" providerId="AD" clId="Web-{C9078C42-25E5-C7CC-6628-5B7709933A76}" dt="2023-02-16T10:00:21.489" v="102" actId="20577"/>
        <pc:sldMkLst>
          <pc:docMk/>
          <pc:sldMk cId="3576948101" sldId="447"/>
        </pc:sldMkLst>
        <pc:spChg chg="mod">
          <ac:chgData name="MacKay, Iain (LAA)" userId="S::iain.mackay@justice.gov.uk::4722b5b9-00e4-42b2-960a-9fe34b503975" providerId="AD" clId="Web-{C9078C42-25E5-C7CC-6628-5B7709933A76}" dt="2023-02-16T10:00:21.489" v="102" actId="20577"/>
          <ac:spMkLst>
            <pc:docMk/>
            <pc:sldMk cId="3576948101" sldId="447"/>
            <ac:spMk id="6" creationId="{D5FC4CF2-3A98-4410-967D-250BD0EAC85B}"/>
          </ac:spMkLst>
        </pc:spChg>
      </pc:sldChg>
      <pc:sldChg chg="modSp">
        <pc:chgData name="MacKay, Iain (LAA)" userId="S::iain.mackay@justice.gov.uk::4722b5b9-00e4-42b2-960a-9fe34b503975" providerId="AD" clId="Web-{C9078C42-25E5-C7CC-6628-5B7709933A76}" dt="2023-02-16T10:15:45.158" v="333" actId="20577"/>
        <pc:sldMkLst>
          <pc:docMk/>
          <pc:sldMk cId="3836943810" sldId="449"/>
        </pc:sldMkLst>
        <pc:spChg chg="mod">
          <ac:chgData name="MacKay, Iain (LAA)" userId="S::iain.mackay@justice.gov.uk::4722b5b9-00e4-42b2-960a-9fe34b503975" providerId="AD" clId="Web-{C9078C42-25E5-C7CC-6628-5B7709933A76}" dt="2023-02-16T10:15:45.158" v="333" actId="20577"/>
          <ac:spMkLst>
            <pc:docMk/>
            <pc:sldMk cId="3836943810" sldId="449"/>
            <ac:spMk id="6" creationId="{D5FC4CF2-3A98-4410-967D-250BD0EAC85B}"/>
          </ac:spMkLst>
        </pc:spChg>
      </pc:sldChg>
      <pc:sldChg chg="modSp">
        <pc:chgData name="MacKay, Iain (LAA)" userId="S::iain.mackay@justice.gov.uk::4722b5b9-00e4-42b2-960a-9fe34b503975" providerId="AD" clId="Web-{C9078C42-25E5-C7CC-6628-5B7709933A76}" dt="2023-02-16T10:08:08.918" v="269" actId="20577"/>
        <pc:sldMkLst>
          <pc:docMk/>
          <pc:sldMk cId="1529046714" sldId="450"/>
        </pc:sldMkLst>
        <pc:spChg chg="mod">
          <ac:chgData name="MacKay, Iain (LAA)" userId="S::iain.mackay@justice.gov.uk::4722b5b9-00e4-42b2-960a-9fe34b503975" providerId="AD" clId="Web-{C9078C42-25E5-C7CC-6628-5B7709933A76}" dt="2023-02-16T10:08:08.918" v="269" actId="20577"/>
          <ac:spMkLst>
            <pc:docMk/>
            <pc:sldMk cId="1529046714" sldId="450"/>
            <ac:spMk id="6" creationId="{D5FC4CF2-3A98-4410-967D-250BD0EAC85B}"/>
          </ac:spMkLst>
        </pc:spChg>
      </pc:sldChg>
    </pc:docChg>
  </pc:docChgLst>
  <pc:docChgLst>
    <pc:chgData name="Spittlehouse, Stephen (LAA)" userId="S::stephen.spittlehouse@justice.gov.uk::5e68231a-f104-4004-a4c9-d3858869f8db" providerId="AD" clId="Web-{A2306F7E-46F0-A39D-69E3-16C59CA64E55}"/>
    <pc:docChg chg="modSld sldOrd">
      <pc:chgData name="Spittlehouse, Stephen (LAA)" userId="S::stephen.spittlehouse@justice.gov.uk::5e68231a-f104-4004-a4c9-d3858869f8db" providerId="AD" clId="Web-{A2306F7E-46F0-A39D-69E3-16C59CA64E55}" dt="2023-03-06T10:00:52.633" v="17" actId="20577"/>
      <pc:docMkLst>
        <pc:docMk/>
      </pc:docMkLst>
      <pc:sldChg chg="ord">
        <pc:chgData name="Spittlehouse, Stephen (LAA)" userId="S::stephen.spittlehouse@justice.gov.uk::5e68231a-f104-4004-a4c9-d3858869f8db" providerId="AD" clId="Web-{A2306F7E-46F0-A39D-69E3-16C59CA64E55}" dt="2023-03-06T09:59:18.424" v="0"/>
        <pc:sldMkLst>
          <pc:docMk/>
          <pc:sldMk cId="2545110332" sldId="446"/>
        </pc:sldMkLst>
      </pc:sldChg>
      <pc:sldChg chg="modSp">
        <pc:chgData name="Spittlehouse, Stephen (LAA)" userId="S::stephen.spittlehouse@justice.gov.uk::5e68231a-f104-4004-a4c9-d3858869f8db" providerId="AD" clId="Web-{A2306F7E-46F0-A39D-69E3-16C59CA64E55}" dt="2023-03-06T10:00:10.787" v="4" actId="20577"/>
        <pc:sldMkLst>
          <pc:docMk/>
          <pc:sldMk cId="3006225912" sldId="463"/>
        </pc:sldMkLst>
        <pc:spChg chg="mod">
          <ac:chgData name="Spittlehouse, Stephen (LAA)" userId="S::stephen.spittlehouse@justice.gov.uk::5e68231a-f104-4004-a4c9-d3858869f8db" providerId="AD" clId="Web-{A2306F7E-46F0-A39D-69E3-16C59CA64E55}" dt="2023-03-06T10:00:10.787" v="4" actId="20577"/>
          <ac:spMkLst>
            <pc:docMk/>
            <pc:sldMk cId="3006225912" sldId="463"/>
            <ac:spMk id="3" creationId="{3A14F130-8487-B21A-A756-911950EC158A}"/>
          </ac:spMkLst>
        </pc:spChg>
      </pc:sldChg>
      <pc:sldChg chg="modSp ord">
        <pc:chgData name="Spittlehouse, Stephen (LAA)" userId="S::stephen.spittlehouse@justice.gov.uk::5e68231a-f104-4004-a4c9-d3858869f8db" providerId="AD" clId="Web-{A2306F7E-46F0-A39D-69E3-16C59CA64E55}" dt="2023-03-06T10:00:44.883" v="7" actId="20577"/>
        <pc:sldMkLst>
          <pc:docMk/>
          <pc:sldMk cId="1584056559" sldId="464"/>
        </pc:sldMkLst>
        <pc:spChg chg="mod">
          <ac:chgData name="Spittlehouse, Stephen (LAA)" userId="S::stephen.spittlehouse@justice.gov.uk::5e68231a-f104-4004-a4c9-d3858869f8db" providerId="AD" clId="Web-{A2306F7E-46F0-A39D-69E3-16C59CA64E55}" dt="2023-03-06T10:00:44.883" v="7" actId="20577"/>
          <ac:spMkLst>
            <pc:docMk/>
            <pc:sldMk cId="1584056559" sldId="464"/>
            <ac:spMk id="8" creationId="{C16224FA-5236-41E7-B826-80EF344FE37D}"/>
          </ac:spMkLst>
        </pc:spChg>
      </pc:sldChg>
      <pc:sldChg chg="modSp">
        <pc:chgData name="Spittlehouse, Stephen (LAA)" userId="S::stephen.spittlehouse@justice.gov.uk::5e68231a-f104-4004-a4c9-d3858869f8db" providerId="AD" clId="Web-{A2306F7E-46F0-A39D-69E3-16C59CA64E55}" dt="2023-03-06T10:00:52.633" v="17" actId="20577"/>
        <pc:sldMkLst>
          <pc:docMk/>
          <pc:sldMk cId="3296494526" sldId="465"/>
        </pc:sldMkLst>
        <pc:spChg chg="mod">
          <ac:chgData name="Spittlehouse, Stephen (LAA)" userId="S::stephen.spittlehouse@justice.gov.uk::5e68231a-f104-4004-a4c9-d3858869f8db" providerId="AD" clId="Web-{A2306F7E-46F0-A39D-69E3-16C59CA64E55}" dt="2023-03-06T10:00:52.633" v="17" actId="20577"/>
          <ac:spMkLst>
            <pc:docMk/>
            <pc:sldMk cId="3296494526" sldId="465"/>
            <ac:spMk id="3" creationId="{C61C80E1-D744-A6AE-5316-14D3878FD946}"/>
          </ac:spMkLst>
        </pc:spChg>
      </pc:sldChg>
    </pc:docChg>
  </pc:docChgLst>
  <pc:docChgLst>
    <pc:chgData name="Spittlehouse, Stephen (LAA)" userId="S::stephen.spittlehouse@justice.gov.uk::5e68231a-f104-4004-a4c9-d3858869f8db" providerId="AD" clId="Web-{DBE7A7B6-527F-482B-9F03-F938A9CFB042}"/>
    <pc:docChg chg="modSld">
      <pc:chgData name="Spittlehouse, Stephen (LAA)" userId="S::stephen.spittlehouse@justice.gov.uk::5e68231a-f104-4004-a4c9-d3858869f8db" providerId="AD" clId="Web-{DBE7A7B6-527F-482B-9F03-F938A9CFB042}" dt="2023-03-23T11:09:39.459" v="20" actId="20577"/>
      <pc:docMkLst>
        <pc:docMk/>
      </pc:docMkLst>
      <pc:sldChg chg="modSp">
        <pc:chgData name="Spittlehouse, Stephen (LAA)" userId="S::stephen.spittlehouse@justice.gov.uk::5e68231a-f104-4004-a4c9-d3858869f8db" providerId="AD" clId="Web-{DBE7A7B6-527F-482B-9F03-F938A9CFB042}" dt="2023-03-23T11:09:39.459" v="20" actId="20577"/>
        <pc:sldMkLst>
          <pc:docMk/>
          <pc:sldMk cId="393586977" sldId="462"/>
        </pc:sldMkLst>
        <pc:spChg chg="mod">
          <ac:chgData name="Spittlehouse, Stephen (LAA)" userId="S::stephen.spittlehouse@justice.gov.uk::5e68231a-f104-4004-a4c9-d3858869f8db" providerId="AD" clId="Web-{DBE7A7B6-527F-482B-9F03-F938A9CFB042}" dt="2023-03-23T11:09:39.459" v="20" actId="20577"/>
          <ac:spMkLst>
            <pc:docMk/>
            <pc:sldMk cId="393586977" sldId="462"/>
            <ac:spMk id="7" creationId="{417E1635-4665-4E9B-80C4-FD94F779F443}"/>
          </ac:spMkLst>
        </pc:spChg>
      </pc:sldChg>
    </pc:docChg>
  </pc:docChgLst>
  <pc:docChgLst>
    <pc:chgData name="Goddard, Tammy" userId="d78adb15-2ef7-4946-b0f0-f690891709e6" providerId="ADAL" clId="{57D257C2-BABF-4ACB-B9E9-89DB6E2C26E1}"/>
    <pc:docChg chg="undo custSel modSld">
      <pc:chgData name="Goddard, Tammy" userId="d78adb15-2ef7-4946-b0f0-f690891709e6" providerId="ADAL" clId="{57D257C2-BABF-4ACB-B9E9-89DB6E2C26E1}" dt="2023-03-06T19:08:03.742" v="695" actId="1076"/>
      <pc:docMkLst>
        <pc:docMk/>
      </pc:docMkLst>
      <pc:sldChg chg="modSp mod">
        <pc:chgData name="Goddard, Tammy" userId="d78adb15-2ef7-4946-b0f0-f690891709e6" providerId="ADAL" clId="{57D257C2-BABF-4ACB-B9E9-89DB6E2C26E1}" dt="2023-03-06T18:51:52.965" v="523" actId="20577"/>
        <pc:sldMkLst>
          <pc:docMk/>
          <pc:sldMk cId="2034274229" sldId="258"/>
        </pc:sldMkLst>
        <pc:spChg chg="mod">
          <ac:chgData name="Goddard, Tammy" userId="d78adb15-2ef7-4946-b0f0-f690891709e6" providerId="ADAL" clId="{57D257C2-BABF-4ACB-B9E9-89DB6E2C26E1}" dt="2023-03-06T18:51:52.965" v="523" actId="20577"/>
          <ac:spMkLst>
            <pc:docMk/>
            <pc:sldMk cId="2034274229" sldId="258"/>
            <ac:spMk id="23" creationId="{6C6BCFBE-26C2-411D-BBFA-860BC052D27F}"/>
          </ac:spMkLst>
        </pc:spChg>
      </pc:sldChg>
      <pc:sldChg chg="modSp mod">
        <pc:chgData name="Goddard, Tammy" userId="d78adb15-2ef7-4946-b0f0-f690891709e6" providerId="ADAL" clId="{57D257C2-BABF-4ACB-B9E9-89DB6E2C26E1}" dt="2023-03-06T08:36:10.317" v="343" actId="20577"/>
        <pc:sldMkLst>
          <pc:docMk/>
          <pc:sldMk cId="1507914486" sldId="265"/>
        </pc:sldMkLst>
        <pc:spChg chg="mod">
          <ac:chgData name="Goddard, Tammy" userId="d78adb15-2ef7-4946-b0f0-f690891709e6" providerId="ADAL" clId="{57D257C2-BABF-4ACB-B9E9-89DB6E2C26E1}" dt="2023-03-06T08:36:10.317" v="343" actId="20577"/>
          <ac:spMkLst>
            <pc:docMk/>
            <pc:sldMk cId="1507914486" sldId="265"/>
            <ac:spMk id="8" creationId="{9D95BF49-D85F-4753-8622-A4B1B515D18C}"/>
          </ac:spMkLst>
        </pc:spChg>
      </pc:sldChg>
      <pc:sldChg chg="modSp">
        <pc:chgData name="Goddard, Tammy" userId="d78adb15-2ef7-4946-b0f0-f690891709e6" providerId="ADAL" clId="{57D257C2-BABF-4ACB-B9E9-89DB6E2C26E1}" dt="2023-03-06T19:05:28.531" v="592" actId="14100"/>
        <pc:sldMkLst>
          <pc:docMk/>
          <pc:sldMk cId="1262691760" sldId="374"/>
        </pc:sldMkLst>
        <pc:graphicFrameChg chg="mod">
          <ac:chgData name="Goddard, Tammy" userId="d78adb15-2ef7-4946-b0f0-f690891709e6" providerId="ADAL" clId="{57D257C2-BABF-4ACB-B9E9-89DB6E2C26E1}" dt="2023-03-06T19:05:28.531" v="592" actId="14100"/>
          <ac:graphicFrameMkLst>
            <pc:docMk/>
            <pc:sldMk cId="1262691760" sldId="374"/>
            <ac:graphicFrameMk id="3" creationId="{A2AEA88C-A77B-49FA-9957-07E661748AD0}"/>
          </ac:graphicFrameMkLst>
        </pc:graphicFrameChg>
      </pc:sldChg>
      <pc:sldChg chg="modSp mod">
        <pc:chgData name="Goddard, Tammy" userId="d78adb15-2ef7-4946-b0f0-f690891709e6" providerId="ADAL" clId="{57D257C2-BABF-4ACB-B9E9-89DB6E2C26E1}" dt="2023-03-01T13:41:53.544" v="1" actId="20577"/>
        <pc:sldMkLst>
          <pc:docMk/>
          <pc:sldMk cId="3910676959" sldId="407"/>
        </pc:sldMkLst>
        <pc:spChg chg="mod">
          <ac:chgData name="Goddard, Tammy" userId="d78adb15-2ef7-4946-b0f0-f690891709e6" providerId="ADAL" clId="{57D257C2-BABF-4ACB-B9E9-89DB6E2C26E1}" dt="2023-03-01T13:41:53.544" v="1" actId="20577"/>
          <ac:spMkLst>
            <pc:docMk/>
            <pc:sldMk cId="3910676959" sldId="407"/>
            <ac:spMk id="4" creationId="{20642386-80C0-4278-ADAD-CDEFBEDB568D}"/>
          </ac:spMkLst>
        </pc:spChg>
      </pc:sldChg>
      <pc:sldChg chg="modSp mod">
        <pc:chgData name="Goddard, Tammy" userId="d78adb15-2ef7-4946-b0f0-f690891709e6" providerId="ADAL" clId="{57D257C2-BABF-4ACB-B9E9-89DB6E2C26E1}" dt="2023-03-06T08:34:20.176" v="330" actId="20577"/>
        <pc:sldMkLst>
          <pc:docMk/>
          <pc:sldMk cId="1857734669" sldId="418"/>
        </pc:sldMkLst>
        <pc:spChg chg="mod">
          <ac:chgData name="Goddard, Tammy" userId="d78adb15-2ef7-4946-b0f0-f690891709e6" providerId="ADAL" clId="{57D257C2-BABF-4ACB-B9E9-89DB6E2C26E1}" dt="2023-03-06T08:34:20.176" v="330" actId="20577"/>
          <ac:spMkLst>
            <pc:docMk/>
            <pc:sldMk cId="1857734669" sldId="418"/>
            <ac:spMk id="6" creationId="{6ED7224B-9E27-465A-837D-4EDDBE20D17E}"/>
          </ac:spMkLst>
        </pc:spChg>
      </pc:sldChg>
      <pc:sldChg chg="modSp mod">
        <pc:chgData name="Goddard, Tammy" userId="d78adb15-2ef7-4946-b0f0-f690891709e6" providerId="ADAL" clId="{57D257C2-BABF-4ACB-B9E9-89DB6E2C26E1}" dt="2023-03-06T19:08:03.742" v="695" actId="1076"/>
        <pc:sldMkLst>
          <pc:docMk/>
          <pc:sldMk cId="3511196033" sldId="420"/>
        </pc:sldMkLst>
        <pc:spChg chg="mod">
          <ac:chgData name="Goddard, Tammy" userId="d78adb15-2ef7-4946-b0f0-f690891709e6" providerId="ADAL" clId="{57D257C2-BABF-4ACB-B9E9-89DB6E2C26E1}" dt="2023-03-06T19:08:03.742" v="695" actId="1076"/>
          <ac:spMkLst>
            <pc:docMk/>
            <pc:sldMk cId="3511196033" sldId="420"/>
            <ac:spMk id="9" creationId="{4BB031C4-CBC8-4E27-99DA-8A89FE76F0BB}"/>
          </ac:spMkLst>
        </pc:spChg>
      </pc:sldChg>
      <pc:sldChg chg="modSp mod">
        <pc:chgData name="Goddard, Tammy" userId="d78adb15-2ef7-4946-b0f0-f690891709e6" providerId="ADAL" clId="{57D257C2-BABF-4ACB-B9E9-89DB6E2C26E1}" dt="2023-03-06T19:04:18.914" v="581" actId="20577"/>
        <pc:sldMkLst>
          <pc:docMk/>
          <pc:sldMk cId="769145823" sldId="422"/>
        </pc:sldMkLst>
        <pc:spChg chg="mod">
          <ac:chgData name="Goddard, Tammy" userId="d78adb15-2ef7-4946-b0f0-f690891709e6" providerId="ADAL" clId="{57D257C2-BABF-4ACB-B9E9-89DB6E2C26E1}" dt="2023-03-06T19:04:18.914" v="581" actId="20577"/>
          <ac:spMkLst>
            <pc:docMk/>
            <pc:sldMk cId="769145823" sldId="422"/>
            <ac:spMk id="8" creationId="{22BC4E9B-F43D-4EC9-BB85-0FA538C072E1}"/>
          </ac:spMkLst>
        </pc:spChg>
      </pc:sldChg>
      <pc:sldChg chg="modSp mod">
        <pc:chgData name="Goddard, Tammy" userId="d78adb15-2ef7-4946-b0f0-f690891709e6" providerId="ADAL" clId="{57D257C2-BABF-4ACB-B9E9-89DB6E2C26E1}" dt="2023-03-06T13:05:50.962" v="469" actId="1076"/>
        <pc:sldMkLst>
          <pc:docMk/>
          <pc:sldMk cId="3838872559" sldId="427"/>
        </pc:sldMkLst>
        <pc:spChg chg="mod">
          <ac:chgData name="Goddard, Tammy" userId="d78adb15-2ef7-4946-b0f0-f690891709e6" providerId="ADAL" clId="{57D257C2-BABF-4ACB-B9E9-89DB6E2C26E1}" dt="2023-03-06T13:05:50.962" v="469" actId="1076"/>
          <ac:spMkLst>
            <pc:docMk/>
            <pc:sldMk cId="3838872559" sldId="427"/>
            <ac:spMk id="6" creationId="{93B31F51-BA90-4D6D-87B2-3586067C5FF7}"/>
          </ac:spMkLst>
        </pc:spChg>
      </pc:sldChg>
      <pc:sldChg chg="modSp mod">
        <pc:chgData name="Goddard, Tammy" userId="d78adb15-2ef7-4946-b0f0-f690891709e6" providerId="ADAL" clId="{57D257C2-BABF-4ACB-B9E9-89DB6E2C26E1}" dt="2023-03-06T18:58:10.071" v="558" actId="2711"/>
        <pc:sldMkLst>
          <pc:docMk/>
          <pc:sldMk cId="1234285215" sldId="429"/>
        </pc:sldMkLst>
        <pc:spChg chg="mod">
          <ac:chgData name="Goddard, Tammy" userId="d78adb15-2ef7-4946-b0f0-f690891709e6" providerId="ADAL" clId="{57D257C2-BABF-4ACB-B9E9-89DB6E2C26E1}" dt="2023-03-06T18:58:10.071" v="558" actId="2711"/>
          <ac:spMkLst>
            <pc:docMk/>
            <pc:sldMk cId="1234285215" sldId="429"/>
            <ac:spMk id="6" creationId="{0E8AC22C-3B95-49F2-B9AF-B61C3EB83D81}"/>
          </ac:spMkLst>
        </pc:spChg>
      </pc:sldChg>
      <pc:sldChg chg="modSp mod">
        <pc:chgData name="Goddard, Tammy" userId="d78adb15-2ef7-4946-b0f0-f690891709e6" providerId="ADAL" clId="{57D257C2-BABF-4ACB-B9E9-89DB6E2C26E1}" dt="2023-03-06T18:57:07.841" v="553" actId="20577"/>
        <pc:sldMkLst>
          <pc:docMk/>
          <pc:sldMk cId="1011298766" sldId="430"/>
        </pc:sldMkLst>
        <pc:spChg chg="mod">
          <ac:chgData name="Goddard, Tammy" userId="d78adb15-2ef7-4946-b0f0-f690891709e6" providerId="ADAL" clId="{57D257C2-BABF-4ACB-B9E9-89DB6E2C26E1}" dt="2023-03-06T18:57:07.841" v="553" actId="20577"/>
          <ac:spMkLst>
            <pc:docMk/>
            <pc:sldMk cId="1011298766" sldId="430"/>
            <ac:spMk id="6" creationId="{D5FC4CF2-3A98-4410-967D-250BD0EAC85B}"/>
          </ac:spMkLst>
        </pc:spChg>
      </pc:sldChg>
      <pc:sldChg chg="modSp mod">
        <pc:chgData name="Goddard, Tammy" userId="d78adb15-2ef7-4946-b0f0-f690891709e6" providerId="ADAL" clId="{57D257C2-BABF-4ACB-B9E9-89DB6E2C26E1}" dt="2023-03-06T18:59:29.920" v="568" actId="1076"/>
        <pc:sldMkLst>
          <pc:docMk/>
          <pc:sldMk cId="1220947421" sldId="435"/>
        </pc:sldMkLst>
        <pc:spChg chg="mod">
          <ac:chgData name="Goddard, Tammy" userId="d78adb15-2ef7-4946-b0f0-f690891709e6" providerId="ADAL" clId="{57D257C2-BABF-4ACB-B9E9-89DB6E2C26E1}" dt="2023-03-06T18:59:29.920" v="568" actId="1076"/>
          <ac:spMkLst>
            <pc:docMk/>
            <pc:sldMk cId="1220947421" sldId="435"/>
            <ac:spMk id="6" creationId="{126DEC00-0D7F-4FA1-8EB5-45EF5EC8C8C8}"/>
          </ac:spMkLst>
        </pc:spChg>
      </pc:sldChg>
      <pc:sldChg chg="modSp mod">
        <pc:chgData name="Goddard, Tammy" userId="d78adb15-2ef7-4946-b0f0-f690891709e6" providerId="ADAL" clId="{57D257C2-BABF-4ACB-B9E9-89DB6E2C26E1}" dt="2023-03-06T18:58:54.804" v="563" actId="255"/>
        <pc:sldMkLst>
          <pc:docMk/>
          <pc:sldMk cId="460333236" sldId="441"/>
        </pc:sldMkLst>
        <pc:spChg chg="mod">
          <ac:chgData name="Goddard, Tammy" userId="d78adb15-2ef7-4946-b0f0-f690891709e6" providerId="ADAL" clId="{57D257C2-BABF-4ACB-B9E9-89DB6E2C26E1}" dt="2023-03-06T18:58:54.804" v="563" actId="255"/>
          <ac:spMkLst>
            <pc:docMk/>
            <pc:sldMk cId="460333236" sldId="441"/>
            <ac:spMk id="6" creationId="{86E6ED4B-474F-4297-87FC-AD0BE7AF5C05}"/>
          </ac:spMkLst>
        </pc:spChg>
      </pc:sldChg>
      <pc:sldChg chg="modSp mod">
        <pc:chgData name="Goddard, Tammy" userId="d78adb15-2ef7-4946-b0f0-f690891709e6" providerId="ADAL" clId="{57D257C2-BABF-4ACB-B9E9-89DB6E2C26E1}" dt="2023-03-06T18:59:50.376" v="571" actId="1076"/>
        <pc:sldMkLst>
          <pc:docMk/>
          <pc:sldMk cId="1201995050" sldId="442"/>
        </pc:sldMkLst>
        <pc:spChg chg="mod">
          <ac:chgData name="Goddard, Tammy" userId="d78adb15-2ef7-4946-b0f0-f690891709e6" providerId="ADAL" clId="{57D257C2-BABF-4ACB-B9E9-89DB6E2C26E1}" dt="2023-03-06T18:59:50.376" v="571" actId="1076"/>
          <ac:spMkLst>
            <pc:docMk/>
            <pc:sldMk cId="1201995050" sldId="442"/>
            <ac:spMk id="3" creationId="{D6128878-620A-0B2F-9323-5CE4A5AF523E}"/>
          </ac:spMkLst>
        </pc:spChg>
      </pc:sldChg>
      <pc:sldChg chg="modSp mod">
        <pc:chgData name="Goddard, Tammy" userId="d78adb15-2ef7-4946-b0f0-f690891709e6" providerId="ADAL" clId="{57D257C2-BABF-4ACB-B9E9-89DB6E2C26E1}" dt="2023-03-06T18:57:42.901" v="557" actId="1076"/>
        <pc:sldMkLst>
          <pc:docMk/>
          <pc:sldMk cId="2369821464" sldId="445"/>
        </pc:sldMkLst>
        <pc:spChg chg="mod">
          <ac:chgData name="Goddard, Tammy" userId="d78adb15-2ef7-4946-b0f0-f690891709e6" providerId="ADAL" clId="{57D257C2-BABF-4ACB-B9E9-89DB6E2C26E1}" dt="2023-03-06T18:57:42.901" v="557" actId="1076"/>
          <ac:spMkLst>
            <pc:docMk/>
            <pc:sldMk cId="2369821464" sldId="445"/>
            <ac:spMk id="6" creationId="{0E8AC22C-3B95-49F2-B9AF-B61C3EB83D81}"/>
          </ac:spMkLst>
        </pc:spChg>
      </pc:sldChg>
      <pc:sldChg chg="modSp mod">
        <pc:chgData name="Goddard, Tammy" userId="d78adb15-2ef7-4946-b0f0-f690891709e6" providerId="ADAL" clId="{57D257C2-BABF-4ACB-B9E9-89DB6E2C26E1}" dt="2023-03-06T13:05:08.287" v="463" actId="1076"/>
        <pc:sldMkLst>
          <pc:docMk/>
          <pc:sldMk cId="2545110332" sldId="446"/>
        </pc:sldMkLst>
        <pc:spChg chg="mod">
          <ac:chgData name="Goddard, Tammy" userId="d78adb15-2ef7-4946-b0f0-f690891709e6" providerId="ADAL" clId="{57D257C2-BABF-4ACB-B9E9-89DB6E2C26E1}" dt="2023-03-06T13:05:08.287" v="463" actId="1076"/>
          <ac:spMkLst>
            <pc:docMk/>
            <pc:sldMk cId="2545110332" sldId="446"/>
            <ac:spMk id="6" creationId="{0E8AC22C-3B95-49F2-B9AF-B61C3EB83D81}"/>
          </ac:spMkLst>
        </pc:spChg>
      </pc:sldChg>
      <pc:sldChg chg="modSp mod">
        <pc:chgData name="Goddard, Tammy" userId="d78adb15-2ef7-4946-b0f0-f690891709e6" providerId="ADAL" clId="{57D257C2-BABF-4ACB-B9E9-89DB6E2C26E1}" dt="2023-03-06T08:28:04.517" v="280" actId="20577"/>
        <pc:sldMkLst>
          <pc:docMk/>
          <pc:sldMk cId="3576948101" sldId="447"/>
        </pc:sldMkLst>
        <pc:spChg chg="mod">
          <ac:chgData name="Goddard, Tammy" userId="d78adb15-2ef7-4946-b0f0-f690891709e6" providerId="ADAL" clId="{57D257C2-BABF-4ACB-B9E9-89DB6E2C26E1}" dt="2023-03-06T08:28:04.517" v="280" actId="20577"/>
          <ac:spMkLst>
            <pc:docMk/>
            <pc:sldMk cId="3576948101" sldId="447"/>
            <ac:spMk id="6" creationId="{D5FC4CF2-3A98-4410-967D-250BD0EAC85B}"/>
          </ac:spMkLst>
        </pc:spChg>
      </pc:sldChg>
      <pc:sldChg chg="modSp mod">
        <pc:chgData name="Goddard, Tammy" userId="d78adb15-2ef7-4946-b0f0-f690891709e6" providerId="ADAL" clId="{57D257C2-BABF-4ACB-B9E9-89DB6E2C26E1}" dt="2023-03-06T18:55:34.079" v="531" actId="2711"/>
        <pc:sldMkLst>
          <pc:docMk/>
          <pc:sldMk cId="3836943810" sldId="449"/>
        </pc:sldMkLst>
        <pc:spChg chg="mod">
          <ac:chgData name="Goddard, Tammy" userId="d78adb15-2ef7-4946-b0f0-f690891709e6" providerId="ADAL" clId="{57D257C2-BABF-4ACB-B9E9-89DB6E2C26E1}" dt="2023-03-06T18:55:34.079" v="531" actId="2711"/>
          <ac:spMkLst>
            <pc:docMk/>
            <pc:sldMk cId="3836943810" sldId="449"/>
            <ac:spMk id="6" creationId="{D5FC4CF2-3A98-4410-967D-250BD0EAC85B}"/>
          </ac:spMkLst>
        </pc:spChg>
      </pc:sldChg>
      <pc:sldChg chg="modSp mod">
        <pc:chgData name="Goddard, Tammy" userId="d78adb15-2ef7-4946-b0f0-f690891709e6" providerId="ADAL" clId="{57D257C2-BABF-4ACB-B9E9-89DB6E2C26E1}" dt="2023-03-06T18:55:45.506" v="532" actId="2711"/>
        <pc:sldMkLst>
          <pc:docMk/>
          <pc:sldMk cId="1529046714" sldId="450"/>
        </pc:sldMkLst>
        <pc:spChg chg="mod">
          <ac:chgData name="Goddard, Tammy" userId="d78adb15-2ef7-4946-b0f0-f690891709e6" providerId="ADAL" clId="{57D257C2-BABF-4ACB-B9E9-89DB6E2C26E1}" dt="2023-03-06T18:55:45.506" v="532" actId="2711"/>
          <ac:spMkLst>
            <pc:docMk/>
            <pc:sldMk cId="1529046714" sldId="450"/>
            <ac:spMk id="6" creationId="{D5FC4CF2-3A98-4410-967D-250BD0EAC85B}"/>
          </ac:spMkLst>
        </pc:spChg>
      </pc:sldChg>
      <pc:sldChg chg="modSp mod">
        <pc:chgData name="Goddard, Tammy" userId="d78adb15-2ef7-4946-b0f0-f690891709e6" providerId="ADAL" clId="{57D257C2-BABF-4ACB-B9E9-89DB6E2C26E1}" dt="2023-03-06T18:55:23.974" v="530" actId="6549"/>
        <pc:sldMkLst>
          <pc:docMk/>
          <pc:sldMk cId="2244706121" sldId="451"/>
        </pc:sldMkLst>
        <pc:spChg chg="mod">
          <ac:chgData name="Goddard, Tammy" userId="d78adb15-2ef7-4946-b0f0-f690891709e6" providerId="ADAL" clId="{57D257C2-BABF-4ACB-B9E9-89DB6E2C26E1}" dt="2023-03-06T18:55:23.974" v="530" actId="6549"/>
          <ac:spMkLst>
            <pc:docMk/>
            <pc:sldMk cId="2244706121" sldId="451"/>
            <ac:spMk id="6" creationId="{D5FC4CF2-3A98-4410-967D-250BD0EAC85B}"/>
          </ac:spMkLst>
        </pc:spChg>
      </pc:sldChg>
      <pc:sldChg chg="modSp mod">
        <pc:chgData name="Goddard, Tammy" userId="d78adb15-2ef7-4946-b0f0-f690891709e6" providerId="ADAL" clId="{57D257C2-BABF-4ACB-B9E9-89DB6E2C26E1}" dt="2023-03-06T18:55:09.253" v="529" actId="2711"/>
        <pc:sldMkLst>
          <pc:docMk/>
          <pc:sldMk cId="1187835594" sldId="453"/>
        </pc:sldMkLst>
        <pc:spChg chg="mod">
          <ac:chgData name="Goddard, Tammy" userId="d78adb15-2ef7-4946-b0f0-f690891709e6" providerId="ADAL" clId="{57D257C2-BABF-4ACB-B9E9-89DB6E2C26E1}" dt="2023-03-06T18:55:09.253" v="529" actId="2711"/>
          <ac:spMkLst>
            <pc:docMk/>
            <pc:sldMk cId="1187835594" sldId="453"/>
            <ac:spMk id="6" creationId="{D5FC4CF2-3A98-4410-967D-250BD0EAC85B}"/>
          </ac:spMkLst>
        </pc:spChg>
      </pc:sldChg>
      <pc:sldChg chg="modSp mod">
        <pc:chgData name="Goddard, Tammy" userId="d78adb15-2ef7-4946-b0f0-f690891709e6" providerId="ADAL" clId="{57D257C2-BABF-4ACB-B9E9-89DB6E2C26E1}" dt="2023-03-06T08:29:22.358" v="297" actId="313"/>
        <pc:sldMkLst>
          <pc:docMk/>
          <pc:sldMk cId="1994205526" sldId="454"/>
        </pc:sldMkLst>
        <pc:spChg chg="mod">
          <ac:chgData name="Goddard, Tammy" userId="d78adb15-2ef7-4946-b0f0-f690891709e6" providerId="ADAL" clId="{57D257C2-BABF-4ACB-B9E9-89DB6E2C26E1}" dt="2023-03-06T08:29:22.358" v="297" actId="313"/>
          <ac:spMkLst>
            <pc:docMk/>
            <pc:sldMk cId="1994205526" sldId="454"/>
            <ac:spMk id="6" creationId="{D5FC4CF2-3A98-4410-967D-250BD0EAC85B}"/>
          </ac:spMkLst>
        </pc:spChg>
      </pc:sldChg>
      <pc:sldChg chg="modSp mod">
        <pc:chgData name="Goddard, Tammy" userId="d78adb15-2ef7-4946-b0f0-f690891709e6" providerId="ADAL" clId="{57D257C2-BABF-4ACB-B9E9-89DB6E2C26E1}" dt="2023-03-06T13:10:12.925" v="522" actId="1076"/>
        <pc:sldMkLst>
          <pc:docMk/>
          <pc:sldMk cId="2982707977" sldId="456"/>
        </pc:sldMkLst>
        <pc:spChg chg="mod">
          <ac:chgData name="Goddard, Tammy" userId="d78adb15-2ef7-4946-b0f0-f690891709e6" providerId="ADAL" clId="{57D257C2-BABF-4ACB-B9E9-89DB6E2C26E1}" dt="2023-03-06T13:10:12.925" v="522" actId="1076"/>
          <ac:spMkLst>
            <pc:docMk/>
            <pc:sldMk cId="2982707977" sldId="456"/>
            <ac:spMk id="3" creationId="{28171399-687C-CD93-17FC-18EAA7A8CCB1}"/>
          </ac:spMkLst>
        </pc:spChg>
      </pc:sldChg>
      <pc:sldChg chg="modSp mod">
        <pc:chgData name="Goddard, Tammy" userId="d78adb15-2ef7-4946-b0f0-f690891709e6" providerId="ADAL" clId="{57D257C2-BABF-4ACB-B9E9-89DB6E2C26E1}" dt="2023-03-06T13:08:25.983" v="487" actId="14100"/>
        <pc:sldMkLst>
          <pc:docMk/>
          <pc:sldMk cId="2710590086" sldId="457"/>
        </pc:sldMkLst>
        <pc:spChg chg="mod">
          <ac:chgData name="Goddard, Tammy" userId="d78adb15-2ef7-4946-b0f0-f690891709e6" providerId="ADAL" clId="{57D257C2-BABF-4ACB-B9E9-89DB6E2C26E1}" dt="2023-03-06T13:08:25.983" v="487" actId="14100"/>
          <ac:spMkLst>
            <pc:docMk/>
            <pc:sldMk cId="2710590086" sldId="457"/>
            <ac:spMk id="3" creationId="{C3F48D52-28AC-0D0D-9290-655233B7C17B}"/>
          </ac:spMkLst>
        </pc:spChg>
      </pc:sldChg>
      <pc:sldChg chg="modSp mod">
        <pc:chgData name="Goddard, Tammy" userId="d78adb15-2ef7-4946-b0f0-f690891709e6" providerId="ADAL" clId="{57D257C2-BABF-4ACB-B9E9-89DB6E2C26E1}" dt="2023-03-06T13:08:16.256" v="486" actId="14100"/>
        <pc:sldMkLst>
          <pc:docMk/>
          <pc:sldMk cId="1973565763" sldId="458"/>
        </pc:sldMkLst>
        <pc:spChg chg="mod">
          <ac:chgData name="Goddard, Tammy" userId="d78adb15-2ef7-4946-b0f0-f690891709e6" providerId="ADAL" clId="{57D257C2-BABF-4ACB-B9E9-89DB6E2C26E1}" dt="2023-03-06T13:08:16.256" v="486" actId="14100"/>
          <ac:spMkLst>
            <pc:docMk/>
            <pc:sldMk cId="1973565763" sldId="458"/>
            <ac:spMk id="3" creationId="{C2294617-BF2F-7D21-52EB-B72FF0A138EC}"/>
          </ac:spMkLst>
        </pc:spChg>
      </pc:sldChg>
      <pc:sldChg chg="modSp mod">
        <pc:chgData name="Goddard, Tammy" userId="d78adb15-2ef7-4946-b0f0-f690891709e6" providerId="ADAL" clId="{57D257C2-BABF-4ACB-B9E9-89DB6E2C26E1}" dt="2023-03-06T19:00:17.814" v="575" actId="20577"/>
        <pc:sldMkLst>
          <pc:docMk/>
          <pc:sldMk cId="120073146" sldId="459"/>
        </pc:sldMkLst>
        <pc:spChg chg="mod">
          <ac:chgData name="Goddard, Tammy" userId="d78adb15-2ef7-4946-b0f0-f690891709e6" providerId="ADAL" clId="{57D257C2-BABF-4ACB-B9E9-89DB6E2C26E1}" dt="2023-03-06T19:00:17.814" v="575" actId="20577"/>
          <ac:spMkLst>
            <pc:docMk/>
            <pc:sldMk cId="120073146" sldId="459"/>
            <ac:spMk id="8" creationId="{C3AB1626-D8B7-4F3F-8285-B015AD339353}"/>
          </ac:spMkLst>
        </pc:spChg>
      </pc:sldChg>
      <pc:sldChg chg="modSp mod">
        <pc:chgData name="Goddard, Tammy" userId="d78adb15-2ef7-4946-b0f0-f690891709e6" providerId="ADAL" clId="{57D257C2-BABF-4ACB-B9E9-89DB6E2C26E1}" dt="2023-03-06T12:21:14.909" v="404" actId="33524"/>
        <pc:sldMkLst>
          <pc:docMk/>
          <pc:sldMk cId="2016431143" sldId="461"/>
        </pc:sldMkLst>
        <pc:spChg chg="ord">
          <ac:chgData name="Goddard, Tammy" userId="d78adb15-2ef7-4946-b0f0-f690891709e6" providerId="ADAL" clId="{57D257C2-BABF-4ACB-B9E9-89DB6E2C26E1}" dt="2023-03-02T14:45:04.008" v="26"/>
          <ac:spMkLst>
            <pc:docMk/>
            <pc:sldMk cId="2016431143" sldId="461"/>
            <ac:spMk id="5" creationId="{25B9D15B-74EF-54C4-48F3-521179FCD91E}"/>
          </ac:spMkLst>
        </pc:spChg>
        <pc:spChg chg="mod">
          <ac:chgData name="Goddard, Tammy" userId="d78adb15-2ef7-4946-b0f0-f690891709e6" providerId="ADAL" clId="{57D257C2-BABF-4ACB-B9E9-89DB6E2C26E1}" dt="2023-03-06T12:21:14.909" v="404" actId="33524"/>
          <ac:spMkLst>
            <pc:docMk/>
            <pc:sldMk cId="2016431143" sldId="461"/>
            <ac:spMk id="10" creationId="{75BB645C-D7F9-487C-953E-30E1DBBBC2A7}"/>
          </ac:spMkLst>
        </pc:spChg>
      </pc:sldChg>
      <pc:sldChg chg="addSp delSp modSp mod">
        <pc:chgData name="Goddard, Tammy" userId="d78adb15-2ef7-4946-b0f0-f690891709e6" providerId="ADAL" clId="{57D257C2-BABF-4ACB-B9E9-89DB6E2C26E1}" dt="2023-03-06T18:57:24.985" v="554" actId="2710"/>
        <pc:sldMkLst>
          <pc:docMk/>
          <pc:sldMk cId="393586977" sldId="462"/>
        </pc:sldMkLst>
        <pc:spChg chg="del mod">
          <ac:chgData name="Goddard, Tammy" userId="d78adb15-2ef7-4946-b0f0-f690891709e6" providerId="ADAL" clId="{57D257C2-BABF-4ACB-B9E9-89DB6E2C26E1}" dt="2023-03-06T12:23:15.550" v="428" actId="478"/>
          <ac:spMkLst>
            <pc:docMk/>
            <pc:sldMk cId="393586977" sldId="462"/>
            <ac:spMk id="3" creationId="{3ACFDC49-06D6-7EF9-5D57-70D2A23F895C}"/>
          </ac:spMkLst>
        </pc:spChg>
        <pc:spChg chg="add mod">
          <ac:chgData name="Goddard, Tammy" userId="d78adb15-2ef7-4946-b0f0-f690891709e6" providerId="ADAL" clId="{57D257C2-BABF-4ACB-B9E9-89DB6E2C26E1}" dt="2023-03-06T18:57:24.985" v="554" actId="2710"/>
          <ac:spMkLst>
            <pc:docMk/>
            <pc:sldMk cId="393586977" sldId="462"/>
            <ac:spMk id="7" creationId="{417E1635-4665-4E9B-80C4-FD94F779F443}"/>
          </ac:spMkLst>
        </pc:spChg>
      </pc:sldChg>
      <pc:sldChg chg="modSp mod">
        <pc:chgData name="Goddard, Tammy" userId="d78adb15-2ef7-4946-b0f0-f690891709e6" providerId="ADAL" clId="{57D257C2-BABF-4ACB-B9E9-89DB6E2C26E1}" dt="2023-03-06T13:04:04.690" v="452" actId="1076"/>
        <pc:sldMkLst>
          <pc:docMk/>
          <pc:sldMk cId="3006225912" sldId="463"/>
        </pc:sldMkLst>
        <pc:spChg chg="mod">
          <ac:chgData name="Goddard, Tammy" userId="d78adb15-2ef7-4946-b0f0-f690891709e6" providerId="ADAL" clId="{57D257C2-BABF-4ACB-B9E9-89DB6E2C26E1}" dt="2023-03-06T13:04:04.690" v="452" actId="1076"/>
          <ac:spMkLst>
            <pc:docMk/>
            <pc:sldMk cId="3006225912" sldId="463"/>
            <ac:spMk id="3" creationId="{3A14F130-8487-B21A-A756-911950EC158A}"/>
          </ac:spMkLst>
        </pc:spChg>
      </pc:sldChg>
      <pc:sldChg chg="modSp mod addCm modCm">
        <pc:chgData name="Goddard, Tammy" userId="d78adb15-2ef7-4946-b0f0-f690891709e6" providerId="ADAL" clId="{57D257C2-BABF-4ACB-B9E9-89DB6E2C26E1}" dt="2023-03-06T18:56:44.311" v="550" actId="1076"/>
        <pc:sldMkLst>
          <pc:docMk/>
          <pc:sldMk cId="1584056559" sldId="464"/>
        </pc:sldMkLst>
        <pc:spChg chg="mod">
          <ac:chgData name="Goddard, Tammy" userId="d78adb15-2ef7-4946-b0f0-f690891709e6" providerId="ADAL" clId="{57D257C2-BABF-4ACB-B9E9-89DB6E2C26E1}" dt="2023-03-06T18:56:44.311" v="550" actId="1076"/>
          <ac:spMkLst>
            <pc:docMk/>
            <pc:sldMk cId="1584056559" sldId="464"/>
            <ac:spMk id="8" creationId="{C16224FA-5236-41E7-B826-80EF344FE37D}"/>
          </ac:spMkLst>
        </pc:spChg>
      </pc:sldChg>
      <pc:sldChg chg="modSp mod">
        <pc:chgData name="Goddard, Tammy" userId="d78adb15-2ef7-4946-b0f0-f690891709e6" providerId="ADAL" clId="{57D257C2-BABF-4ACB-B9E9-89DB6E2C26E1}" dt="2023-03-06T18:56:12.373" v="546" actId="20577"/>
        <pc:sldMkLst>
          <pc:docMk/>
          <pc:sldMk cId="3296494526" sldId="465"/>
        </pc:sldMkLst>
        <pc:spChg chg="mod">
          <ac:chgData name="Goddard, Tammy" userId="d78adb15-2ef7-4946-b0f0-f690891709e6" providerId="ADAL" clId="{57D257C2-BABF-4ACB-B9E9-89DB6E2C26E1}" dt="2023-03-06T18:56:12.373" v="546" actId="20577"/>
          <ac:spMkLst>
            <pc:docMk/>
            <pc:sldMk cId="3296494526" sldId="465"/>
            <ac:spMk id="3" creationId="{C61C80E1-D744-A6AE-5316-14D3878FD946}"/>
          </ac:spMkLst>
        </pc:spChg>
      </pc:sldChg>
      <pc:sldChg chg="modSp mod">
        <pc:chgData name="Goddard, Tammy" userId="d78adb15-2ef7-4946-b0f0-f690891709e6" providerId="ADAL" clId="{57D257C2-BABF-4ACB-B9E9-89DB6E2C26E1}" dt="2023-03-06T13:03:24.101" v="446" actId="1076"/>
        <pc:sldMkLst>
          <pc:docMk/>
          <pc:sldMk cId="673495358" sldId="466"/>
        </pc:sldMkLst>
        <pc:spChg chg="mod">
          <ac:chgData name="Goddard, Tammy" userId="d78adb15-2ef7-4946-b0f0-f690891709e6" providerId="ADAL" clId="{57D257C2-BABF-4ACB-B9E9-89DB6E2C26E1}" dt="2023-03-06T13:03:24.101" v="446" actId="1076"/>
          <ac:spMkLst>
            <pc:docMk/>
            <pc:sldMk cId="673495358" sldId="466"/>
            <ac:spMk id="3" creationId="{C7616DCC-2ADB-DC21-34DB-1202F43059BF}"/>
          </ac:spMkLst>
        </pc:spChg>
      </pc:sldChg>
      <pc:sldChg chg="modSp mod">
        <pc:chgData name="Goddard, Tammy" userId="d78adb15-2ef7-4946-b0f0-f690891709e6" providerId="ADAL" clId="{57D257C2-BABF-4ACB-B9E9-89DB6E2C26E1}" dt="2023-03-06T18:54:55.008" v="527" actId="2711"/>
        <pc:sldMkLst>
          <pc:docMk/>
          <pc:sldMk cId="2465209671" sldId="467"/>
        </pc:sldMkLst>
        <pc:spChg chg="mod">
          <ac:chgData name="Goddard, Tammy" userId="d78adb15-2ef7-4946-b0f0-f690891709e6" providerId="ADAL" clId="{57D257C2-BABF-4ACB-B9E9-89DB6E2C26E1}" dt="2023-03-06T18:54:55.008" v="527" actId="2711"/>
          <ac:spMkLst>
            <pc:docMk/>
            <pc:sldMk cId="2465209671" sldId="467"/>
            <ac:spMk id="6" creationId="{D5FC4CF2-3A98-4410-967D-250BD0EAC85B}"/>
          </ac:spMkLst>
        </pc:spChg>
        <pc:spChg chg="mod">
          <ac:chgData name="Goddard, Tammy" userId="d78adb15-2ef7-4946-b0f0-f690891709e6" providerId="ADAL" clId="{57D257C2-BABF-4ACB-B9E9-89DB6E2C26E1}" dt="2023-03-01T17:54:44.177" v="19" actId="20577"/>
          <ac:spMkLst>
            <pc:docMk/>
            <pc:sldMk cId="2465209671" sldId="467"/>
            <ac:spMk id="9" creationId="{675E7A58-47CB-41A8-932F-60B2FCFC2255}"/>
          </ac:spMkLst>
        </pc:spChg>
      </pc:sldChg>
    </pc:docChg>
  </pc:docChgLst>
  <pc:docChgLst>
    <pc:chgData name="Goddard, Tammy" userId="S::tammy.goddard@justice.gov.uk::d78adb15-2ef7-4946-b0f0-f690891709e6" providerId="AD" clId="Web-{A9B96D67-0C7D-30E6-37F2-9A087E88B56C}"/>
    <pc:docChg chg="modSld">
      <pc:chgData name="Goddard, Tammy" userId="S::tammy.goddard@justice.gov.uk::d78adb15-2ef7-4946-b0f0-f690891709e6" providerId="AD" clId="Web-{A9B96D67-0C7D-30E6-37F2-9A087E88B56C}" dt="2023-03-02T15:10:13.944" v="53"/>
      <pc:docMkLst>
        <pc:docMk/>
      </pc:docMkLst>
      <pc:sldChg chg="modSp addCm delCm">
        <pc:chgData name="Goddard, Tammy" userId="S::tammy.goddard@justice.gov.uk::d78adb15-2ef7-4946-b0f0-f690891709e6" providerId="AD" clId="Web-{A9B96D67-0C7D-30E6-37F2-9A087E88B56C}" dt="2023-03-02T15:10:13.944" v="53"/>
        <pc:sldMkLst>
          <pc:docMk/>
          <pc:sldMk cId="1584056559" sldId="464"/>
        </pc:sldMkLst>
        <pc:spChg chg="mod">
          <ac:chgData name="Goddard, Tammy" userId="S::tammy.goddard@justice.gov.uk::d78adb15-2ef7-4946-b0f0-f690891709e6" providerId="AD" clId="Web-{A9B96D67-0C7D-30E6-37F2-9A087E88B56C}" dt="2023-03-02T15:10:13.835" v="52" actId="20577"/>
          <ac:spMkLst>
            <pc:docMk/>
            <pc:sldMk cId="1584056559" sldId="464"/>
            <ac:spMk id="8" creationId="{C16224FA-5236-41E7-B826-80EF344FE37D}"/>
          </ac:spMkLst>
        </pc:spChg>
      </pc:sldChg>
    </pc:docChg>
  </pc:docChgLst>
  <pc:docChgLst>
    <pc:chgData name="Spittlehouse, Stephen (LAA)" userId="S::stephen.spittlehouse@justice.gov.uk::5e68231a-f104-4004-a4c9-d3858869f8db" providerId="AD" clId="Web-{C345A496-C984-EE1C-775B-BEF2765535D8}"/>
    <pc:docChg chg="modSld sldOrd">
      <pc:chgData name="Spittlehouse, Stephen (LAA)" userId="S::stephen.spittlehouse@justice.gov.uk::5e68231a-f104-4004-a4c9-d3858869f8db" providerId="AD" clId="Web-{C345A496-C984-EE1C-775B-BEF2765535D8}" dt="2023-03-06T09:53:47.877" v="111"/>
      <pc:docMkLst>
        <pc:docMk/>
      </pc:docMkLst>
      <pc:sldChg chg="ord">
        <pc:chgData name="Spittlehouse, Stephen (LAA)" userId="S::stephen.spittlehouse@justice.gov.uk::5e68231a-f104-4004-a4c9-d3858869f8db" providerId="AD" clId="Web-{C345A496-C984-EE1C-775B-BEF2765535D8}" dt="2023-03-06T09:53:05.468" v="109"/>
        <pc:sldMkLst>
          <pc:docMk/>
          <pc:sldMk cId="1011298766" sldId="430"/>
        </pc:sldMkLst>
      </pc:sldChg>
      <pc:sldChg chg="ord">
        <pc:chgData name="Spittlehouse, Stephen (LAA)" userId="S::stephen.spittlehouse@justice.gov.uk::5e68231a-f104-4004-a4c9-d3858869f8db" providerId="AD" clId="Web-{C345A496-C984-EE1C-775B-BEF2765535D8}" dt="2023-03-06T09:53:47.877" v="111"/>
        <pc:sldMkLst>
          <pc:docMk/>
          <pc:sldMk cId="2281296691" sldId="433"/>
        </pc:sldMkLst>
      </pc:sldChg>
      <pc:sldChg chg="ord">
        <pc:chgData name="Spittlehouse, Stephen (LAA)" userId="S::stephen.spittlehouse@justice.gov.uk::5e68231a-f104-4004-a4c9-d3858869f8db" providerId="AD" clId="Web-{C345A496-C984-EE1C-775B-BEF2765535D8}" dt="2023-03-06T09:48:12.416" v="0"/>
        <pc:sldMkLst>
          <pc:docMk/>
          <pc:sldMk cId="460333236" sldId="441"/>
        </pc:sldMkLst>
      </pc:sldChg>
      <pc:sldChg chg="ord">
        <pc:chgData name="Spittlehouse, Stephen (LAA)" userId="S::stephen.spittlehouse@justice.gov.uk::5e68231a-f104-4004-a4c9-d3858869f8db" providerId="AD" clId="Web-{C345A496-C984-EE1C-775B-BEF2765535D8}" dt="2023-03-06T09:48:30.511" v="1"/>
        <pc:sldMkLst>
          <pc:docMk/>
          <pc:sldMk cId="2545110332" sldId="446"/>
        </pc:sldMkLst>
      </pc:sldChg>
      <pc:sldChg chg="modSp ord">
        <pc:chgData name="Spittlehouse, Stephen (LAA)" userId="S::stephen.spittlehouse@justice.gov.uk::5e68231a-f104-4004-a4c9-d3858869f8db" providerId="AD" clId="Web-{C345A496-C984-EE1C-775B-BEF2765535D8}" dt="2023-03-06T09:53:40.470" v="110"/>
        <pc:sldMkLst>
          <pc:docMk/>
          <pc:sldMk cId="2016431143" sldId="461"/>
        </pc:sldMkLst>
        <pc:spChg chg="mod">
          <ac:chgData name="Spittlehouse, Stephen (LAA)" userId="S::stephen.spittlehouse@justice.gov.uk::5e68231a-f104-4004-a4c9-d3858869f8db" providerId="AD" clId="Web-{C345A496-C984-EE1C-775B-BEF2765535D8}" dt="2023-03-06T09:51:46.572" v="19" actId="20577"/>
          <ac:spMkLst>
            <pc:docMk/>
            <pc:sldMk cId="2016431143" sldId="461"/>
            <ac:spMk id="10" creationId="{75BB645C-D7F9-487C-953E-30E1DBBBC2A7}"/>
          </ac:spMkLst>
        </pc:spChg>
      </pc:sldChg>
      <pc:sldChg chg="modSp">
        <pc:chgData name="Spittlehouse, Stephen (LAA)" userId="S::stephen.spittlehouse@justice.gov.uk::5e68231a-f104-4004-a4c9-d3858869f8db" providerId="AD" clId="Web-{C345A496-C984-EE1C-775B-BEF2765535D8}" dt="2023-03-06T09:52:54.248" v="108" actId="20577"/>
        <pc:sldMkLst>
          <pc:docMk/>
          <pc:sldMk cId="393586977" sldId="462"/>
        </pc:sldMkLst>
        <pc:spChg chg="mod">
          <ac:chgData name="Spittlehouse, Stephen (LAA)" userId="S::stephen.spittlehouse@justice.gov.uk::5e68231a-f104-4004-a4c9-d3858869f8db" providerId="AD" clId="Web-{C345A496-C984-EE1C-775B-BEF2765535D8}" dt="2023-03-06T09:52:54.248" v="108" actId="20577"/>
          <ac:spMkLst>
            <pc:docMk/>
            <pc:sldMk cId="393586977" sldId="462"/>
            <ac:spMk id="3" creationId="{3ACFDC49-06D6-7EF9-5D57-70D2A23F895C}"/>
          </ac:spMkLst>
        </pc:spChg>
      </pc:sldChg>
    </pc:docChg>
  </pc:docChgLst>
  <pc:docChgLst>
    <pc:chgData name="Spittlehouse, Stephen (LAA)" userId="S::stephen.spittlehouse@justice.gov.uk::5e68231a-f104-4004-a4c9-d3858869f8db" providerId="AD" clId="Web-{9F9A31C1-4FCC-6816-4959-F3B93E41EC57}"/>
    <pc:docChg chg="modSld sldOrd">
      <pc:chgData name="Spittlehouse, Stephen (LAA)" userId="S::stephen.spittlehouse@justice.gov.uk::5e68231a-f104-4004-a4c9-d3858869f8db" providerId="AD" clId="Web-{9F9A31C1-4FCC-6816-4959-F3B93E41EC57}" dt="2023-03-06T09:58:24.746" v="14"/>
      <pc:docMkLst>
        <pc:docMk/>
      </pc:docMkLst>
      <pc:sldChg chg="modSp">
        <pc:chgData name="Spittlehouse, Stephen (LAA)" userId="S::stephen.spittlehouse@justice.gov.uk::5e68231a-f104-4004-a4c9-d3858869f8db" providerId="AD" clId="Web-{9F9A31C1-4FCC-6816-4959-F3B93E41EC57}" dt="2023-03-06T09:58:12.855" v="13" actId="20577"/>
        <pc:sldMkLst>
          <pc:docMk/>
          <pc:sldMk cId="1011298766" sldId="430"/>
        </pc:sldMkLst>
        <pc:spChg chg="mod">
          <ac:chgData name="Spittlehouse, Stephen (LAA)" userId="S::stephen.spittlehouse@justice.gov.uk::5e68231a-f104-4004-a4c9-d3858869f8db" providerId="AD" clId="Web-{9F9A31C1-4FCC-6816-4959-F3B93E41EC57}" dt="2023-03-06T09:58:12.855" v="13" actId="20577"/>
          <ac:spMkLst>
            <pc:docMk/>
            <pc:sldMk cId="1011298766" sldId="430"/>
            <ac:spMk id="6" creationId="{D5FC4CF2-3A98-4410-967D-250BD0EAC85B}"/>
          </ac:spMkLst>
        </pc:spChg>
      </pc:sldChg>
      <pc:sldChg chg="ord">
        <pc:chgData name="Spittlehouse, Stephen (LAA)" userId="S::stephen.spittlehouse@justice.gov.uk::5e68231a-f104-4004-a4c9-d3858869f8db" providerId="AD" clId="Web-{9F9A31C1-4FCC-6816-4959-F3B93E41EC57}" dt="2023-03-06T09:55:08.710" v="0"/>
        <pc:sldMkLst>
          <pc:docMk/>
          <pc:sldMk cId="2281296691" sldId="433"/>
        </pc:sldMkLst>
      </pc:sldChg>
      <pc:sldChg chg="ord">
        <pc:chgData name="Spittlehouse, Stephen (LAA)" userId="S::stephen.spittlehouse@justice.gov.uk::5e68231a-f104-4004-a4c9-d3858869f8db" providerId="AD" clId="Web-{9F9A31C1-4FCC-6816-4959-F3B93E41EC57}" dt="2023-03-06T09:58:24.746" v="14"/>
        <pc:sldMkLst>
          <pc:docMk/>
          <pc:sldMk cId="2545110332" sldId="446"/>
        </pc:sldMkLst>
      </pc:sldChg>
      <pc:sldChg chg="ord">
        <pc:chgData name="Spittlehouse, Stephen (LAA)" userId="S::stephen.spittlehouse@justice.gov.uk::5e68231a-f104-4004-a4c9-d3858869f8db" providerId="AD" clId="Web-{9F9A31C1-4FCC-6816-4959-F3B93E41EC57}" dt="2023-03-06T09:57:14.151" v="3"/>
        <pc:sldMkLst>
          <pc:docMk/>
          <pc:sldMk cId="3006225912" sldId="463"/>
        </pc:sldMkLst>
      </pc:sldChg>
      <pc:sldChg chg="ord">
        <pc:chgData name="Spittlehouse, Stephen (LAA)" userId="S::stephen.spittlehouse@justice.gov.uk::5e68231a-f104-4004-a4c9-d3858869f8db" providerId="AD" clId="Web-{9F9A31C1-4FCC-6816-4959-F3B93E41EC57}" dt="2023-03-06T09:56:58.088" v="2"/>
        <pc:sldMkLst>
          <pc:docMk/>
          <pc:sldMk cId="1584056559" sldId="464"/>
        </pc:sldMkLst>
      </pc:sldChg>
    </pc:docChg>
  </pc:docChgLst>
</pc:chgInfo>
</file>

<file path=ppt/diagrams/_rels/data2.xml.rels><?xml version="1.0" encoding="UTF-8" standalone="yes"?>
<Relationships xmlns="http://schemas.openxmlformats.org/package/2006/relationships"><Relationship Id="rId3" Type="http://schemas.openxmlformats.org/officeDocument/2006/relationships/hyperlink" Target="https://legalaidlearning.justice.gov.uk/course/view.php?id=202" TargetMode="External"/><Relationship Id="rId2" Type="http://schemas.openxmlformats.org/officeDocument/2006/relationships/hyperlink" Target="https://legalaidlearning.justice.gov.uk/totara/catalog/index.php?catalog_cat_browse=395&amp;catalog_cat_panel=734&amp;orderbykey=text&amp;itemstyle=narrow" TargetMode="External"/><Relationship Id="rId1" Type="http://schemas.openxmlformats.org/officeDocument/2006/relationships/hyperlink" Target="https://legalaidlearning.justice.gov.uk/"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s://legalaidlearning.justice.gov.uk/" TargetMode="External"/><Relationship Id="rId2" Type="http://schemas.openxmlformats.org/officeDocument/2006/relationships/hyperlink" Target="https://legalaidlearning.justice.gov.uk/course/view.php?id=202" TargetMode="External"/><Relationship Id="rId1" Type="http://schemas.openxmlformats.org/officeDocument/2006/relationships/hyperlink" Target="https://legalaidlearning.justice.gov.uk/totara/catalog/index.php?catalog_cat_browse=395&amp;catalog_cat_panel=734&amp;orderbykey=text&amp;itemstyle=narrow"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E57EAA-47BC-4F6E-8CEA-36B348611F0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D45D3D3-AA75-4E26-BED4-CAA26C38DA6E}">
      <dgm:prSet phldr="0" custT="1"/>
      <dgm:spPr>
        <a:solidFill>
          <a:srgbClr val="ABADCB"/>
        </a:solidFill>
      </dgm:spPr>
      <dgm:t>
        <a:bodyPr/>
        <a:lstStyle/>
        <a:p>
          <a:r>
            <a:rPr lang="en-US" sz="2000" b="1">
              <a:solidFill>
                <a:schemeClr val="tx1"/>
              </a:solidFill>
            </a:rPr>
            <a:t>Introduction</a:t>
          </a:r>
        </a:p>
      </dgm:t>
    </dgm:pt>
    <dgm:pt modelId="{3E91A89C-11CA-4144-BF40-E91C7D4CE286}" type="parTrans" cxnId="{3C9C52A0-9C52-42A0-A5AF-6D575D986F39}">
      <dgm:prSet/>
      <dgm:spPr/>
      <dgm:t>
        <a:bodyPr/>
        <a:lstStyle/>
        <a:p>
          <a:endParaRPr lang="en-GB"/>
        </a:p>
      </dgm:t>
    </dgm:pt>
    <dgm:pt modelId="{113DE87C-0BD1-4CCE-88CB-49354665D50A}" type="sibTrans" cxnId="{3C9C52A0-9C52-42A0-A5AF-6D575D986F39}">
      <dgm:prSet/>
      <dgm:spPr/>
      <dgm:t>
        <a:bodyPr/>
        <a:lstStyle/>
        <a:p>
          <a:endParaRPr lang="en-GB"/>
        </a:p>
      </dgm:t>
    </dgm:pt>
    <dgm:pt modelId="{C2218665-8539-4D91-A387-070DC69138FC}">
      <dgm:prSet phldr="0" custT="1"/>
      <dgm:spPr>
        <a:solidFill>
          <a:srgbClr val="ABADCB"/>
        </a:solidFill>
      </dgm:spPr>
      <dgm:t>
        <a:bodyPr/>
        <a:lstStyle/>
        <a:p>
          <a:r>
            <a:rPr lang="en-US" sz="2000" b="1">
              <a:solidFill>
                <a:schemeClr val="tx1"/>
              </a:solidFill>
            </a:rPr>
            <a:t>Means</a:t>
          </a:r>
        </a:p>
      </dgm:t>
    </dgm:pt>
    <dgm:pt modelId="{142ECC9B-854A-457E-A0E2-C961AF8CB3B0}" type="parTrans" cxnId="{91EEF5C4-B020-4CEC-AB18-B8548DFE96FE}">
      <dgm:prSet/>
      <dgm:spPr/>
      <dgm:t>
        <a:bodyPr/>
        <a:lstStyle/>
        <a:p>
          <a:endParaRPr lang="en-GB"/>
        </a:p>
      </dgm:t>
    </dgm:pt>
    <dgm:pt modelId="{394EC946-8137-4B4B-BDF4-D1FEE5E7D334}" type="sibTrans" cxnId="{91EEF5C4-B020-4CEC-AB18-B8548DFE96FE}">
      <dgm:prSet/>
      <dgm:spPr/>
      <dgm:t>
        <a:bodyPr/>
        <a:lstStyle/>
        <a:p>
          <a:endParaRPr lang="en-GB"/>
        </a:p>
      </dgm:t>
    </dgm:pt>
    <dgm:pt modelId="{F06BBADB-2984-4E72-8CE1-81CF9FFF54B4}">
      <dgm:prSet phldr="0" custT="1"/>
      <dgm:spPr>
        <a:solidFill>
          <a:srgbClr val="ABADCB"/>
        </a:solidFill>
      </dgm:spPr>
      <dgm:t>
        <a:bodyPr/>
        <a:lstStyle/>
        <a:p>
          <a:r>
            <a:rPr lang="en-US" sz="2000" b="1">
              <a:solidFill>
                <a:schemeClr val="tx1"/>
              </a:solidFill>
            </a:rPr>
            <a:t>Additional guidance</a:t>
          </a:r>
        </a:p>
      </dgm:t>
    </dgm:pt>
    <dgm:pt modelId="{ABC8965D-3A4C-4A8C-A4CD-341DFB46D7DC}" type="parTrans" cxnId="{20AB8981-0993-4E04-AD51-F2A23DC27822}">
      <dgm:prSet/>
      <dgm:spPr/>
      <dgm:t>
        <a:bodyPr/>
        <a:lstStyle/>
        <a:p>
          <a:endParaRPr lang="en-GB"/>
        </a:p>
      </dgm:t>
    </dgm:pt>
    <dgm:pt modelId="{E8CC003F-9DE1-4F51-A84B-86EF6BD5B2A7}" type="sibTrans" cxnId="{20AB8981-0993-4E04-AD51-F2A23DC27822}">
      <dgm:prSet/>
      <dgm:spPr/>
      <dgm:t>
        <a:bodyPr/>
        <a:lstStyle/>
        <a:p>
          <a:endParaRPr lang="en-GB"/>
        </a:p>
      </dgm:t>
    </dgm:pt>
    <dgm:pt modelId="{CEBF3F40-80B5-4DB8-B7BD-C2898975C637}">
      <dgm:prSet phldr="0" custT="1"/>
      <dgm:spPr>
        <a:solidFill>
          <a:srgbClr val="ABADCB"/>
        </a:solidFill>
      </dgm:spPr>
      <dgm:t>
        <a:bodyPr/>
        <a:lstStyle/>
        <a:p>
          <a:r>
            <a:rPr lang="en-US" sz="2000" b="1">
              <a:solidFill>
                <a:schemeClr val="tx1"/>
              </a:solidFill>
            </a:rPr>
            <a:t>Merits</a:t>
          </a:r>
        </a:p>
      </dgm:t>
    </dgm:pt>
    <dgm:pt modelId="{AA407800-3208-4775-9E8C-496B2E19DEBA}" type="parTrans" cxnId="{E46DB5EB-71B1-4043-AAF8-269CD5A7B7FD}">
      <dgm:prSet/>
      <dgm:spPr/>
    </dgm:pt>
    <dgm:pt modelId="{B180E761-E55A-4652-8E4C-22E153854201}" type="sibTrans" cxnId="{E46DB5EB-71B1-4043-AAF8-269CD5A7B7FD}">
      <dgm:prSet/>
      <dgm:spPr/>
    </dgm:pt>
    <dgm:pt modelId="{77708100-789A-47D0-A613-EA67E4F6E566}">
      <dgm:prSet phldr="0" custT="1"/>
      <dgm:spPr>
        <a:solidFill>
          <a:srgbClr val="ABADCB"/>
        </a:solidFill>
      </dgm:spPr>
      <dgm:t>
        <a:bodyPr/>
        <a:lstStyle/>
        <a:p>
          <a:r>
            <a:rPr lang="en-US" sz="2000" b="1">
              <a:solidFill>
                <a:schemeClr val="tx1"/>
              </a:solidFill>
            </a:rPr>
            <a:t>Representations</a:t>
          </a:r>
        </a:p>
      </dgm:t>
    </dgm:pt>
    <dgm:pt modelId="{1655141A-1EE8-46C2-9334-D6CAFA7193CB}" type="parTrans" cxnId="{E4109ED0-9422-485A-A402-E9F9FA4B3A22}">
      <dgm:prSet/>
      <dgm:spPr/>
    </dgm:pt>
    <dgm:pt modelId="{0A89CD4C-7434-42E2-A282-19ADBA9CCBFC}" type="sibTrans" cxnId="{E4109ED0-9422-485A-A402-E9F9FA4B3A22}">
      <dgm:prSet/>
      <dgm:spPr/>
    </dgm:pt>
    <dgm:pt modelId="{937888A7-E4FB-4D23-AF1E-C589B6BAE38E}">
      <dgm:prSet phldr="0" custT="1"/>
      <dgm:spPr>
        <a:solidFill>
          <a:srgbClr val="ABADCB"/>
        </a:solidFill>
      </dgm:spPr>
      <dgm:t>
        <a:bodyPr/>
        <a:lstStyle/>
        <a:p>
          <a:r>
            <a:rPr lang="en-US" sz="2000" b="1">
              <a:solidFill>
                <a:schemeClr val="tx1"/>
              </a:solidFill>
            </a:rPr>
            <a:t>Prior authority</a:t>
          </a:r>
        </a:p>
      </dgm:t>
    </dgm:pt>
    <dgm:pt modelId="{C6D1ED20-6F9C-4239-99DC-16552FF80401}" type="parTrans" cxnId="{C4538E00-7672-4804-9F5F-9F70B33DC74A}">
      <dgm:prSet/>
      <dgm:spPr/>
    </dgm:pt>
    <dgm:pt modelId="{97048D27-3953-426C-9434-080B25480B23}" type="sibTrans" cxnId="{C4538E00-7672-4804-9F5F-9F70B33DC74A}">
      <dgm:prSet/>
      <dgm:spPr/>
    </dgm:pt>
    <dgm:pt modelId="{5DAE78DC-027A-4390-B29E-5829F6B745DB}" type="pres">
      <dgm:prSet presAssocID="{A0E57EAA-47BC-4F6E-8CEA-36B348611F0A}" presName="linear" presStyleCnt="0">
        <dgm:presLayoutVars>
          <dgm:dir/>
          <dgm:animLvl val="lvl"/>
          <dgm:resizeHandles val="exact"/>
        </dgm:presLayoutVars>
      </dgm:prSet>
      <dgm:spPr/>
    </dgm:pt>
    <dgm:pt modelId="{F3029908-1C0D-4FB5-A002-704B6E146723}" type="pres">
      <dgm:prSet presAssocID="{5D45D3D3-AA75-4E26-BED4-CAA26C38DA6E}" presName="parentLin" presStyleCnt="0"/>
      <dgm:spPr/>
    </dgm:pt>
    <dgm:pt modelId="{70A68E8D-175E-4417-965B-D03EA935F932}" type="pres">
      <dgm:prSet presAssocID="{5D45D3D3-AA75-4E26-BED4-CAA26C38DA6E}" presName="parentLeftMargin" presStyleLbl="node1" presStyleIdx="0" presStyleCnt="6"/>
      <dgm:spPr/>
    </dgm:pt>
    <dgm:pt modelId="{C4851F8D-7EC3-4DA9-B329-8F3169DB7248}" type="pres">
      <dgm:prSet presAssocID="{5D45D3D3-AA75-4E26-BED4-CAA26C38DA6E}" presName="parentText" presStyleLbl="node1" presStyleIdx="0" presStyleCnt="6">
        <dgm:presLayoutVars>
          <dgm:chMax val="0"/>
          <dgm:bulletEnabled val="1"/>
        </dgm:presLayoutVars>
      </dgm:prSet>
      <dgm:spPr/>
    </dgm:pt>
    <dgm:pt modelId="{E65E17FC-8582-41D6-B0A3-C64E7AF74CF5}" type="pres">
      <dgm:prSet presAssocID="{5D45D3D3-AA75-4E26-BED4-CAA26C38DA6E}" presName="negativeSpace" presStyleCnt="0"/>
      <dgm:spPr/>
    </dgm:pt>
    <dgm:pt modelId="{57645CBD-A313-4BF0-96AA-D92FE4025230}" type="pres">
      <dgm:prSet presAssocID="{5D45D3D3-AA75-4E26-BED4-CAA26C38DA6E}" presName="childText" presStyleLbl="conFgAcc1" presStyleIdx="0" presStyleCnt="6">
        <dgm:presLayoutVars>
          <dgm:bulletEnabled val="1"/>
        </dgm:presLayoutVars>
      </dgm:prSet>
      <dgm:spPr/>
    </dgm:pt>
    <dgm:pt modelId="{ABD7857F-8FAD-4FF3-AD78-37368356092F}" type="pres">
      <dgm:prSet presAssocID="{113DE87C-0BD1-4CCE-88CB-49354665D50A}" presName="spaceBetweenRectangles" presStyleCnt="0"/>
      <dgm:spPr/>
    </dgm:pt>
    <dgm:pt modelId="{CEC0C5E3-F65F-4406-8320-11A1456A01EA}" type="pres">
      <dgm:prSet presAssocID="{C2218665-8539-4D91-A387-070DC69138FC}" presName="parentLin" presStyleCnt="0"/>
      <dgm:spPr/>
    </dgm:pt>
    <dgm:pt modelId="{BC6A7CB0-4DE2-4501-B18B-2EEED81F417D}" type="pres">
      <dgm:prSet presAssocID="{C2218665-8539-4D91-A387-070DC69138FC}" presName="parentLeftMargin" presStyleLbl="node1" presStyleIdx="0" presStyleCnt="6"/>
      <dgm:spPr/>
    </dgm:pt>
    <dgm:pt modelId="{5979D889-BE3D-4AB8-B2BB-2646723D1C1D}" type="pres">
      <dgm:prSet presAssocID="{C2218665-8539-4D91-A387-070DC69138FC}" presName="parentText" presStyleLbl="node1" presStyleIdx="1" presStyleCnt="6">
        <dgm:presLayoutVars>
          <dgm:chMax val="0"/>
          <dgm:bulletEnabled val="1"/>
        </dgm:presLayoutVars>
      </dgm:prSet>
      <dgm:spPr/>
    </dgm:pt>
    <dgm:pt modelId="{83679F2D-8D0F-4C54-8BE8-8A5CBD5335C7}" type="pres">
      <dgm:prSet presAssocID="{C2218665-8539-4D91-A387-070DC69138FC}" presName="negativeSpace" presStyleCnt="0"/>
      <dgm:spPr/>
    </dgm:pt>
    <dgm:pt modelId="{72DC448B-08E0-4E7F-B838-2388C74487C7}" type="pres">
      <dgm:prSet presAssocID="{C2218665-8539-4D91-A387-070DC69138FC}" presName="childText" presStyleLbl="conFgAcc1" presStyleIdx="1" presStyleCnt="6">
        <dgm:presLayoutVars>
          <dgm:bulletEnabled val="1"/>
        </dgm:presLayoutVars>
      </dgm:prSet>
      <dgm:spPr/>
    </dgm:pt>
    <dgm:pt modelId="{07E40F0E-0257-4579-BFFF-25D38F64A9A3}" type="pres">
      <dgm:prSet presAssocID="{394EC946-8137-4B4B-BDF4-D1FEE5E7D334}" presName="spaceBetweenRectangles" presStyleCnt="0"/>
      <dgm:spPr/>
    </dgm:pt>
    <dgm:pt modelId="{F33EF774-9CD6-4799-9FFF-58A12773BB61}" type="pres">
      <dgm:prSet presAssocID="{CEBF3F40-80B5-4DB8-B7BD-C2898975C637}" presName="parentLin" presStyleCnt="0"/>
      <dgm:spPr/>
    </dgm:pt>
    <dgm:pt modelId="{FB96F1A3-8860-4365-B79B-A6A0A2B10726}" type="pres">
      <dgm:prSet presAssocID="{CEBF3F40-80B5-4DB8-B7BD-C2898975C637}" presName="parentLeftMargin" presStyleLbl="node1" presStyleIdx="1" presStyleCnt="6"/>
      <dgm:spPr/>
    </dgm:pt>
    <dgm:pt modelId="{8FAEF939-05FB-4BD0-BA2C-9FF674481461}" type="pres">
      <dgm:prSet presAssocID="{CEBF3F40-80B5-4DB8-B7BD-C2898975C637}" presName="parentText" presStyleLbl="node1" presStyleIdx="2" presStyleCnt="6">
        <dgm:presLayoutVars>
          <dgm:chMax val="0"/>
          <dgm:bulletEnabled val="1"/>
        </dgm:presLayoutVars>
      </dgm:prSet>
      <dgm:spPr/>
    </dgm:pt>
    <dgm:pt modelId="{FF13BE02-B905-46DD-922F-0C63FD10B169}" type="pres">
      <dgm:prSet presAssocID="{CEBF3F40-80B5-4DB8-B7BD-C2898975C637}" presName="negativeSpace" presStyleCnt="0"/>
      <dgm:spPr/>
    </dgm:pt>
    <dgm:pt modelId="{7B849D97-E571-48DB-A641-07FE95EEC052}" type="pres">
      <dgm:prSet presAssocID="{CEBF3F40-80B5-4DB8-B7BD-C2898975C637}" presName="childText" presStyleLbl="conFgAcc1" presStyleIdx="2" presStyleCnt="6">
        <dgm:presLayoutVars>
          <dgm:bulletEnabled val="1"/>
        </dgm:presLayoutVars>
      </dgm:prSet>
      <dgm:spPr/>
    </dgm:pt>
    <dgm:pt modelId="{1CA00496-9B1E-45B7-A58B-1F7565DD802B}" type="pres">
      <dgm:prSet presAssocID="{B180E761-E55A-4652-8E4C-22E153854201}" presName="spaceBetweenRectangles" presStyleCnt="0"/>
      <dgm:spPr/>
    </dgm:pt>
    <dgm:pt modelId="{8E023B3C-E6AD-4ED0-BA6E-D8B56478433D}" type="pres">
      <dgm:prSet presAssocID="{77708100-789A-47D0-A613-EA67E4F6E566}" presName="parentLin" presStyleCnt="0"/>
      <dgm:spPr/>
    </dgm:pt>
    <dgm:pt modelId="{DE31F0F1-FECF-4739-9FC9-E90E2051E075}" type="pres">
      <dgm:prSet presAssocID="{77708100-789A-47D0-A613-EA67E4F6E566}" presName="parentLeftMargin" presStyleLbl="node1" presStyleIdx="2" presStyleCnt="6"/>
      <dgm:spPr/>
    </dgm:pt>
    <dgm:pt modelId="{1DCA6219-DFAC-4EB5-AD2F-213FDED72B32}" type="pres">
      <dgm:prSet presAssocID="{77708100-789A-47D0-A613-EA67E4F6E566}" presName="parentText" presStyleLbl="node1" presStyleIdx="3" presStyleCnt="6">
        <dgm:presLayoutVars>
          <dgm:chMax val="0"/>
          <dgm:bulletEnabled val="1"/>
        </dgm:presLayoutVars>
      </dgm:prSet>
      <dgm:spPr/>
    </dgm:pt>
    <dgm:pt modelId="{6E28362E-67CF-4C2C-8E38-8A78EEAE5BBF}" type="pres">
      <dgm:prSet presAssocID="{77708100-789A-47D0-A613-EA67E4F6E566}" presName="negativeSpace" presStyleCnt="0"/>
      <dgm:spPr/>
    </dgm:pt>
    <dgm:pt modelId="{7CC90A47-78ED-4498-9110-C4727404A447}" type="pres">
      <dgm:prSet presAssocID="{77708100-789A-47D0-A613-EA67E4F6E566}" presName="childText" presStyleLbl="conFgAcc1" presStyleIdx="3" presStyleCnt="6">
        <dgm:presLayoutVars>
          <dgm:bulletEnabled val="1"/>
        </dgm:presLayoutVars>
      </dgm:prSet>
      <dgm:spPr/>
    </dgm:pt>
    <dgm:pt modelId="{31FFB9FA-D6CE-4D44-AA47-B1918A84C46A}" type="pres">
      <dgm:prSet presAssocID="{0A89CD4C-7434-42E2-A282-19ADBA9CCBFC}" presName="spaceBetweenRectangles" presStyleCnt="0"/>
      <dgm:spPr/>
    </dgm:pt>
    <dgm:pt modelId="{5ADE1746-D1B5-4699-B99E-81763142EAAE}" type="pres">
      <dgm:prSet presAssocID="{937888A7-E4FB-4D23-AF1E-C589B6BAE38E}" presName="parentLin" presStyleCnt="0"/>
      <dgm:spPr/>
    </dgm:pt>
    <dgm:pt modelId="{1879CA13-71D0-4563-A891-5EE87C318350}" type="pres">
      <dgm:prSet presAssocID="{937888A7-E4FB-4D23-AF1E-C589B6BAE38E}" presName="parentLeftMargin" presStyleLbl="node1" presStyleIdx="3" presStyleCnt="6"/>
      <dgm:spPr/>
    </dgm:pt>
    <dgm:pt modelId="{C8E6AD23-2C9F-4FE8-AA78-BFFCCA7273CE}" type="pres">
      <dgm:prSet presAssocID="{937888A7-E4FB-4D23-AF1E-C589B6BAE38E}" presName="parentText" presStyleLbl="node1" presStyleIdx="4" presStyleCnt="6">
        <dgm:presLayoutVars>
          <dgm:chMax val="0"/>
          <dgm:bulletEnabled val="1"/>
        </dgm:presLayoutVars>
      </dgm:prSet>
      <dgm:spPr/>
    </dgm:pt>
    <dgm:pt modelId="{10CD0236-03E9-4D6C-87D5-69106FE613A4}" type="pres">
      <dgm:prSet presAssocID="{937888A7-E4FB-4D23-AF1E-C589B6BAE38E}" presName="negativeSpace" presStyleCnt="0"/>
      <dgm:spPr/>
    </dgm:pt>
    <dgm:pt modelId="{7E770209-42FC-4838-B198-3AEBE2F4CEDA}" type="pres">
      <dgm:prSet presAssocID="{937888A7-E4FB-4D23-AF1E-C589B6BAE38E}" presName="childText" presStyleLbl="conFgAcc1" presStyleIdx="4" presStyleCnt="6">
        <dgm:presLayoutVars>
          <dgm:bulletEnabled val="1"/>
        </dgm:presLayoutVars>
      </dgm:prSet>
      <dgm:spPr/>
    </dgm:pt>
    <dgm:pt modelId="{CEE92B18-DB65-44F4-BCEA-9880B84335CE}" type="pres">
      <dgm:prSet presAssocID="{97048D27-3953-426C-9434-080B25480B23}" presName="spaceBetweenRectangles" presStyleCnt="0"/>
      <dgm:spPr/>
    </dgm:pt>
    <dgm:pt modelId="{F7B979BC-4D64-46DB-9E61-EE8E4AC073B0}" type="pres">
      <dgm:prSet presAssocID="{F06BBADB-2984-4E72-8CE1-81CF9FFF54B4}" presName="parentLin" presStyleCnt="0"/>
      <dgm:spPr/>
    </dgm:pt>
    <dgm:pt modelId="{268A3B0F-6F59-444A-A3CF-81DBA767AE7A}" type="pres">
      <dgm:prSet presAssocID="{F06BBADB-2984-4E72-8CE1-81CF9FFF54B4}" presName="parentLeftMargin" presStyleLbl="node1" presStyleIdx="4" presStyleCnt="6"/>
      <dgm:spPr/>
    </dgm:pt>
    <dgm:pt modelId="{6D890AB1-6F54-49E9-9727-231AB243287F}" type="pres">
      <dgm:prSet presAssocID="{F06BBADB-2984-4E72-8CE1-81CF9FFF54B4}" presName="parentText" presStyleLbl="node1" presStyleIdx="5" presStyleCnt="6">
        <dgm:presLayoutVars>
          <dgm:chMax val="0"/>
          <dgm:bulletEnabled val="1"/>
        </dgm:presLayoutVars>
      </dgm:prSet>
      <dgm:spPr/>
    </dgm:pt>
    <dgm:pt modelId="{1CCAD769-7E36-493A-A241-ACEA02539C21}" type="pres">
      <dgm:prSet presAssocID="{F06BBADB-2984-4E72-8CE1-81CF9FFF54B4}" presName="negativeSpace" presStyleCnt="0"/>
      <dgm:spPr/>
    </dgm:pt>
    <dgm:pt modelId="{372B4153-32F9-4467-BD4D-1563B0C41533}" type="pres">
      <dgm:prSet presAssocID="{F06BBADB-2984-4E72-8CE1-81CF9FFF54B4}" presName="childText" presStyleLbl="conFgAcc1" presStyleIdx="5" presStyleCnt="6">
        <dgm:presLayoutVars>
          <dgm:bulletEnabled val="1"/>
        </dgm:presLayoutVars>
      </dgm:prSet>
      <dgm:spPr/>
    </dgm:pt>
  </dgm:ptLst>
  <dgm:cxnLst>
    <dgm:cxn modelId="{C4538E00-7672-4804-9F5F-9F70B33DC74A}" srcId="{A0E57EAA-47BC-4F6E-8CEA-36B348611F0A}" destId="{937888A7-E4FB-4D23-AF1E-C589B6BAE38E}" srcOrd="4" destOrd="0" parTransId="{C6D1ED20-6F9C-4239-99DC-16552FF80401}" sibTransId="{97048D27-3953-426C-9434-080B25480B23}"/>
    <dgm:cxn modelId="{A2F46527-4EE2-44C2-A20E-0FAC4B34D464}" type="presOf" srcId="{937888A7-E4FB-4D23-AF1E-C589B6BAE38E}" destId="{1879CA13-71D0-4563-A891-5EE87C318350}" srcOrd="0" destOrd="0" presId="urn:microsoft.com/office/officeart/2005/8/layout/list1"/>
    <dgm:cxn modelId="{EDF24449-16C2-40BB-A473-E6B2EF0F119D}" type="presOf" srcId="{C2218665-8539-4D91-A387-070DC69138FC}" destId="{5979D889-BE3D-4AB8-B2BB-2646723D1C1D}" srcOrd="1" destOrd="0" presId="urn:microsoft.com/office/officeart/2005/8/layout/list1"/>
    <dgm:cxn modelId="{CD635449-18AA-4240-934D-0F0DF638204C}" type="presOf" srcId="{C2218665-8539-4D91-A387-070DC69138FC}" destId="{BC6A7CB0-4DE2-4501-B18B-2EEED81F417D}" srcOrd="0" destOrd="0" presId="urn:microsoft.com/office/officeart/2005/8/layout/list1"/>
    <dgm:cxn modelId="{A9B6926E-82AC-4939-A571-A58168A19BCE}" type="presOf" srcId="{A0E57EAA-47BC-4F6E-8CEA-36B348611F0A}" destId="{5DAE78DC-027A-4390-B29E-5829F6B745DB}" srcOrd="0" destOrd="0" presId="urn:microsoft.com/office/officeart/2005/8/layout/list1"/>
    <dgm:cxn modelId="{3D2CF14F-EAEC-4301-ACC5-B48D701FC91C}" type="presOf" srcId="{77708100-789A-47D0-A613-EA67E4F6E566}" destId="{DE31F0F1-FECF-4739-9FC9-E90E2051E075}" srcOrd="0" destOrd="0" presId="urn:microsoft.com/office/officeart/2005/8/layout/list1"/>
    <dgm:cxn modelId="{830FEE71-53E7-428C-91DF-9A430D8151BA}" type="presOf" srcId="{5D45D3D3-AA75-4E26-BED4-CAA26C38DA6E}" destId="{C4851F8D-7EC3-4DA9-B329-8F3169DB7248}" srcOrd="1" destOrd="0" presId="urn:microsoft.com/office/officeart/2005/8/layout/list1"/>
    <dgm:cxn modelId="{622CB152-30C3-4D94-8B40-2158D30DCF3F}" type="presOf" srcId="{F06BBADB-2984-4E72-8CE1-81CF9FFF54B4}" destId="{268A3B0F-6F59-444A-A3CF-81DBA767AE7A}" srcOrd="0" destOrd="0" presId="urn:microsoft.com/office/officeart/2005/8/layout/list1"/>
    <dgm:cxn modelId="{20AB8981-0993-4E04-AD51-F2A23DC27822}" srcId="{A0E57EAA-47BC-4F6E-8CEA-36B348611F0A}" destId="{F06BBADB-2984-4E72-8CE1-81CF9FFF54B4}" srcOrd="5" destOrd="0" parTransId="{ABC8965D-3A4C-4A8C-A4CD-341DFB46D7DC}" sibTransId="{E8CC003F-9DE1-4F51-A84B-86EF6BD5B2A7}"/>
    <dgm:cxn modelId="{3C9C52A0-9C52-42A0-A5AF-6D575D986F39}" srcId="{A0E57EAA-47BC-4F6E-8CEA-36B348611F0A}" destId="{5D45D3D3-AA75-4E26-BED4-CAA26C38DA6E}" srcOrd="0" destOrd="0" parTransId="{3E91A89C-11CA-4144-BF40-E91C7D4CE286}" sibTransId="{113DE87C-0BD1-4CCE-88CB-49354665D50A}"/>
    <dgm:cxn modelId="{2EA26DA1-233E-46EE-90F4-C0C722CBA964}" type="presOf" srcId="{CEBF3F40-80B5-4DB8-B7BD-C2898975C637}" destId="{8FAEF939-05FB-4BD0-BA2C-9FF674481461}" srcOrd="1" destOrd="0" presId="urn:microsoft.com/office/officeart/2005/8/layout/list1"/>
    <dgm:cxn modelId="{9E122BB1-5083-4006-B64A-114514846A4C}" type="presOf" srcId="{77708100-789A-47D0-A613-EA67E4F6E566}" destId="{1DCA6219-DFAC-4EB5-AD2F-213FDED72B32}" srcOrd="1" destOrd="0" presId="urn:microsoft.com/office/officeart/2005/8/layout/list1"/>
    <dgm:cxn modelId="{D1DBBABC-803E-4BC2-AA8C-6A4AFDA18667}" type="presOf" srcId="{F06BBADB-2984-4E72-8CE1-81CF9FFF54B4}" destId="{6D890AB1-6F54-49E9-9727-231AB243287F}" srcOrd="1" destOrd="0" presId="urn:microsoft.com/office/officeart/2005/8/layout/list1"/>
    <dgm:cxn modelId="{EB324BC3-CF28-4AD4-811D-5E57D7C19DF9}" type="presOf" srcId="{CEBF3F40-80B5-4DB8-B7BD-C2898975C637}" destId="{FB96F1A3-8860-4365-B79B-A6A0A2B10726}" srcOrd="0" destOrd="0" presId="urn:microsoft.com/office/officeart/2005/8/layout/list1"/>
    <dgm:cxn modelId="{91EEF5C4-B020-4CEC-AB18-B8548DFE96FE}" srcId="{A0E57EAA-47BC-4F6E-8CEA-36B348611F0A}" destId="{C2218665-8539-4D91-A387-070DC69138FC}" srcOrd="1" destOrd="0" parTransId="{142ECC9B-854A-457E-A0E2-C961AF8CB3B0}" sibTransId="{394EC946-8137-4B4B-BDF4-D1FEE5E7D334}"/>
    <dgm:cxn modelId="{E4109ED0-9422-485A-A402-E9F9FA4B3A22}" srcId="{A0E57EAA-47BC-4F6E-8CEA-36B348611F0A}" destId="{77708100-789A-47D0-A613-EA67E4F6E566}" srcOrd="3" destOrd="0" parTransId="{1655141A-1EE8-46C2-9334-D6CAFA7193CB}" sibTransId="{0A89CD4C-7434-42E2-A282-19ADBA9CCBFC}"/>
    <dgm:cxn modelId="{795A52E8-F3F1-4630-AC31-3D25BCE2A425}" type="presOf" srcId="{5D45D3D3-AA75-4E26-BED4-CAA26C38DA6E}" destId="{70A68E8D-175E-4417-965B-D03EA935F932}" srcOrd="0" destOrd="0" presId="urn:microsoft.com/office/officeart/2005/8/layout/list1"/>
    <dgm:cxn modelId="{E46DB5EB-71B1-4043-AAF8-269CD5A7B7FD}" srcId="{A0E57EAA-47BC-4F6E-8CEA-36B348611F0A}" destId="{CEBF3F40-80B5-4DB8-B7BD-C2898975C637}" srcOrd="2" destOrd="0" parTransId="{AA407800-3208-4775-9E8C-496B2E19DEBA}" sibTransId="{B180E761-E55A-4652-8E4C-22E153854201}"/>
    <dgm:cxn modelId="{C4E81CFE-0480-464F-B15F-0DDCDFA81C0A}" type="presOf" srcId="{937888A7-E4FB-4D23-AF1E-C589B6BAE38E}" destId="{C8E6AD23-2C9F-4FE8-AA78-BFFCCA7273CE}" srcOrd="1" destOrd="0" presId="urn:microsoft.com/office/officeart/2005/8/layout/list1"/>
    <dgm:cxn modelId="{2CE3437A-3101-434C-84AA-F64ADBA5DAAE}" type="presParOf" srcId="{5DAE78DC-027A-4390-B29E-5829F6B745DB}" destId="{F3029908-1C0D-4FB5-A002-704B6E146723}" srcOrd="0" destOrd="0" presId="urn:microsoft.com/office/officeart/2005/8/layout/list1"/>
    <dgm:cxn modelId="{B2719D17-FFFD-4887-9AFF-2667DCF689C4}" type="presParOf" srcId="{F3029908-1C0D-4FB5-A002-704B6E146723}" destId="{70A68E8D-175E-4417-965B-D03EA935F932}" srcOrd="0" destOrd="0" presId="urn:microsoft.com/office/officeart/2005/8/layout/list1"/>
    <dgm:cxn modelId="{C66286C9-A830-4315-BA92-C3B7F5060967}" type="presParOf" srcId="{F3029908-1C0D-4FB5-A002-704B6E146723}" destId="{C4851F8D-7EC3-4DA9-B329-8F3169DB7248}" srcOrd="1" destOrd="0" presId="urn:microsoft.com/office/officeart/2005/8/layout/list1"/>
    <dgm:cxn modelId="{0A32C5C4-E837-4B12-ABE6-9523D640F916}" type="presParOf" srcId="{5DAE78DC-027A-4390-B29E-5829F6B745DB}" destId="{E65E17FC-8582-41D6-B0A3-C64E7AF74CF5}" srcOrd="1" destOrd="0" presId="urn:microsoft.com/office/officeart/2005/8/layout/list1"/>
    <dgm:cxn modelId="{629DD7C0-6886-4F24-8D47-D81EFF7AF3F1}" type="presParOf" srcId="{5DAE78DC-027A-4390-B29E-5829F6B745DB}" destId="{57645CBD-A313-4BF0-96AA-D92FE4025230}" srcOrd="2" destOrd="0" presId="urn:microsoft.com/office/officeart/2005/8/layout/list1"/>
    <dgm:cxn modelId="{E5FB8613-D60E-43A8-9CA0-BD0310E18A66}" type="presParOf" srcId="{5DAE78DC-027A-4390-B29E-5829F6B745DB}" destId="{ABD7857F-8FAD-4FF3-AD78-37368356092F}" srcOrd="3" destOrd="0" presId="urn:microsoft.com/office/officeart/2005/8/layout/list1"/>
    <dgm:cxn modelId="{B2338525-1AA9-418A-BA0D-2361137F77AB}" type="presParOf" srcId="{5DAE78DC-027A-4390-B29E-5829F6B745DB}" destId="{CEC0C5E3-F65F-4406-8320-11A1456A01EA}" srcOrd="4" destOrd="0" presId="urn:microsoft.com/office/officeart/2005/8/layout/list1"/>
    <dgm:cxn modelId="{EC9F457E-B29C-4886-B3B8-3C964B3AC1E2}" type="presParOf" srcId="{CEC0C5E3-F65F-4406-8320-11A1456A01EA}" destId="{BC6A7CB0-4DE2-4501-B18B-2EEED81F417D}" srcOrd="0" destOrd="0" presId="urn:microsoft.com/office/officeart/2005/8/layout/list1"/>
    <dgm:cxn modelId="{A6F7BD84-6E8A-4E66-B0FB-32E31B4B6E10}" type="presParOf" srcId="{CEC0C5E3-F65F-4406-8320-11A1456A01EA}" destId="{5979D889-BE3D-4AB8-B2BB-2646723D1C1D}" srcOrd="1" destOrd="0" presId="urn:microsoft.com/office/officeart/2005/8/layout/list1"/>
    <dgm:cxn modelId="{BC1E5B5A-8676-42E8-9874-03C71FF58D9F}" type="presParOf" srcId="{5DAE78DC-027A-4390-B29E-5829F6B745DB}" destId="{83679F2D-8D0F-4C54-8BE8-8A5CBD5335C7}" srcOrd="5" destOrd="0" presId="urn:microsoft.com/office/officeart/2005/8/layout/list1"/>
    <dgm:cxn modelId="{6DBAE718-B503-4900-AD39-333A213099F2}" type="presParOf" srcId="{5DAE78DC-027A-4390-B29E-5829F6B745DB}" destId="{72DC448B-08E0-4E7F-B838-2388C74487C7}" srcOrd="6" destOrd="0" presId="urn:microsoft.com/office/officeart/2005/8/layout/list1"/>
    <dgm:cxn modelId="{25963EEE-7C0C-487C-86BA-5FFEB48BC1EA}" type="presParOf" srcId="{5DAE78DC-027A-4390-B29E-5829F6B745DB}" destId="{07E40F0E-0257-4579-BFFF-25D38F64A9A3}" srcOrd="7" destOrd="0" presId="urn:microsoft.com/office/officeart/2005/8/layout/list1"/>
    <dgm:cxn modelId="{48E1C13F-A951-44A5-ACD8-2413C2203CE7}" type="presParOf" srcId="{5DAE78DC-027A-4390-B29E-5829F6B745DB}" destId="{F33EF774-9CD6-4799-9FFF-58A12773BB61}" srcOrd="8" destOrd="0" presId="urn:microsoft.com/office/officeart/2005/8/layout/list1"/>
    <dgm:cxn modelId="{C93FD200-2317-4817-8272-3AC0530519F7}" type="presParOf" srcId="{F33EF774-9CD6-4799-9FFF-58A12773BB61}" destId="{FB96F1A3-8860-4365-B79B-A6A0A2B10726}" srcOrd="0" destOrd="0" presId="urn:microsoft.com/office/officeart/2005/8/layout/list1"/>
    <dgm:cxn modelId="{0DC58792-A8A3-40DF-BF28-DBF8B8190A7A}" type="presParOf" srcId="{F33EF774-9CD6-4799-9FFF-58A12773BB61}" destId="{8FAEF939-05FB-4BD0-BA2C-9FF674481461}" srcOrd="1" destOrd="0" presId="urn:microsoft.com/office/officeart/2005/8/layout/list1"/>
    <dgm:cxn modelId="{A2345E48-AFA9-45BB-BF55-4817C1FBC127}" type="presParOf" srcId="{5DAE78DC-027A-4390-B29E-5829F6B745DB}" destId="{FF13BE02-B905-46DD-922F-0C63FD10B169}" srcOrd="9" destOrd="0" presId="urn:microsoft.com/office/officeart/2005/8/layout/list1"/>
    <dgm:cxn modelId="{613FA5D0-D838-47FE-95D2-AA7C90C0F7B5}" type="presParOf" srcId="{5DAE78DC-027A-4390-B29E-5829F6B745DB}" destId="{7B849D97-E571-48DB-A641-07FE95EEC052}" srcOrd="10" destOrd="0" presId="urn:microsoft.com/office/officeart/2005/8/layout/list1"/>
    <dgm:cxn modelId="{F758BBCA-84E1-4CB6-B42A-98C8F0D34E97}" type="presParOf" srcId="{5DAE78DC-027A-4390-B29E-5829F6B745DB}" destId="{1CA00496-9B1E-45B7-A58B-1F7565DD802B}" srcOrd="11" destOrd="0" presId="urn:microsoft.com/office/officeart/2005/8/layout/list1"/>
    <dgm:cxn modelId="{DF0BB1D2-741E-4301-B5C3-445E78E2B154}" type="presParOf" srcId="{5DAE78DC-027A-4390-B29E-5829F6B745DB}" destId="{8E023B3C-E6AD-4ED0-BA6E-D8B56478433D}" srcOrd="12" destOrd="0" presId="urn:microsoft.com/office/officeart/2005/8/layout/list1"/>
    <dgm:cxn modelId="{F272945F-B1C4-490C-A7EF-151F7155385A}" type="presParOf" srcId="{8E023B3C-E6AD-4ED0-BA6E-D8B56478433D}" destId="{DE31F0F1-FECF-4739-9FC9-E90E2051E075}" srcOrd="0" destOrd="0" presId="urn:microsoft.com/office/officeart/2005/8/layout/list1"/>
    <dgm:cxn modelId="{6AF7391D-A501-43A3-9D9B-EE42E4EF4023}" type="presParOf" srcId="{8E023B3C-E6AD-4ED0-BA6E-D8B56478433D}" destId="{1DCA6219-DFAC-4EB5-AD2F-213FDED72B32}" srcOrd="1" destOrd="0" presId="urn:microsoft.com/office/officeart/2005/8/layout/list1"/>
    <dgm:cxn modelId="{FF573C24-D71C-4E50-B181-660FA9C0DBAF}" type="presParOf" srcId="{5DAE78DC-027A-4390-B29E-5829F6B745DB}" destId="{6E28362E-67CF-4C2C-8E38-8A78EEAE5BBF}" srcOrd="13" destOrd="0" presId="urn:microsoft.com/office/officeart/2005/8/layout/list1"/>
    <dgm:cxn modelId="{0AF7590B-2CB1-4D1C-A001-D2AA7A772332}" type="presParOf" srcId="{5DAE78DC-027A-4390-B29E-5829F6B745DB}" destId="{7CC90A47-78ED-4498-9110-C4727404A447}" srcOrd="14" destOrd="0" presId="urn:microsoft.com/office/officeart/2005/8/layout/list1"/>
    <dgm:cxn modelId="{BC1DB3A2-42E3-43EB-807A-C22273D4C95E}" type="presParOf" srcId="{5DAE78DC-027A-4390-B29E-5829F6B745DB}" destId="{31FFB9FA-D6CE-4D44-AA47-B1918A84C46A}" srcOrd="15" destOrd="0" presId="urn:microsoft.com/office/officeart/2005/8/layout/list1"/>
    <dgm:cxn modelId="{9B85563C-3FE5-4F67-B791-992E7B236B99}" type="presParOf" srcId="{5DAE78DC-027A-4390-B29E-5829F6B745DB}" destId="{5ADE1746-D1B5-4699-B99E-81763142EAAE}" srcOrd="16" destOrd="0" presId="urn:microsoft.com/office/officeart/2005/8/layout/list1"/>
    <dgm:cxn modelId="{047E8C6B-B48E-49A7-AFE0-59FD15ADF5C0}" type="presParOf" srcId="{5ADE1746-D1B5-4699-B99E-81763142EAAE}" destId="{1879CA13-71D0-4563-A891-5EE87C318350}" srcOrd="0" destOrd="0" presId="urn:microsoft.com/office/officeart/2005/8/layout/list1"/>
    <dgm:cxn modelId="{630FBBBB-687B-411A-A1A9-63625450AE6C}" type="presParOf" srcId="{5ADE1746-D1B5-4699-B99E-81763142EAAE}" destId="{C8E6AD23-2C9F-4FE8-AA78-BFFCCA7273CE}" srcOrd="1" destOrd="0" presId="urn:microsoft.com/office/officeart/2005/8/layout/list1"/>
    <dgm:cxn modelId="{28C48CAF-8449-4FB8-A15D-81F79CA49B8D}" type="presParOf" srcId="{5DAE78DC-027A-4390-B29E-5829F6B745DB}" destId="{10CD0236-03E9-4D6C-87D5-69106FE613A4}" srcOrd="17" destOrd="0" presId="urn:microsoft.com/office/officeart/2005/8/layout/list1"/>
    <dgm:cxn modelId="{11C02D5F-A847-4A1A-9333-9FF58CD07942}" type="presParOf" srcId="{5DAE78DC-027A-4390-B29E-5829F6B745DB}" destId="{7E770209-42FC-4838-B198-3AEBE2F4CEDA}" srcOrd="18" destOrd="0" presId="urn:microsoft.com/office/officeart/2005/8/layout/list1"/>
    <dgm:cxn modelId="{FDF263E5-C95B-429E-8277-47EAF5F5A53C}" type="presParOf" srcId="{5DAE78DC-027A-4390-B29E-5829F6B745DB}" destId="{CEE92B18-DB65-44F4-BCEA-9880B84335CE}" srcOrd="19" destOrd="0" presId="urn:microsoft.com/office/officeart/2005/8/layout/list1"/>
    <dgm:cxn modelId="{2E7B38AD-1908-4141-AF8D-54B35571E9A2}" type="presParOf" srcId="{5DAE78DC-027A-4390-B29E-5829F6B745DB}" destId="{F7B979BC-4D64-46DB-9E61-EE8E4AC073B0}" srcOrd="20" destOrd="0" presId="urn:microsoft.com/office/officeart/2005/8/layout/list1"/>
    <dgm:cxn modelId="{04227C44-9361-4FAA-ABB1-75F416D5656D}" type="presParOf" srcId="{F7B979BC-4D64-46DB-9E61-EE8E4AC073B0}" destId="{268A3B0F-6F59-444A-A3CF-81DBA767AE7A}" srcOrd="0" destOrd="0" presId="urn:microsoft.com/office/officeart/2005/8/layout/list1"/>
    <dgm:cxn modelId="{49446A5D-26E6-4FC3-A397-1B8567321BE7}" type="presParOf" srcId="{F7B979BC-4D64-46DB-9E61-EE8E4AC073B0}" destId="{6D890AB1-6F54-49E9-9727-231AB243287F}" srcOrd="1" destOrd="0" presId="urn:microsoft.com/office/officeart/2005/8/layout/list1"/>
    <dgm:cxn modelId="{C8B0017C-7E43-4E96-B37D-26DAFF4489FB}" type="presParOf" srcId="{5DAE78DC-027A-4390-B29E-5829F6B745DB}" destId="{1CCAD769-7E36-493A-A241-ACEA02539C21}" srcOrd="21" destOrd="0" presId="urn:microsoft.com/office/officeart/2005/8/layout/list1"/>
    <dgm:cxn modelId="{8F70D4E5-765E-455F-823D-E52741D83C45}" type="presParOf" srcId="{5DAE78DC-027A-4390-B29E-5829F6B745DB}" destId="{372B4153-32F9-4467-BD4D-1563B0C41533}"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4F72BB69-779C-4E92-8A9B-EF5EF705EDE1}"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GB"/>
        </a:p>
      </dgm:t>
    </dgm:pt>
    <dgm:pt modelId="{B35C3339-A81B-4400-A810-D0D06B9429A3}">
      <dgm:prSet custT="1"/>
      <dgm:spPr/>
      <dgm:t>
        <a:bodyPr/>
        <a:lstStyle/>
        <a:p>
          <a:pPr rtl="0"/>
          <a:r>
            <a:rPr lang="en-GB" sz="1800" b="1">
              <a:latin typeface="Arial" panose="020B0604020202020204" pitchFamily="34" charset="0"/>
              <a:cs typeface="Arial" panose="020B0604020202020204" pitchFamily="34" charset="0"/>
            </a:rPr>
            <a:t>CCMS Quick Guides </a:t>
          </a:r>
        </a:p>
      </dgm:t>
    </dgm:pt>
    <dgm:pt modelId="{14AFA1E7-DC38-4BA2-BFED-94E410CCC78D}" type="parTrans" cxnId="{875A834E-3BD3-4B69-B7BB-3FEE3956EFF0}">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6C08E329-DE9B-401D-AFAD-9812E1A888E7}" type="sibTrans" cxnId="{875A834E-3BD3-4B69-B7BB-3FEE3956EFF0}">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E3A48D2C-87CF-4510-AA19-2734DF77E047}">
      <dgm:prSet custT="1"/>
      <dgm:spPr/>
      <dgm:t>
        <a:bodyPr/>
        <a:lstStyle/>
        <a:p>
          <a:r>
            <a:rPr lang="en-GB" sz="1800" b="1">
              <a:latin typeface="Arial" panose="020B0604020202020204" pitchFamily="34" charset="0"/>
              <a:cs typeface="Arial" panose="020B0604020202020204" pitchFamily="34" charset="0"/>
            </a:rPr>
            <a:t>CCMS Online Training</a:t>
          </a:r>
        </a:p>
      </dgm:t>
    </dgm:pt>
    <dgm:pt modelId="{F08D27C8-CF13-4DDB-AE4D-E3455E5B2DEA}" type="parTrans" cxnId="{B64D5475-0514-49B2-A875-C941ED419B85}">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4773C5DF-AFED-4289-B3A3-085565DDC628}" type="sibTrans" cxnId="{B64D5475-0514-49B2-A875-C941ED419B85}">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4FF9991D-4474-498A-A74B-32475B5B3E8F}">
      <dgm:prSet custT="1"/>
      <dgm:spPr/>
      <dgm:t>
        <a:bodyPr/>
        <a:lstStyle/>
        <a:p>
          <a:r>
            <a:rPr lang="en-GB" sz="1800" b="1">
              <a:latin typeface="Arial" panose="020B0604020202020204" pitchFamily="34" charset="0"/>
              <a:cs typeface="Arial" panose="020B0604020202020204" pitchFamily="34" charset="0"/>
            </a:rPr>
            <a:t>Online Support Webchat</a:t>
          </a:r>
        </a:p>
      </dgm:t>
    </dgm:pt>
    <dgm:pt modelId="{7BB3D060-DF92-4C81-8A00-A6902184DB46}" type="parTrans" cxnId="{8C598C6B-5EB6-48E3-8FA3-E115F7BF233B}">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9D06D4CA-519E-49D8-AF73-1CDA1C1C4C9D}" type="sibTrans" cxnId="{8C598C6B-5EB6-48E3-8FA3-E115F7BF233B}">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E3D3CAF0-9275-4665-8A09-F921D8210FA7}">
      <dgm:prSet custT="1"/>
      <dgm:spPr/>
      <dgm:t>
        <a:bodyPr/>
        <a:lstStyle/>
        <a:p>
          <a:r>
            <a:rPr lang="en-GB" sz="1800" b="0">
              <a:latin typeface="Arial" panose="020B0604020202020204" pitchFamily="34" charset="0"/>
              <a:cs typeface="Arial" panose="020B0604020202020204" pitchFamily="34" charset="0"/>
            </a:rPr>
            <a:t>Use Webchat for help with IT system issues</a:t>
          </a:r>
          <a:endParaRPr lang="en-GB" sz="1800">
            <a:latin typeface="Arial" panose="020B0604020202020204" pitchFamily="34" charset="0"/>
            <a:cs typeface="Arial" panose="020B0604020202020204" pitchFamily="34" charset="0"/>
          </a:endParaRPr>
        </a:p>
      </dgm:t>
    </dgm:pt>
    <dgm:pt modelId="{D400898B-3491-4E24-8D88-87A0C6592076}" type="parTrans" cxnId="{743D7006-819D-4607-B793-8F0BA6843E08}">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2ED1BAF0-E8E7-4B77-822B-45D73CBFAD7D}" type="sibTrans" cxnId="{743D7006-819D-4607-B793-8F0BA6843E08}">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817C6758-BB3C-4238-AEC6-C294BC4D0C2F}">
      <dgm:prSet custT="1"/>
      <dgm:spPr/>
      <dgm:t>
        <a:bodyPr/>
        <a:lstStyle/>
        <a:p>
          <a:r>
            <a:rPr lang="en-GB" sz="1800" b="1">
              <a:latin typeface="Arial" panose="020B0604020202020204" pitchFamily="34" charset="0"/>
              <a:cs typeface="Arial" panose="020B0604020202020204" pitchFamily="34" charset="0"/>
            </a:rPr>
            <a:t>Webinar Recordings</a:t>
          </a:r>
        </a:p>
      </dgm:t>
    </dgm:pt>
    <dgm:pt modelId="{0CDD2F1D-7352-4ECA-8BD2-BCF4530B0D9A}" type="parTrans" cxnId="{DF136F73-6E4D-49A6-AE0E-F16A36B1B07E}">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A37DBEA1-0418-4940-92F3-4D745BF975FA}" type="sibTrans" cxnId="{DF136F73-6E4D-49A6-AE0E-F16A36B1B07E}">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9AB8DC72-3743-4347-AFDE-FA81DC32C4DE}">
      <dgm:prSet custT="1"/>
      <dgm:spPr/>
      <dgm:t>
        <a:bodyPr/>
        <a:lstStyle/>
        <a:p>
          <a:r>
            <a:rPr lang="en-GB" sz="1800">
              <a:latin typeface="Arial" panose="020B0604020202020204" pitchFamily="34" charset="0"/>
              <a:cs typeface="Arial" panose="020B0604020202020204" pitchFamily="34" charset="0"/>
            </a:rPr>
            <a:t>Our ‘Help Us Say Yes’ webinars focus on areas where there have been issues or high enquiry levels</a:t>
          </a:r>
        </a:p>
      </dgm:t>
    </dgm:pt>
    <dgm:pt modelId="{2910D8AB-EC8B-4A7F-A821-1192B1B27DF2}" type="parTrans" cxnId="{47BC9C78-6A5E-4521-AA53-B1FCF8BC6993}">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F52BA62B-01BB-43ED-BC06-399838749566}" type="sibTrans" cxnId="{47BC9C78-6A5E-4521-AA53-B1FCF8BC6993}">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37FF15F9-879B-41E1-B0D2-C06ADE359557}">
      <dgm:prSet custT="1"/>
      <dgm:spPr/>
      <dgm:t>
        <a:bodyPr/>
        <a:lstStyle/>
        <a:p>
          <a:r>
            <a:rPr lang="en-GB" sz="1800" b="0">
              <a:latin typeface="Arial" panose="020B0604020202020204" pitchFamily="34" charset="0"/>
              <a:cs typeface="Arial" panose="020B0604020202020204" pitchFamily="34" charset="0"/>
            </a:rPr>
            <a:t>Sign up on ‘Eventbrite’</a:t>
          </a:r>
          <a:endParaRPr lang="en-GB" sz="1800">
            <a:latin typeface="Arial" panose="020B0604020202020204" pitchFamily="34" charset="0"/>
            <a:cs typeface="Arial" panose="020B0604020202020204" pitchFamily="34" charset="0"/>
          </a:endParaRPr>
        </a:p>
      </dgm:t>
    </dgm:pt>
    <dgm:pt modelId="{25E59390-DE57-4B43-B87F-D5969C9A300C}" type="parTrans" cxnId="{F16B72BF-548D-4A79-9BF9-7F62CFA487EF}">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708D4F25-A279-4FEF-BA88-5EC2C93488D0}" type="sibTrans" cxnId="{F16B72BF-548D-4A79-9BF9-7F62CFA487EF}">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1ACFDEDA-C65A-4719-A1C4-907D4D8ED6AA}">
      <dgm:prSet custT="1"/>
      <dgm:spPr/>
      <dgm:t>
        <a:bodyPr/>
        <a:lstStyle/>
        <a:p>
          <a:r>
            <a:rPr lang="en-GB" sz="1800" dirty="0">
              <a:latin typeface="Arial" panose="020B0604020202020204" pitchFamily="34" charset="0"/>
              <a:cs typeface="Arial" panose="020B0604020202020204" pitchFamily="34" charset="0"/>
            </a:rPr>
            <a:t>Popular sessions are posted on the training website: </a:t>
          </a:r>
          <a:r>
            <a:rPr lang="en-GB" sz="1800" dirty="0">
              <a:solidFill>
                <a:srgbClr val="787CAB"/>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Ministry of Justice</a:t>
          </a:r>
          <a:endParaRPr lang="en-GB" sz="1800" dirty="0">
            <a:solidFill>
              <a:srgbClr val="787CAB"/>
            </a:solidFill>
            <a:latin typeface="Arial" panose="020B0604020202020204" pitchFamily="34" charset="0"/>
            <a:cs typeface="Arial" panose="020B0604020202020204" pitchFamily="34" charset="0"/>
          </a:endParaRPr>
        </a:p>
      </dgm:t>
    </dgm:pt>
    <dgm:pt modelId="{D0472BEE-B72A-4B74-AD67-60CBA67680C0}" type="parTrans" cxnId="{D07709A5-82E2-4556-B367-86A02293D130}">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E55098D6-E1A0-4FC2-BE29-9C8C9D7ABCC0}" type="sibTrans" cxnId="{D07709A5-82E2-4556-B367-86A02293D130}">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441C0146-E283-4550-B82B-93D74774CDCF}">
      <dgm:prSet phldr="0" custT="1"/>
      <dgm:spPr/>
      <dgm:t>
        <a:bodyPr/>
        <a:lstStyle/>
        <a:p>
          <a:r>
            <a:rPr lang="en-GB" sz="1800" dirty="0">
              <a:solidFill>
                <a:srgbClr val="575C96"/>
              </a:solidFill>
              <a:hlinkClick xmlns:r="http://schemas.openxmlformats.org/officeDocument/2006/relationships" r:id="rId2">
                <a:extLst>
                  <a:ext uri="{A12FA001-AC4F-418D-AE19-62706E023703}">
                    <ahyp:hlinkClr xmlns:ahyp="http://schemas.microsoft.com/office/drawing/2018/hyperlinkcolor" val="tx"/>
                  </a:ext>
                </a:extLst>
              </a:hlinkClick>
            </a:rPr>
            <a:t>Catalogue (justice.gov.uk)</a:t>
          </a:r>
          <a:endParaRPr lang="en-GB" sz="1800" b="0" dirty="0">
            <a:solidFill>
              <a:srgbClr val="575C96"/>
            </a:solidFill>
            <a:latin typeface="Arial" panose="020B0604020202020204" pitchFamily="34" charset="0"/>
            <a:cs typeface="Arial" panose="020B0604020202020204" pitchFamily="34" charset="0"/>
            <a:hlinkClick xmlns:r="http://schemas.openxmlformats.org/officeDocument/2006/relationships" r:id="rId3">
              <a:extLst>
                <a:ext uri="{A12FA001-AC4F-418D-AE19-62706E023703}">
                  <ahyp:hlinkClr xmlns:ahyp="http://schemas.microsoft.com/office/drawing/2018/hyperlinkcolor" val="tx"/>
                </a:ext>
              </a:extLst>
            </a:hlinkClick>
          </a:endParaRPr>
        </a:p>
      </dgm:t>
    </dgm:pt>
    <dgm:pt modelId="{AEE622C5-0355-4E27-BB7D-56E153E8AC79}" type="parTrans" cxnId="{BE4064AB-1092-4FF5-85B8-6AEE7825598E}">
      <dgm:prSet/>
      <dgm:spPr/>
      <dgm:t>
        <a:bodyPr/>
        <a:lstStyle/>
        <a:p>
          <a:endParaRPr lang="en-GB">
            <a:latin typeface="Arial" panose="020B0604020202020204" pitchFamily="34" charset="0"/>
            <a:cs typeface="Arial" panose="020B0604020202020204" pitchFamily="34" charset="0"/>
          </a:endParaRPr>
        </a:p>
      </dgm:t>
    </dgm:pt>
    <dgm:pt modelId="{45AAF290-AB85-4EB1-88D9-34E11F70B728}" type="sibTrans" cxnId="{BE4064AB-1092-4FF5-85B8-6AEE7825598E}">
      <dgm:prSet/>
      <dgm:spPr/>
      <dgm:t>
        <a:bodyPr/>
        <a:lstStyle/>
        <a:p>
          <a:endParaRPr lang="en-GB">
            <a:latin typeface="Arial" panose="020B0604020202020204" pitchFamily="34" charset="0"/>
            <a:cs typeface="Arial" panose="020B0604020202020204" pitchFamily="34" charset="0"/>
          </a:endParaRPr>
        </a:p>
      </dgm:t>
    </dgm:pt>
    <dgm:pt modelId="{F326CDFE-C63A-487F-A5D8-1814D1401B77}" type="pres">
      <dgm:prSet presAssocID="{4F72BB69-779C-4E92-8A9B-EF5EF705EDE1}" presName="linear" presStyleCnt="0">
        <dgm:presLayoutVars>
          <dgm:dir/>
          <dgm:animLvl val="lvl"/>
          <dgm:resizeHandles val="exact"/>
        </dgm:presLayoutVars>
      </dgm:prSet>
      <dgm:spPr/>
    </dgm:pt>
    <dgm:pt modelId="{0B836C4D-980A-4A32-A67E-A3263397AAF8}" type="pres">
      <dgm:prSet presAssocID="{B35C3339-A81B-4400-A810-D0D06B9429A3}" presName="parentLin" presStyleCnt="0"/>
      <dgm:spPr/>
    </dgm:pt>
    <dgm:pt modelId="{D4175619-06B1-4389-8556-B80F04529D31}" type="pres">
      <dgm:prSet presAssocID="{B35C3339-A81B-4400-A810-D0D06B9429A3}" presName="parentLeftMargin" presStyleLbl="node1" presStyleIdx="0" presStyleCnt="4"/>
      <dgm:spPr/>
    </dgm:pt>
    <dgm:pt modelId="{150576E2-B4C6-4050-8FD4-CA95B847155B}" type="pres">
      <dgm:prSet presAssocID="{B35C3339-A81B-4400-A810-D0D06B9429A3}" presName="parentText" presStyleLbl="node1" presStyleIdx="0" presStyleCnt="4">
        <dgm:presLayoutVars>
          <dgm:chMax val="0"/>
          <dgm:bulletEnabled val="1"/>
        </dgm:presLayoutVars>
      </dgm:prSet>
      <dgm:spPr/>
    </dgm:pt>
    <dgm:pt modelId="{37DBEDC6-2265-4286-87D7-73FC1C3033AD}" type="pres">
      <dgm:prSet presAssocID="{B35C3339-A81B-4400-A810-D0D06B9429A3}" presName="negativeSpace" presStyleCnt="0"/>
      <dgm:spPr/>
    </dgm:pt>
    <dgm:pt modelId="{3E190518-22F1-4646-9759-29626193A688}" type="pres">
      <dgm:prSet presAssocID="{B35C3339-A81B-4400-A810-D0D06B9429A3}" presName="childText" presStyleLbl="conFgAcc1" presStyleIdx="0" presStyleCnt="4" custScaleY="79966">
        <dgm:presLayoutVars>
          <dgm:bulletEnabled val="1"/>
        </dgm:presLayoutVars>
      </dgm:prSet>
      <dgm:spPr/>
    </dgm:pt>
    <dgm:pt modelId="{AE3A173B-1284-41E7-8DDD-891D24D4FE94}" type="pres">
      <dgm:prSet presAssocID="{6C08E329-DE9B-401D-AFAD-9812E1A888E7}" presName="spaceBetweenRectangles" presStyleCnt="0"/>
      <dgm:spPr/>
    </dgm:pt>
    <dgm:pt modelId="{25869D85-E00A-462B-8968-850D5C6A5829}" type="pres">
      <dgm:prSet presAssocID="{E3A48D2C-87CF-4510-AA19-2734DF77E047}" presName="parentLin" presStyleCnt="0"/>
      <dgm:spPr/>
    </dgm:pt>
    <dgm:pt modelId="{990CD685-0C1B-4143-AF5D-5E9E67D37489}" type="pres">
      <dgm:prSet presAssocID="{E3A48D2C-87CF-4510-AA19-2734DF77E047}" presName="parentLeftMargin" presStyleLbl="node1" presStyleIdx="0" presStyleCnt="4"/>
      <dgm:spPr/>
    </dgm:pt>
    <dgm:pt modelId="{67B7D9D3-9CC8-4AE7-A220-98CDDFF8386C}" type="pres">
      <dgm:prSet presAssocID="{E3A48D2C-87CF-4510-AA19-2734DF77E047}" presName="parentText" presStyleLbl="node1" presStyleIdx="1" presStyleCnt="4">
        <dgm:presLayoutVars>
          <dgm:chMax val="0"/>
          <dgm:bulletEnabled val="1"/>
        </dgm:presLayoutVars>
      </dgm:prSet>
      <dgm:spPr/>
    </dgm:pt>
    <dgm:pt modelId="{60CBBC75-9757-4052-BAD1-BEB4304F705E}" type="pres">
      <dgm:prSet presAssocID="{E3A48D2C-87CF-4510-AA19-2734DF77E047}" presName="negativeSpace" presStyleCnt="0"/>
      <dgm:spPr/>
    </dgm:pt>
    <dgm:pt modelId="{BFEDC405-33BF-4BA3-A838-FFBB77DEB8BC}" type="pres">
      <dgm:prSet presAssocID="{E3A48D2C-87CF-4510-AA19-2734DF77E047}" presName="childText" presStyleLbl="conFgAcc1" presStyleIdx="1" presStyleCnt="4">
        <dgm:presLayoutVars>
          <dgm:bulletEnabled val="1"/>
        </dgm:presLayoutVars>
      </dgm:prSet>
      <dgm:spPr/>
    </dgm:pt>
    <dgm:pt modelId="{4DF61DC7-6494-4B2A-84EB-B910D1C137F1}" type="pres">
      <dgm:prSet presAssocID="{4773C5DF-AFED-4289-B3A3-085565DDC628}" presName="spaceBetweenRectangles" presStyleCnt="0"/>
      <dgm:spPr/>
    </dgm:pt>
    <dgm:pt modelId="{C0C07DE2-292A-4974-8BA9-EE0AB76FABC9}" type="pres">
      <dgm:prSet presAssocID="{4FF9991D-4474-498A-A74B-32475B5B3E8F}" presName="parentLin" presStyleCnt="0"/>
      <dgm:spPr/>
    </dgm:pt>
    <dgm:pt modelId="{6D24EA8C-2E0E-4554-B86F-A3CE533BC085}" type="pres">
      <dgm:prSet presAssocID="{4FF9991D-4474-498A-A74B-32475B5B3E8F}" presName="parentLeftMargin" presStyleLbl="node1" presStyleIdx="1" presStyleCnt="4"/>
      <dgm:spPr/>
    </dgm:pt>
    <dgm:pt modelId="{FE77AF1C-3A89-4C0E-AAED-39D2B822CEDF}" type="pres">
      <dgm:prSet presAssocID="{4FF9991D-4474-498A-A74B-32475B5B3E8F}" presName="parentText" presStyleLbl="node1" presStyleIdx="2" presStyleCnt="4">
        <dgm:presLayoutVars>
          <dgm:chMax val="0"/>
          <dgm:bulletEnabled val="1"/>
        </dgm:presLayoutVars>
      </dgm:prSet>
      <dgm:spPr/>
    </dgm:pt>
    <dgm:pt modelId="{BDEAC4B0-55ED-4062-A274-67338E5F5486}" type="pres">
      <dgm:prSet presAssocID="{4FF9991D-4474-498A-A74B-32475B5B3E8F}" presName="negativeSpace" presStyleCnt="0"/>
      <dgm:spPr/>
    </dgm:pt>
    <dgm:pt modelId="{75A5DF26-28A4-49BE-825D-32A0F9B644C1}" type="pres">
      <dgm:prSet presAssocID="{4FF9991D-4474-498A-A74B-32475B5B3E8F}" presName="childText" presStyleLbl="conFgAcc1" presStyleIdx="2" presStyleCnt="4">
        <dgm:presLayoutVars>
          <dgm:bulletEnabled val="1"/>
        </dgm:presLayoutVars>
      </dgm:prSet>
      <dgm:spPr/>
    </dgm:pt>
    <dgm:pt modelId="{58C9549A-D063-4910-ACE4-08A5DBB7569D}" type="pres">
      <dgm:prSet presAssocID="{9D06D4CA-519E-49D8-AF73-1CDA1C1C4C9D}" presName="spaceBetweenRectangles" presStyleCnt="0"/>
      <dgm:spPr/>
    </dgm:pt>
    <dgm:pt modelId="{DA47DCFA-7712-4297-AE48-025230E92E85}" type="pres">
      <dgm:prSet presAssocID="{817C6758-BB3C-4238-AEC6-C294BC4D0C2F}" presName="parentLin" presStyleCnt="0"/>
      <dgm:spPr/>
    </dgm:pt>
    <dgm:pt modelId="{9FD5DA56-32BF-4A54-AE52-FB5398107B42}" type="pres">
      <dgm:prSet presAssocID="{817C6758-BB3C-4238-AEC6-C294BC4D0C2F}" presName="parentLeftMargin" presStyleLbl="node1" presStyleIdx="2" presStyleCnt="4"/>
      <dgm:spPr/>
    </dgm:pt>
    <dgm:pt modelId="{DE41F533-A90B-4791-A97F-D2263066D35F}" type="pres">
      <dgm:prSet presAssocID="{817C6758-BB3C-4238-AEC6-C294BC4D0C2F}" presName="parentText" presStyleLbl="node1" presStyleIdx="3" presStyleCnt="4">
        <dgm:presLayoutVars>
          <dgm:chMax val="0"/>
          <dgm:bulletEnabled val="1"/>
        </dgm:presLayoutVars>
      </dgm:prSet>
      <dgm:spPr/>
    </dgm:pt>
    <dgm:pt modelId="{892E7712-640C-4412-BB23-81EE98CB324F}" type="pres">
      <dgm:prSet presAssocID="{817C6758-BB3C-4238-AEC6-C294BC4D0C2F}" presName="negativeSpace" presStyleCnt="0"/>
      <dgm:spPr/>
    </dgm:pt>
    <dgm:pt modelId="{64286BCF-409A-4199-93D7-EC97D8E5BBF6}" type="pres">
      <dgm:prSet presAssocID="{817C6758-BB3C-4238-AEC6-C294BC4D0C2F}" presName="childText" presStyleLbl="conFgAcc1" presStyleIdx="3" presStyleCnt="4">
        <dgm:presLayoutVars>
          <dgm:bulletEnabled val="1"/>
        </dgm:presLayoutVars>
      </dgm:prSet>
      <dgm:spPr/>
    </dgm:pt>
  </dgm:ptLst>
  <dgm:cxnLst>
    <dgm:cxn modelId="{4863BA04-A8FF-4E34-930D-6D4C6804B033}" type="presOf" srcId="{4F72BB69-779C-4E92-8A9B-EF5EF705EDE1}" destId="{F326CDFE-C63A-487F-A5D8-1814D1401B77}" srcOrd="0" destOrd="0" presId="urn:microsoft.com/office/officeart/2005/8/layout/list1"/>
    <dgm:cxn modelId="{743D7006-819D-4607-B793-8F0BA6843E08}" srcId="{4FF9991D-4474-498A-A74B-32475B5B3E8F}" destId="{E3D3CAF0-9275-4665-8A09-F921D8210FA7}" srcOrd="0" destOrd="0" parTransId="{D400898B-3491-4E24-8D88-87A0C6592076}" sibTransId="{2ED1BAF0-E8E7-4B77-822B-45D73CBFAD7D}"/>
    <dgm:cxn modelId="{75F24F0F-65E9-4734-81A7-BE2EEE008E1B}" type="presOf" srcId="{B35C3339-A81B-4400-A810-D0D06B9429A3}" destId="{D4175619-06B1-4389-8556-B80F04529D31}" srcOrd="0" destOrd="0" presId="urn:microsoft.com/office/officeart/2005/8/layout/list1"/>
    <dgm:cxn modelId="{333B4336-BF9F-4C35-93E2-7727AA0E9150}" type="presOf" srcId="{37FF15F9-879B-41E1-B0D2-C06ADE359557}" destId="{BFEDC405-33BF-4BA3-A838-FFBB77DEB8BC}" srcOrd="0" destOrd="0" presId="urn:microsoft.com/office/officeart/2005/8/layout/list1"/>
    <dgm:cxn modelId="{9A99A73A-3C7C-44B4-9A33-682E7B13ED2F}" type="presOf" srcId="{9AB8DC72-3743-4347-AFDE-FA81DC32C4DE}" destId="{64286BCF-409A-4199-93D7-EC97D8E5BBF6}" srcOrd="0" destOrd="0" presId="urn:microsoft.com/office/officeart/2005/8/layout/list1"/>
    <dgm:cxn modelId="{6081D148-AFB4-4275-BCD2-6A348C3D0C49}" type="presOf" srcId="{E3A48D2C-87CF-4510-AA19-2734DF77E047}" destId="{990CD685-0C1B-4143-AF5D-5E9E67D37489}" srcOrd="0" destOrd="0" presId="urn:microsoft.com/office/officeart/2005/8/layout/list1"/>
    <dgm:cxn modelId="{8C598C6B-5EB6-48E3-8FA3-E115F7BF233B}" srcId="{4F72BB69-779C-4E92-8A9B-EF5EF705EDE1}" destId="{4FF9991D-4474-498A-A74B-32475B5B3E8F}" srcOrd="2" destOrd="0" parTransId="{7BB3D060-DF92-4C81-8A00-A6902184DB46}" sibTransId="{9D06D4CA-519E-49D8-AF73-1CDA1C1C4C9D}"/>
    <dgm:cxn modelId="{875A834E-3BD3-4B69-B7BB-3FEE3956EFF0}" srcId="{4F72BB69-779C-4E92-8A9B-EF5EF705EDE1}" destId="{B35C3339-A81B-4400-A810-D0D06B9429A3}" srcOrd="0" destOrd="0" parTransId="{14AFA1E7-DC38-4BA2-BFED-94E410CCC78D}" sibTransId="{6C08E329-DE9B-401D-AFAD-9812E1A888E7}"/>
    <dgm:cxn modelId="{676CBE51-2C93-4AF7-AA90-8624D0E4CD10}" type="presOf" srcId="{E3A48D2C-87CF-4510-AA19-2734DF77E047}" destId="{67B7D9D3-9CC8-4AE7-A220-98CDDFF8386C}" srcOrd="1" destOrd="0" presId="urn:microsoft.com/office/officeart/2005/8/layout/list1"/>
    <dgm:cxn modelId="{BCDE4273-AE50-4749-84AD-3FC5F437B105}" type="presOf" srcId="{1ACFDEDA-C65A-4719-A1C4-907D4D8ED6AA}" destId="{64286BCF-409A-4199-93D7-EC97D8E5BBF6}" srcOrd="0" destOrd="1" presId="urn:microsoft.com/office/officeart/2005/8/layout/list1"/>
    <dgm:cxn modelId="{DF136F73-6E4D-49A6-AE0E-F16A36B1B07E}" srcId="{4F72BB69-779C-4E92-8A9B-EF5EF705EDE1}" destId="{817C6758-BB3C-4238-AEC6-C294BC4D0C2F}" srcOrd="3" destOrd="0" parTransId="{0CDD2F1D-7352-4ECA-8BD2-BCF4530B0D9A}" sibTransId="{A37DBEA1-0418-4940-92F3-4D745BF975FA}"/>
    <dgm:cxn modelId="{B64D5475-0514-49B2-A875-C941ED419B85}" srcId="{4F72BB69-779C-4E92-8A9B-EF5EF705EDE1}" destId="{E3A48D2C-87CF-4510-AA19-2734DF77E047}" srcOrd="1" destOrd="0" parTransId="{F08D27C8-CF13-4DDB-AE4D-E3455E5B2DEA}" sibTransId="{4773C5DF-AFED-4289-B3A3-085565DDC628}"/>
    <dgm:cxn modelId="{47BC9C78-6A5E-4521-AA53-B1FCF8BC6993}" srcId="{817C6758-BB3C-4238-AEC6-C294BC4D0C2F}" destId="{9AB8DC72-3743-4347-AFDE-FA81DC32C4DE}" srcOrd="0" destOrd="0" parTransId="{2910D8AB-EC8B-4A7F-A821-1192B1B27DF2}" sibTransId="{F52BA62B-01BB-43ED-BC06-399838749566}"/>
    <dgm:cxn modelId="{B5B44B80-08D4-4A49-AC76-5ABDD0310F2D}" type="presOf" srcId="{817C6758-BB3C-4238-AEC6-C294BC4D0C2F}" destId="{9FD5DA56-32BF-4A54-AE52-FB5398107B42}" srcOrd="0" destOrd="0" presId="urn:microsoft.com/office/officeart/2005/8/layout/list1"/>
    <dgm:cxn modelId="{C3752D82-09EB-42CF-8233-B8BEF8C40E5E}" type="presOf" srcId="{B35C3339-A81B-4400-A810-D0D06B9429A3}" destId="{150576E2-B4C6-4050-8FD4-CA95B847155B}" srcOrd="1" destOrd="0" presId="urn:microsoft.com/office/officeart/2005/8/layout/list1"/>
    <dgm:cxn modelId="{EE38A489-4BEF-44E0-9D83-282D0B922ABA}" type="presOf" srcId="{817C6758-BB3C-4238-AEC6-C294BC4D0C2F}" destId="{DE41F533-A90B-4791-A97F-D2263066D35F}" srcOrd="1" destOrd="0" presId="urn:microsoft.com/office/officeart/2005/8/layout/list1"/>
    <dgm:cxn modelId="{5DAAEB8E-6578-434E-A738-6690F730F90A}" type="presOf" srcId="{441C0146-E283-4550-B82B-93D74774CDCF}" destId="{3E190518-22F1-4646-9759-29626193A688}" srcOrd="0" destOrd="0" presId="urn:microsoft.com/office/officeart/2005/8/layout/list1"/>
    <dgm:cxn modelId="{72FBD0A3-883C-4D7C-A657-350BFB9A0A7D}" type="presOf" srcId="{4FF9991D-4474-498A-A74B-32475B5B3E8F}" destId="{6D24EA8C-2E0E-4554-B86F-A3CE533BC085}" srcOrd="0" destOrd="0" presId="urn:microsoft.com/office/officeart/2005/8/layout/list1"/>
    <dgm:cxn modelId="{D07709A5-82E2-4556-B367-86A02293D130}" srcId="{817C6758-BB3C-4238-AEC6-C294BC4D0C2F}" destId="{1ACFDEDA-C65A-4719-A1C4-907D4D8ED6AA}" srcOrd="1" destOrd="0" parTransId="{D0472BEE-B72A-4B74-AD67-60CBA67680C0}" sibTransId="{E55098D6-E1A0-4FC2-BE29-9C8C9D7ABCC0}"/>
    <dgm:cxn modelId="{CE5067A5-946E-46BF-B08A-1A09BA303D9A}" type="presOf" srcId="{E3D3CAF0-9275-4665-8A09-F921D8210FA7}" destId="{75A5DF26-28A4-49BE-825D-32A0F9B644C1}" srcOrd="0" destOrd="0" presId="urn:microsoft.com/office/officeart/2005/8/layout/list1"/>
    <dgm:cxn modelId="{BE4064AB-1092-4FF5-85B8-6AEE7825598E}" srcId="{B35C3339-A81B-4400-A810-D0D06B9429A3}" destId="{441C0146-E283-4550-B82B-93D74774CDCF}" srcOrd="0" destOrd="0" parTransId="{AEE622C5-0355-4E27-BB7D-56E153E8AC79}" sibTransId="{45AAF290-AB85-4EB1-88D9-34E11F70B728}"/>
    <dgm:cxn modelId="{F16B72BF-548D-4A79-9BF9-7F62CFA487EF}" srcId="{E3A48D2C-87CF-4510-AA19-2734DF77E047}" destId="{37FF15F9-879B-41E1-B0D2-C06ADE359557}" srcOrd="0" destOrd="0" parTransId="{25E59390-DE57-4B43-B87F-D5969C9A300C}" sibTransId="{708D4F25-A279-4FEF-BA88-5EC2C93488D0}"/>
    <dgm:cxn modelId="{6B5E67C3-5C16-461C-B1E4-210C392FDA88}" type="presOf" srcId="{4FF9991D-4474-498A-A74B-32475B5B3E8F}" destId="{FE77AF1C-3A89-4C0E-AAED-39D2B822CEDF}" srcOrd="1" destOrd="0" presId="urn:microsoft.com/office/officeart/2005/8/layout/list1"/>
    <dgm:cxn modelId="{56FB2365-5E02-403C-A788-32ACC1377BE0}" type="presParOf" srcId="{F326CDFE-C63A-487F-A5D8-1814D1401B77}" destId="{0B836C4D-980A-4A32-A67E-A3263397AAF8}" srcOrd="0" destOrd="0" presId="urn:microsoft.com/office/officeart/2005/8/layout/list1"/>
    <dgm:cxn modelId="{7E55AAF8-0458-44A7-896A-8A8A12D27F45}" type="presParOf" srcId="{0B836C4D-980A-4A32-A67E-A3263397AAF8}" destId="{D4175619-06B1-4389-8556-B80F04529D31}" srcOrd="0" destOrd="0" presId="urn:microsoft.com/office/officeart/2005/8/layout/list1"/>
    <dgm:cxn modelId="{FD279FEF-22A7-43D1-8EC6-E41A5876F661}" type="presParOf" srcId="{0B836C4D-980A-4A32-A67E-A3263397AAF8}" destId="{150576E2-B4C6-4050-8FD4-CA95B847155B}" srcOrd="1" destOrd="0" presId="urn:microsoft.com/office/officeart/2005/8/layout/list1"/>
    <dgm:cxn modelId="{11ACD913-89CB-40DF-A077-56E5D3C723E6}" type="presParOf" srcId="{F326CDFE-C63A-487F-A5D8-1814D1401B77}" destId="{37DBEDC6-2265-4286-87D7-73FC1C3033AD}" srcOrd="1" destOrd="0" presId="urn:microsoft.com/office/officeart/2005/8/layout/list1"/>
    <dgm:cxn modelId="{32DDD340-6618-41E2-AD64-755A1EADC830}" type="presParOf" srcId="{F326CDFE-C63A-487F-A5D8-1814D1401B77}" destId="{3E190518-22F1-4646-9759-29626193A688}" srcOrd="2" destOrd="0" presId="urn:microsoft.com/office/officeart/2005/8/layout/list1"/>
    <dgm:cxn modelId="{C112CD38-44A7-4CCF-9653-F3ED5DD53C16}" type="presParOf" srcId="{F326CDFE-C63A-487F-A5D8-1814D1401B77}" destId="{AE3A173B-1284-41E7-8DDD-891D24D4FE94}" srcOrd="3" destOrd="0" presId="urn:microsoft.com/office/officeart/2005/8/layout/list1"/>
    <dgm:cxn modelId="{7A0B27AE-32F4-46DE-8A4D-8B485CC96674}" type="presParOf" srcId="{F326CDFE-C63A-487F-A5D8-1814D1401B77}" destId="{25869D85-E00A-462B-8968-850D5C6A5829}" srcOrd="4" destOrd="0" presId="urn:microsoft.com/office/officeart/2005/8/layout/list1"/>
    <dgm:cxn modelId="{5C6B1697-0FDC-44C0-AE01-80ADDE265005}" type="presParOf" srcId="{25869D85-E00A-462B-8968-850D5C6A5829}" destId="{990CD685-0C1B-4143-AF5D-5E9E67D37489}" srcOrd="0" destOrd="0" presId="urn:microsoft.com/office/officeart/2005/8/layout/list1"/>
    <dgm:cxn modelId="{82814B80-2E8B-4A08-BE33-864DC38F19E1}" type="presParOf" srcId="{25869D85-E00A-462B-8968-850D5C6A5829}" destId="{67B7D9D3-9CC8-4AE7-A220-98CDDFF8386C}" srcOrd="1" destOrd="0" presId="urn:microsoft.com/office/officeart/2005/8/layout/list1"/>
    <dgm:cxn modelId="{9E567588-727B-405A-9B35-EB3DD43AC560}" type="presParOf" srcId="{F326CDFE-C63A-487F-A5D8-1814D1401B77}" destId="{60CBBC75-9757-4052-BAD1-BEB4304F705E}" srcOrd="5" destOrd="0" presId="urn:microsoft.com/office/officeart/2005/8/layout/list1"/>
    <dgm:cxn modelId="{7DCCBDCE-11C9-4420-B80B-EA00E2F048C6}" type="presParOf" srcId="{F326CDFE-C63A-487F-A5D8-1814D1401B77}" destId="{BFEDC405-33BF-4BA3-A838-FFBB77DEB8BC}" srcOrd="6" destOrd="0" presId="urn:microsoft.com/office/officeart/2005/8/layout/list1"/>
    <dgm:cxn modelId="{7C1F6EDA-8DF2-440D-B778-AA086DB6D844}" type="presParOf" srcId="{F326CDFE-C63A-487F-A5D8-1814D1401B77}" destId="{4DF61DC7-6494-4B2A-84EB-B910D1C137F1}" srcOrd="7" destOrd="0" presId="urn:microsoft.com/office/officeart/2005/8/layout/list1"/>
    <dgm:cxn modelId="{06AD2B7D-F755-4B42-9030-4841B37E8A72}" type="presParOf" srcId="{F326CDFE-C63A-487F-A5D8-1814D1401B77}" destId="{C0C07DE2-292A-4974-8BA9-EE0AB76FABC9}" srcOrd="8" destOrd="0" presId="urn:microsoft.com/office/officeart/2005/8/layout/list1"/>
    <dgm:cxn modelId="{35E4D8A1-6B3A-4AB9-9FF9-4C1581E38D1F}" type="presParOf" srcId="{C0C07DE2-292A-4974-8BA9-EE0AB76FABC9}" destId="{6D24EA8C-2E0E-4554-B86F-A3CE533BC085}" srcOrd="0" destOrd="0" presId="urn:microsoft.com/office/officeart/2005/8/layout/list1"/>
    <dgm:cxn modelId="{752116AA-68F3-4061-9DB3-A42715E94BF4}" type="presParOf" srcId="{C0C07DE2-292A-4974-8BA9-EE0AB76FABC9}" destId="{FE77AF1C-3A89-4C0E-AAED-39D2B822CEDF}" srcOrd="1" destOrd="0" presId="urn:microsoft.com/office/officeart/2005/8/layout/list1"/>
    <dgm:cxn modelId="{372B870D-7BA9-4158-A827-855B5B1CA3A6}" type="presParOf" srcId="{F326CDFE-C63A-487F-A5D8-1814D1401B77}" destId="{BDEAC4B0-55ED-4062-A274-67338E5F5486}" srcOrd="9" destOrd="0" presId="urn:microsoft.com/office/officeart/2005/8/layout/list1"/>
    <dgm:cxn modelId="{AD68EBF3-CB8B-44F1-9032-352F65420499}" type="presParOf" srcId="{F326CDFE-C63A-487F-A5D8-1814D1401B77}" destId="{75A5DF26-28A4-49BE-825D-32A0F9B644C1}" srcOrd="10" destOrd="0" presId="urn:microsoft.com/office/officeart/2005/8/layout/list1"/>
    <dgm:cxn modelId="{66A0466C-03DB-45BB-9637-1C2EC13109E0}" type="presParOf" srcId="{F326CDFE-C63A-487F-A5D8-1814D1401B77}" destId="{58C9549A-D063-4910-ACE4-08A5DBB7569D}" srcOrd="11" destOrd="0" presId="urn:microsoft.com/office/officeart/2005/8/layout/list1"/>
    <dgm:cxn modelId="{919C55E5-0735-46CD-A558-564340347501}" type="presParOf" srcId="{F326CDFE-C63A-487F-A5D8-1814D1401B77}" destId="{DA47DCFA-7712-4297-AE48-025230E92E85}" srcOrd="12" destOrd="0" presId="urn:microsoft.com/office/officeart/2005/8/layout/list1"/>
    <dgm:cxn modelId="{C14ACFC4-C62C-4AEA-8A30-A492661CBD8C}" type="presParOf" srcId="{DA47DCFA-7712-4297-AE48-025230E92E85}" destId="{9FD5DA56-32BF-4A54-AE52-FB5398107B42}" srcOrd="0" destOrd="0" presId="urn:microsoft.com/office/officeart/2005/8/layout/list1"/>
    <dgm:cxn modelId="{24EADDE4-B402-4039-9FEE-B5A7A2ED00BC}" type="presParOf" srcId="{DA47DCFA-7712-4297-AE48-025230E92E85}" destId="{DE41F533-A90B-4791-A97F-D2263066D35F}" srcOrd="1" destOrd="0" presId="urn:microsoft.com/office/officeart/2005/8/layout/list1"/>
    <dgm:cxn modelId="{2638657D-C886-4A3C-815C-7B0901957985}" type="presParOf" srcId="{F326CDFE-C63A-487F-A5D8-1814D1401B77}" destId="{892E7712-640C-4412-BB23-81EE98CB324F}" srcOrd="13" destOrd="0" presId="urn:microsoft.com/office/officeart/2005/8/layout/list1"/>
    <dgm:cxn modelId="{45C7D6A9-B542-4B13-A3D1-64E3F584B5EA}" type="presParOf" srcId="{F326CDFE-C63A-487F-A5D8-1814D1401B77}" destId="{64286BCF-409A-4199-93D7-EC97D8E5BBF6}"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25F5B7-387C-4D68-AD22-9426EAA19B93}"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GB"/>
        </a:p>
      </dgm:t>
    </dgm:pt>
    <dgm:pt modelId="{3DBE0109-7FA6-4187-94B7-3DDB588C4465}">
      <dgm:prSet custT="1"/>
      <dgm:spPr/>
      <dgm:t>
        <a:bodyPr/>
        <a:lstStyle/>
        <a:p>
          <a:pPr algn="l">
            <a:lnSpc>
              <a:spcPct val="100000"/>
            </a:lnSpc>
          </a:pPr>
          <a:r>
            <a:rPr lang="en-US" sz="2000" b="1">
              <a:solidFill>
                <a:schemeClr val="tx1"/>
              </a:solidFill>
            </a:rPr>
            <a:t>Legal Aid Bulletin</a:t>
          </a:r>
          <a:endParaRPr lang="en-GB" sz="2000">
            <a:solidFill>
              <a:schemeClr val="tx1"/>
            </a:solidFill>
          </a:endParaRPr>
        </a:p>
      </dgm:t>
    </dgm:pt>
    <dgm:pt modelId="{EA459259-A947-4DC1-BB4A-438877AD1EA7}" type="parTrans" cxnId="{C188E02D-5560-459A-8E2F-F90D440C4659}">
      <dgm:prSet/>
      <dgm:spPr/>
      <dgm:t>
        <a:bodyPr/>
        <a:lstStyle/>
        <a:p>
          <a:endParaRPr lang="en-GB"/>
        </a:p>
      </dgm:t>
    </dgm:pt>
    <dgm:pt modelId="{501955D5-020C-47D7-8A5C-8BBF7D8BB7DB}" type="sibTrans" cxnId="{C188E02D-5560-459A-8E2F-F90D440C4659}">
      <dgm:prSet/>
      <dgm:spPr/>
      <dgm:t>
        <a:bodyPr/>
        <a:lstStyle/>
        <a:p>
          <a:endParaRPr lang="en-GB"/>
        </a:p>
      </dgm:t>
    </dgm:pt>
    <dgm:pt modelId="{95F5C3FB-93E0-49F7-813C-41F0B37D5EFF}">
      <dgm:prSet custT="1"/>
      <dgm:spPr/>
      <dgm:t>
        <a:bodyPr/>
        <a:lstStyle/>
        <a:p>
          <a:pPr algn="l">
            <a:lnSpc>
              <a:spcPct val="100000"/>
            </a:lnSpc>
          </a:pPr>
          <a:r>
            <a:rPr lang="en-US" sz="2000" b="1">
              <a:solidFill>
                <a:schemeClr val="tx1"/>
              </a:solidFill>
            </a:rPr>
            <a:t>Social Media</a:t>
          </a:r>
          <a:endParaRPr lang="en-GB" sz="2000">
            <a:solidFill>
              <a:schemeClr val="tx1"/>
            </a:solidFill>
          </a:endParaRPr>
        </a:p>
      </dgm:t>
    </dgm:pt>
    <dgm:pt modelId="{A72BB4E7-4546-4D46-AC10-58EB7E6F039F}" type="parTrans" cxnId="{422D65E4-EFF3-44DF-ACCD-EA1CA0567553}">
      <dgm:prSet/>
      <dgm:spPr/>
      <dgm:t>
        <a:bodyPr/>
        <a:lstStyle/>
        <a:p>
          <a:endParaRPr lang="en-GB"/>
        </a:p>
      </dgm:t>
    </dgm:pt>
    <dgm:pt modelId="{5CDF0A17-086C-48BB-9C61-1711CF373B1D}" type="sibTrans" cxnId="{422D65E4-EFF3-44DF-ACCD-EA1CA0567553}">
      <dgm:prSet/>
      <dgm:spPr/>
      <dgm:t>
        <a:bodyPr/>
        <a:lstStyle/>
        <a:p>
          <a:endParaRPr lang="en-GB"/>
        </a:p>
      </dgm:t>
    </dgm:pt>
    <dgm:pt modelId="{FAA44475-7955-4192-A42C-471014DFFBF1}">
      <dgm:prSet custT="1"/>
      <dgm:spPr/>
      <dgm:t>
        <a:bodyPr/>
        <a:lstStyle/>
        <a:p>
          <a:pPr algn="l">
            <a:lnSpc>
              <a:spcPct val="100000"/>
            </a:lnSpc>
          </a:pPr>
          <a:r>
            <a:rPr lang="en-US" sz="2000" b="1">
              <a:solidFill>
                <a:schemeClr val="tx1"/>
              </a:solidFill>
            </a:rPr>
            <a:t>LAA Portal</a:t>
          </a:r>
          <a:endParaRPr lang="en-GB" sz="2000">
            <a:solidFill>
              <a:schemeClr val="tx1"/>
            </a:solidFill>
          </a:endParaRPr>
        </a:p>
      </dgm:t>
    </dgm:pt>
    <dgm:pt modelId="{571C5CB2-87B8-418E-AAE1-F66C9467D25B}" type="parTrans" cxnId="{BFA6143D-0B79-48F8-BD2A-F3BC3195CF93}">
      <dgm:prSet/>
      <dgm:spPr/>
      <dgm:t>
        <a:bodyPr/>
        <a:lstStyle/>
        <a:p>
          <a:endParaRPr lang="en-GB"/>
        </a:p>
      </dgm:t>
    </dgm:pt>
    <dgm:pt modelId="{AA35D885-ABF7-4907-9930-44FF2209C97C}" type="sibTrans" cxnId="{BFA6143D-0B79-48F8-BD2A-F3BC3195CF93}">
      <dgm:prSet/>
      <dgm:spPr/>
      <dgm:t>
        <a:bodyPr/>
        <a:lstStyle/>
        <a:p>
          <a:endParaRPr lang="en-GB"/>
        </a:p>
      </dgm:t>
    </dgm:pt>
    <dgm:pt modelId="{9F8AC92B-0CFF-4D2A-87E0-238590224107}">
      <dgm:prSet custT="1"/>
      <dgm:spPr/>
      <dgm:t>
        <a:bodyPr/>
        <a:lstStyle/>
        <a:p>
          <a:pPr algn="l">
            <a:lnSpc>
              <a:spcPct val="100000"/>
            </a:lnSpc>
          </a:pPr>
          <a:r>
            <a:rPr lang="en-US" sz="1800" b="0">
              <a:solidFill>
                <a:schemeClr val="tx1"/>
              </a:solidFill>
            </a:rPr>
            <a:t>A fortnightly e-alert with links to relevant pages</a:t>
          </a:r>
          <a:endParaRPr lang="en-GB" sz="1800">
            <a:solidFill>
              <a:schemeClr val="tx1"/>
            </a:solidFill>
          </a:endParaRPr>
        </a:p>
      </dgm:t>
    </dgm:pt>
    <dgm:pt modelId="{20E4AFCF-CF8A-4013-8331-546C0BCF83E2}" type="parTrans" cxnId="{CF9C4C36-4687-433E-9135-2FB4E4E9A99C}">
      <dgm:prSet/>
      <dgm:spPr/>
      <dgm:t>
        <a:bodyPr/>
        <a:lstStyle/>
        <a:p>
          <a:endParaRPr lang="en-GB"/>
        </a:p>
      </dgm:t>
    </dgm:pt>
    <dgm:pt modelId="{1419FC9C-9348-4E38-AC54-98538151E62D}" type="sibTrans" cxnId="{CF9C4C36-4687-433E-9135-2FB4E4E9A99C}">
      <dgm:prSet/>
      <dgm:spPr/>
      <dgm:t>
        <a:bodyPr/>
        <a:lstStyle/>
        <a:p>
          <a:endParaRPr lang="en-GB"/>
        </a:p>
      </dgm:t>
    </dgm:pt>
    <dgm:pt modelId="{C633FD28-E165-4631-82DA-99D4C0D77243}">
      <dgm:prSet custT="1"/>
      <dgm:spPr/>
      <dgm:t>
        <a:bodyPr/>
        <a:lstStyle/>
        <a:p>
          <a:pPr algn="l">
            <a:lnSpc>
              <a:spcPct val="100000"/>
            </a:lnSpc>
          </a:pPr>
          <a:r>
            <a:rPr lang="en-US" sz="1800" b="0">
              <a:solidFill>
                <a:schemeClr val="tx1"/>
              </a:solidFill>
            </a:rPr>
            <a:t>Follow us on Twitter</a:t>
          </a:r>
          <a:endParaRPr lang="en-GB" sz="1800">
            <a:solidFill>
              <a:schemeClr val="tx1"/>
            </a:solidFill>
          </a:endParaRPr>
        </a:p>
      </dgm:t>
    </dgm:pt>
    <dgm:pt modelId="{8166A4F0-003E-4E85-A83E-DFE5B0EA1970}" type="parTrans" cxnId="{998CC519-5ACA-499C-8278-9DE36AD1EB9E}">
      <dgm:prSet/>
      <dgm:spPr/>
      <dgm:t>
        <a:bodyPr/>
        <a:lstStyle/>
        <a:p>
          <a:endParaRPr lang="en-GB"/>
        </a:p>
      </dgm:t>
    </dgm:pt>
    <dgm:pt modelId="{948ACCE0-DEDC-4FC8-BD19-5C0E1C06F3DC}" type="sibTrans" cxnId="{998CC519-5ACA-499C-8278-9DE36AD1EB9E}">
      <dgm:prSet/>
      <dgm:spPr/>
      <dgm:t>
        <a:bodyPr/>
        <a:lstStyle/>
        <a:p>
          <a:endParaRPr lang="en-GB"/>
        </a:p>
      </dgm:t>
    </dgm:pt>
    <dgm:pt modelId="{62D036EE-9F11-4D32-A62B-CB208FF88BA7}">
      <dgm:prSet custT="1"/>
      <dgm:spPr/>
      <dgm:t>
        <a:bodyPr/>
        <a:lstStyle/>
        <a:p>
          <a:pPr algn="l">
            <a:lnSpc>
              <a:spcPct val="100000"/>
            </a:lnSpc>
          </a:pPr>
          <a:r>
            <a:rPr lang="en-US" sz="1800" b="0">
              <a:solidFill>
                <a:schemeClr val="tx1"/>
              </a:solidFill>
            </a:rPr>
            <a:t>We post the status of our online systems on the portal’s home page</a:t>
          </a:r>
          <a:endParaRPr lang="en-GB" sz="1800">
            <a:solidFill>
              <a:schemeClr val="tx1"/>
            </a:solidFill>
          </a:endParaRPr>
        </a:p>
      </dgm:t>
    </dgm:pt>
    <dgm:pt modelId="{1C6EE094-98E8-4F36-9B83-EC9FA59B2747}" type="parTrans" cxnId="{201A1579-72E3-480A-90D6-08B92754CF06}">
      <dgm:prSet/>
      <dgm:spPr/>
      <dgm:t>
        <a:bodyPr/>
        <a:lstStyle/>
        <a:p>
          <a:endParaRPr lang="en-GB"/>
        </a:p>
      </dgm:t>
    </dgm:pt>
    <dgm:pt modelId="{5C5022AF-7524-494D-AB19-7C0AB219053F}" type="sibTrans" cxnId="{201A1579-72E3-480A-90D6-08B92754CF06}">
      <dgm:prSet/>
      <dgm:spPr/>
      <dgm:t>
        <a:bodyPr/>
        <a:lstStyle/>
        <a:p>
          <a:endParaRPr lang="en-GB"/>
        </a:p>
      </dgm:t>
    </dgm:pt>
    <dgm:pt modelId="{EDE521FA-F07E-47B4-8BFF-7ED707C3B7A6}">
      <dgm:prSet custT="1"/>
      <dgm:spPr/>
      <dgm:t>
        <a:bodyPr/>
        <a:lstStyle/>
        <a:p>
          <a:pPr algn="l">
            <a:lnSpc>
              <a:spcPct val="100000"/>
            </a:lnSpc>
          </a:pPr>
          <a:r>
            <a:rPr lang="en-US" sz="1800" b="0">
              <a:solidFill>
                <a:schemeClr val="tx1"/>
              </a:solidFill>
            </a:rPr>
            <a:t>Join our thousands of subscribers</a:t>
          </a:r>
          <a:endParaRPr lang="en-GB" sz="1800">
            <a:solidFill>
              <a:schemeClr val="tx1"/>
            </a:solidFill>
          </a:endParaRPr>
        </a:p>
      </dgm:t>
    </dgm:pt>
    <dgm:pt modelId="{13C3D820-DE79-40AF-9605-29C85E259C31}" type="parTrans" cxnId="{ABEA63B1-126E-4E19-BEB4-92B3CA176D01}">
      <dgm:prSet/>
      <dgm:spPr/>
      <dgm:t>
        <a:bodyPr/>
        <a:lstStyle/>
        <a:p>
          <a:endParaRPr lang="en-GB"/>
        </a:p>
      </dgm:t>
    </dgm:pt>
    <dgm:pt modelId="{A08D72C5-E9F6-47A7-9393-B9FBC974CF42}" type="sibTrans" cxnId="{ABEA63B1-126E-4E19-BEB4-92B3CA176D01}">
      <dgm:prSet/>
      <dgm:spPr/>
      <dgm:t>
        <a:bodyPr/>
        <a:lstStyle/>
        <a:p>
          <a:endParaRPr lang="en-GB"/>
        </a:p>
      </dgm:t>
    </dgm:pt>
    <dgm:pt modelId="{47527E50-5219-4043-8AF4-B716E7867316}">
      <dgm:prSet custT="1"/>
      <dgm:spPr/>
      <dgm:t>
        <a:bodyPr/>
        <a:lstStyle/>
        <a:p>
          <a:pPr algn="l">
            <a:lnSpc>
              <a:spcPct val="100000"/>
            </a:lnSpc>
          </a:pPr>
          <a:r>
            <a:rPr lang="en-GB" sz="1800">
              <a:solidFill>
                <a:schemeClr val="tx1"/>
              </a:solidFill>
            </a:rPr>
            <a:t>Read our blog</a:t>
          </a:r>
        </a:p>
      </dgm:t>
    </dgm:pt>
    <dgm:pt modelId="{2D4FDB7A-B06A-4991-86C8-12F3B2300E2D}" type="parTrans" cxnId="{04EFEDE2-1535-4CB3-AD27-F1C0AFA56AF3}">
      <dgm:prSet/>
      <dgm:spPr/>
      <dgm:t>
        <a:bodyPr/>
        <a:lstStyle/>
        <a:p>
          <a:endParaRPr lang="en-GB"/>
        </a:p>
      </dgm:t>
    </dgm:pt>
    <dgm:pt modelId="{80574B66-473E-4701-A6F9-817B8E57E4AD}" type="sibTrans" cxnId="{04EFEDE2-1535-4CB3-AD27-F1C0AFA56AF3}">
      <dgm:prSet/>
      <dgm:spPr/>
      <dgm:t>
        <a:bodyPr/>
        <a:lstStyle/>
        <a:p>
          <a:endParaRPr lang="en-GB"/>
        </a:p>
      </dgm:t>
    </dgm:pt>
    <dgm:pt modelId="{1E0E2585-6D64-4BCA-A4D7-BA1944500266}">
      <dgm:prSet custT="1"/>
      <dgm:spPr/>
      <dgm:t>
        <a:bodyPr/>
        <a:lstStyle/>
        <a:p>
          <a:pPr algn="l">
            <a:lnSpc>
              <a:spcPct val="100000"/>
            </a:lnSpc>
          </a:pPr>
          <a:r>
            <a:rPr lang="en-US" sz="1800" b="0">
              <a:solidFill>
                <a:schemeClr val="tx1"/>
              </a:solidFill>
            </a:rPr>
            <a:t>Get help from our customer </a:t>
          </a:r>
          <a:r>
            <a:rPr lang="en-GB" sz="1800">
              <a:solidFill>
                <a:schemeClr val="tx1"/>
              </a:solidFill>
            </a:rPr>
            <a:t>service twitter account</a:t>
          </a:r>
        </a:p>
      </dgm:t>
    </dgm:pt>
    <dgm:pt modelId="{D5747840-D600-42AD-B042-A64012FACEE5}" type="parTrans" cxnId="{C55B9942-CC5C-4F8B-9A43-31563B4D7D9F}">
      <dgm:prSet/>
      <dgm:spPr/>
      <dgm:t>
        <a:bodyPr/>
        <a:lstStyle/>
        <a:p>
          <a:endParaRPr lang="en-GB"/>
        </a:p>
      </dgm:t>
    </dgm:pt>
    <dgm:pt modelId="{70A872F3-6C01-4B1B-9562-C2729DE86D7E}" type="sibTrans" cxnId="{C55B9942-CC5C-4F8B-9A43-31563B4D7D9F}">
      <dgm:prSet/>
      <dgm:spPr/>
      <dgm:t>
        <a:bodyPr/>
        <a:lstStyle/>
        <a:p>
          <a:endParaRPr lang="en-GB"/>
        </a:p>
      </dgm:t>
    </dgm:pt>
    <dgm:pt modelId="{61396595-EBD2-4C22-A56F-99D9199A2956}" type="pres">
      <dgm:prSet presAssocID="{6125F5B7-387C-4D68-AD22-9426EAA19B93}" presName="rootnode" presStyleCnt="0">
        <dgm:presLayoutVars>
          <dgm:chMax/>
          <dgm:chPref/>
          <dgm:dir/>
          <dgm:animLvl val="lvl"/>
        </dgm:presLayoutVars>
      </dgm:prSet>
      <dgm:spPr/>
    </dgm:pt>
    <dgm:pt modelId="{FF8030C4-593F-4840-A1B1-870020D41BCB}" type="pres">
      <dgm:prSet presAssocID="{3DBE0109-7FA6-4187-94B7-3DDB588C4465}" presName="composite" presStyleCnt="0"/>
      <dgm:spPr/>
    </dgm:pt>
    <dgm:pt modelId="{C59BA069-A66D-4B36-817C-76B712173D42}" type="pres">
      <dgm:prSet presAssocID="{3DBE0109-7FA6-4187-94B7-3DDB588C4465}" presName="LShape" presStyleLbl="alignNode1" presStyleIdx="0" presStyleCnt="5" custScaleX="137245"/>
      <dgm:spPr>
        <a:solidFill>
          <a:srgbClr val="ABADCB"/>
        </a:solidFill>
        <a:ln>
          <a:solidFill>
            <a:schemeClr val="accent4">
              <a:lumMod val="75000"/>
            </a:schemeClr>
          </a:solidFill>
        </a:ln>
      </dgm:spPr>
    </dgm:pt>
    <dgm:pt modelId="{185F89CF-98A2-4964-8B5C-249B26A1B783}" type="pres">
      <dgm:prSet presAssocID="{3DBE0109-7FA6-4187-94B7-3DDB588C4465}" presName="ParentText" presStyleLbl="revTx" presStyleIdx="0" presStyleCnt="3" custScaleX="146771" custLinFactNeighborX="4157" custLinFactNeighborY="2249">
        <dgm:presLayoutVars>
          <dgm:chMax val="0"/>
          <dgm:chPref val="0"/>
          <dgm:bulletEnabled val="1"/>
        </dgm:presLayoutVars>
      </dgm:prSet>
      <dgm:spPr/>
    </dgm:pt>
    <dgm:pt modelId="{56E93CB9-72B4-4F91-A22C-AF9924480AB8}" type="pres">
      <dgm:prSet presAssocID="{3DBE0109-7FA6-4187-94B7-3DDB588C4465}" presName="Triangle" presStyleLbl="alignNode1" presStyleIdx="1" presStyleCnt="5" custLinFactX="7422" custLinFactNeighborX="100000" custLinFactNeighborY="15324"/>
      <dgm:spPr>
        <a:solidFill>
          <a:srgbClr val="ABADCB"/>
        </a:solidFill>
        <a:ln>
          <a:solidFill>
            <a:schemeClr val="accent4">
              <a:lumMod val="75000"/>
            </a:schemeClr>
          </a:solidFill>
        </a:ln>
      </dgm:spPr>
    </dgm:pt>
    <dgm:pt modelId="{5F885AB2-D831-4A23-9F1A-AF92AB2C5E64}" type="pres">
      <dgm:prSet presAssocID="{501955D5-020C-47D7-8A5C-8BBF7D8BB7DB}" presName="sibTrans" presStyleCnt="0"/>
      <dgm:spPr/>
    </dgm:pt>
    <dgm:pt modelId="{73FF56C9-542D-448A-9426-90AE73A3CB90}" type="pres">
      <dgm:prSet presAssocID="{501955D5-020C-47D7-8A5C-8BBF7D8BB7DB}" presName="space" presStyleCnt="0"/>
      <dgm:spPr/>
    </dgm:pt>
    <dgm:pt modelId="{E059D796-F12F-41CB-9943-9CAF789C0E67}" type="pres">
      <dgm:prSet presAssocID="{95F5C3FB-93E0-49F7-813C-41F0B37D5EFF}" presName="composite" presStyleCnt="0"/>
      <dgm:spPr/>
    </dgm:pt>
    <dgm:pt modelId="{9BC7C547-C38B-4461-9DD9-5C3D0FDC541A}" type="pres">
      <dgm:prSet presAssocID="{95F5C3FB-93E0-49F7-813C-41F0B37D5EFF}" presName="LShape" presStyleLbl="alignNode1" presStyleIdx="2" presStyleCnt="5" custScaleX="127276" custLinFactNeighborX="8775" custLinFactNeighborY="-721"/>
      <dgm:spPr>
        <a:solidFill>
          <a:srgbClr val="ABADCB"/>
        </a:solidFill>
        <a:ln>
          <a:solidFill>
            <a:schemeClr val="accent2">
              <a:lumMod val="75000"/>
            </a:schemeClr>
          </a:solidFill>
        </a:ln>
      </dgm:spPr>
    </dgm:pt>
    <dgm:pt modelId="{1DB7C282-84EA-4A18-AFDC-B0F17F2DC774}" type="pres">
      <dgm:prSet presAssocID="{95F5C3FB-93E0-49F7-813C-41F0B37D5EFF}" presName="ParentText" presStyleLbl="revTx" presStyleIdx="1" presStyleCnt="3" custScaleX="131085" custLinFactNeighborX="15657" custLinFactNeighborY="6231">
        <dgm:presLayoutVars>
          <dgm:chMax val="0"/>
          <dgm:chPref val="0"/>
          <dgm:bulletEnabled val="1"/>
        </dgm:presLayoutVars>
      </dgm:prSet>
      <dgm:spPr/>
    </dgm:pt>
    <dgm:pt modelId="{64CA9253-242E-45BF-96BC-52521496B7E4}" type="pres">
      <dgm:prSet presAssocID="{95F5C3FB-93E0-49F7-813C-41F0B37D5EFF}" presName="Triangle" presStyleLbl="alignNode1" presStyleIdx="3" presStyleCnt="5" custLinFactX="23383" custLinFactNeighborX="100000" custLinFactNeighborY="19445"/>
      <dgm:spPr>
        <a:solidFill>
          <a:srgbClr val="ABADCB"/>
        </a:solidFill>
        <a:ln>
          <a:solidFill>
            <a:schemeClr val="accent4">
              <a:lumMod val="75000"/>
            </a:schemeClr>
          </a:solidFill>
        </a:ln>
      </dgm:spPr>
    </dgm:pt>
    <dgm:pt modelId="{2AEED5A4-3B28-4C00-8C5B-80A73F08FA39}" type="pres">
      <dgm:prSet presAssocID="{5CDF0A17-086C-48BB-9C61-1711CF373B1D}" presName="sibTrans" presStyleCnt="0"/>
      <dgm:spPr/>
    </dgm:pt>
    <dgm:pt modelId="{A3DDCE04-E384-4BFD-A544-8E3F92E69B4A}" type="pres">
      <dgm:prSet presAssocID="{5CDF0A17-086C-48BB-9C61-1711CF373B1D}" presName="space" presStyleCnt="0"/>
      <dgm:spPr/>
    </dgm:pt>
    <dgm:pt modelId="{99EA3F3E-A0BF-4C08-9533-63D5E86488C8}" type="pres">
      <dgm:prSet presAssocID="{FAA44475-7955-4192-A42C-471014DFFBF1}" presName="composite" presStyleCnt="0"/>
      <dgm:spPr/>
    </dgm:pt>
    <dgm:pt modelId="{8B28F3EB-4E0C-4C7E-9F88-4308689FA845}" type="pres">
      <dgm:prSet presAssocID="{FAA44475-7955-4192-A42C-471014DFFBF1}" presName="LShape" presStyleLbl="alignNode1" presStyleIdx="4" presStyleCnt="5" custScaleX="126898" custLinFactNeighborX="751" custLinFactNeighborY="95"/>
      <dgm:spPr>
        <a:solidFill>
          <a:srgbClr val="ABADCB"/>
        </a:solidFill>
        <a:ln>
          <a:solidFill>
            <a:schemeClr val="accent4">
              <a:lumMod val="75000"/>
            </a:schemeClr>
          </a:solidFill>
        </a:ln>
      </dgm:spPr>
    </dgm:pt>
    <dgm:pt modelId="{CF6A27DB-211C-4FCC-9203-D4F2284B7E2F}" type="pres">
      <dgm:prSet presAssocID="{FAA44475-7955-4192-A42C-471014DFFBF1}" presName="ParentText" presStyleLbl="revTx" presStyleIdx="2" presStyleCnt="3" custScaleX="131888" custLinFactNeighborX="4137" custLinFactNeighborY="10545">
        <dgm:presLayoutVars>
          <dgm:chMax val="0"/>
          <dgm:chPref val="0"/>
          <dgm:bulletEnabled val="1"/>
        </dgm:presLayoutVars>
      </dgm:prSet>
      <dgm:spPr/>
    </dgm:pt>
  </dgm:ptLst>
  <dgm:cxnLst>
    <dgm:cxn modelId="{998CC519-5ACA-499C-8278-9DE36AD1EB9E}" srcId="{95F5C3FB-93E0-49F7-813C-41F0B37D5EFF}" destId="{C633FD28-E165-4631-82DA-99D4C0D77243}" srcOrd="0" destOrd="0" parTransId="{8166A4F0-003E-4E85-A83E-DFE5B0EA1970}" sibTransId="{948ACCE0-DEDC-4FC8-BD19-5C0E1C06F3DC}"/>
    <dgm:cxn modelId="{7C115228-541B-44C9-B48C-E36901399891}" type="presOf" srcId="{47527E50-5219-4043-8AF4-B716E7867316}" destId="{1DB7C282-84EA-4A18-AFDC-B0F17F2DC774}" srcOrd="0" destOrd="3" presId="urn:microsoft.com/office/officeart/2009/3/layout/StepUpProcess"/>
    <dgm:cxn modelId="{C188E02D-5560-459A-8E2F-F90D440C4659}" srcId="{6125F5B7-387C-4D68-AD22-9426EAA19B93}" destId="{3DBE0109-7FA6-4187-94B7-3DDB588C4465}" srcOrd="0" destOrd="0" parTransId="{EA459259-A947-4DC1-BB4A-438877AD1EA7}" sibTransId="{501955D5-020C-47D7-8A5C-8BBF7D8BB7DB}"/>
    <dgm:cxn modelId="{CF9C4C36-4687-433E-9135-2FB4E4E9A99C}" srcId="{3DBE0109-7FA6-4187-94B7-3DDB588C4465}" destId="{9F8AC92B-0CFF-4D2A-87E0-238590224107}" srcOrd="0" destOrd="0" parTransId="{20E4AFCF-CF8A-4013-8331-546C0BCF83E2}" sibTransId="{1419FC9C-9348-4E38-AC54-98538151E62D}"/>
    <dgm:cxn modelId="{BFA6143D-0B79-48F8-BD2A-F3BC3195CF93}" srcId="{6125F5B7-387C-4D68-AD22-9426EAA19B93}" destId="{FAA44475-7955-4192-A42C-471014DFFBF1}" srcOrd="2" destOrd="0" parTransId="{571C5CB2-87B8-418E-AAE1-F66C9467D25B}" sibTransId="{AA35D885-ABF7-4907-9930-44FF2209C97C}"/>
    <dgm:cxn modelId="{77C0B73E-A206-49C6-B954-6D0F59A3FE7D}" type="presOf" srcId="{9F8AC92B-0CFF-4D2A-87E0-238590224107}" destId="{185F89CF-98A2-4964-8B5C-249B26A1B783}" srcOrd="0" destOrd="1" presId="urn:microsoft.com/office/officeart/2009/3/layout/StepUpProcess"/>
    <dgm:cxn modelId="{0CC12741-2720-4FEC-871A-0D77FFE358D3}" type="presOf" srcId="{95F5C3FB-93E0-49F7-813C-41F0B37D5EFF}" destId="{1DB7C282-84EA-4A18-AFDC-B0F17F2DC774}" srcOrd="0" destOrd="0" presId="urn:microsoft.com/office/officeart/2009/3/layout/StepUpProcess"/>
    <dgm:cxn modelId="{C55B9942-CC5C-4F8B-9A43-31563B4D7D9F}" srcId="{95F5C3FB-93E0-49F7-813C-41F0B37D5EFF}" destId="{1E0E2585-6D64-4BCA-A4D7-BA1944500266}" srcOrd="1" destOrd="0" parTransId="{D5747840-D600-42AD-B042-A64012FACEE5}" sibTransId="{70A872F3-6C01-4B1B-9562-C2729DE86D7E}"/>
    <dgm:cxn modelId="{9D260843-08D6-410A-8507-C489CA86CECB}" type="presOf" srcId="{EDE521FA-F07E-47B4-8BFF-7ED707C3B7A6}" destId="{185F89CF-98A2-4964-8B5C-249B26A1B783}" srcOrd="0" destOrd="2" presId="urn:microsoft.com/office/officeart/2009/3/layout/StepUpProcess"/>
    <dgm:cxn modelId="{B396C549-5913-481C-B78D-E3C1F9CC05C9}" type="presOf" srcId="{3DBE0109-7FA6-4187-94B7-3DDB588C4465}" destId="{185F89CF-98A2-4964-8B5C-249B26A1B783}" srcOrd="0" destOrd="0" presId="urn:microsoft.com/office/officeart/2009/3/layout/StepUpProcess"/>
    <dgm:cxn modelId="{201A1579-72E3-480A-90D6-08B92754CF06}" srcId="{FAA44475-7955-4192-A42C-471014DFFBF1}" destId="{62D036EE-9F11-4D32-A62B-CB208FF88BA7}" srcOrd="0" destOrd="0" parTransId="{1C6EE094-98E8-4F36-9B83-EC9FA59B2747}" sibTransId="{5C5022AF-7524-494D-AB19-7C0AB219053F}"/>
    <dgm:cxn modelId="{E1AB208A-4A4D-41BC-8EAC-3F2BCB626361}" type="presOf" srcId="{6125F5B7-387C-4D68-AD22-9426EAA19B93}" destId="{61396595-EBD2-4C22-A56F-99D9199A2956}" srcOrd="0" destOrd="0" presId="urn:microsoft.com/office/officeart/2009/3/layout/StepUpProcess"/>
    <dgm:cxn modelId="{ABEA63B1-126E-4E19-BEB4-92B3CA176D01}" srcId="{3DBE0109-7FA6-4187-94B7-3DDB588C4465}" destId="{EDE521FA-F07E-47B4-8BFF-7ED707C3B7A6}" srcOrd="1" destOrd="0" parTransId="{13C3D820-DE79-40AF-9605-29C85E259C31}" sibTransId="{A08D72C5-E9F6-47A7-9393-B9FBC974CF42}"/>
    <dgm:cxn modelId="{26E778C3-B504-49D5-B65E-E50855328569}" type="presOf" srcId="{FAA44475-7955-4192-A42C-471014DFFBF1}" destId="{CF6A27DB-211C-4FCC-9203-D4F2284B7E2F}" srcOrd="0" destOrd="0" presId="urn:microsoft.com/office/officeart/2009/3/layout/StepUpProcess"/>
    <dgm:cxn modelId="{3181CFCF-06DD-44DE-B3FD-D65B025D913A}" type="presOf" srcId="{62D036EE-9F11-4D32-A62B-CB208FF88BA7}" destId="{CF6A27DB-211C-4FCC-9203-D4F2284B7E2F}" srcOrd="0" destOrd="1" presId="urn:microsoft.com/office/officeart/2009/3/layout/StepUpProcess"/>
    <dgm:cxn modelId="{B57385E2-450A-4972-8744-4212C977C86B}" type="presOf" srcId="{C633FD28-E165-4631-82DA-99D4C0D77243}" destId="{1DB7C282-84EA-4A18-AFDC-B0F17F2DC774}" srcOrd="0" destOrd="1" presId="urn:microsoft.com/office/officeart/2009/3/layout/StepUpProcess"/>
    <dgm:cxn modelId="{04EFEDE2-1535-4CB3-AD27-F1C0AFA56AF3}" srcId="{95F5C3FB-93E0-49F7-813C-41F0B37D5EFF}" destId="{47527E50-5219-4043-8AF4-B716E7867316}" srcOrd="2" destOrd="0" parTransId="{2D4FDB7A-B06A-4991-86C8-12F3B2300E2D}" sibTransId="{80574B66-473E-4701-A6F9-817B8E57E4AD}"/>
    <dgm:cxn modelId="{422D65E4-EFF3-44DF-ACCD-EA1CA0567553}" srcId="{6125F5B7-387C-4D68-AD22-9426EAA19B93}" destId="{95F5C3FB-93E0-49F7-813C-41F0B37D5EFF}" srcOrd="1" destOrd="0" parTransId="{A72BB4E7-4546-4D46-AC10-58EB7E6F039F}" sibTransId="{5CDF0A17-086C-48BB-9C61-1711CF373B1D}"/>
    <dgm:cxn modelId="{FCC069FD-CF8B-4980-8581-03B757562DDB}" type="presOf" srcId="{1E0E2585-6D64-4BCA-A4D7-BA1944500266}" destId="{1DB7C282-84EA-4A18-AFDC-B0F17F2DC774}" srcOrd="0" destOrd="2" presId="urn:microsoft.com/office/officeart/2009/3/layout/StepUpProcess"/>
    <dgm:cxn modelId="{60DE42B7-A720-4EB8-A826-7BE9BC143EE2}" type="presParOf" srcId="{61396595-EBD2-4C22-A56F-99D9199A2956}" destId="{FF8030C4-593F-4840-A1B1-870020D41BCB}" srcOrd="0" destOrd="0" presId="urn:microsoft.com/office/officeart/2009/3/layout/StepUpProcess"/>
    <dgm:cxn modelId="{7497D9C7-196D-4F6C-9806-C69260478E73}" type="presParOf" srcId="{FF8030C4-593F-4840-A1B1-870020D41BCB}" destId="{C59BA069-A66D-4B36-817C-76B712173D42}" srcOrd="0" destOrd="0" presId="urn:microsoft.com/office/officeart/2009/3/layout/StepUpProcess"/>
    <dgm:cxn modelId="{3B31CF25-D340-44B3-80E9-C8A3B1D1F480}" type="presParOf" srcId="{FF8030C4-593F-4840-A1B1-870020D41BCB}" destId="{185F89CF-98A2-4964-8B5C-249B26A1B783}" srcOrd="1" destOrd="0" presId="urn:microsoft.com/office/officeart/2009/3/layout/StepUpProcess"/>
    <dgm:cxn modelId="{AC93787D-5F01-4C8A-9807-D4C8DDFF8082}" type="presParOf" srcId="{FF8030C4-593F-4840-A1B1-870020D41BCB}" destId="{56E93CB9-72B4-4F91-A22C-AF9924480AB8}" srcOrd="2" destOrd="0" presId="urn:microsoft.com/office/officeart/2009/3/layout/StepUpProcess"/>
    <dgm:cxn modelId="{15811985-AC59-4B08-BE3D-F5F404071298}" type="presParOf" srcId="{61396595-EBD2-4C22-A56F-99D9199A2956}" destId="{5F885AB2-D831-4A23-9F1A-AF92AB2C5E64}" srcOrd="1" destOrd="0" presId="urn:microsoft.com/office/officeart/2009/3/layout/StepUpProcess"/>
    <dgm:cxn modelId="{B51A8388-CB10-4FAC-9562-16BA2AB05C6E}" type="presParOf" srcId="{5F885AB2-D831-4A23-9F1A-AF92AB2C5E64}" destId="{73FF56C9-542D-448A-9426-90AE73A3CB90}" srcOrd="0" destOrd="0" presId="urn:microsoft.com/office/officeart/2009/3/layout/StepUpProcess"/>
    <dgm:cxn modelId="{7102BE15-EF99-40B0-886E-5FF8D2A6FD6D}" type="presParOf" srcId="{61396595-EBD2-4C22-A56F-99D9199A2956}" destId="{E059D796-F12F-41CB-9943-9CAF789C0E67}" srcOrd="2" destOrd="0" presId="urn:microsoft.com/office/officeart/2009/3/layout/StepUpProcess"/>
    <dgm:cxn modelId="{C73039A7-F4B4-48A7-A99A-4F5A6B451D07}" type="presParOf" srcId="{E059D796-F12F-41CB-9943-9CAF789C0E67}" destId="{9BC7C547-C38B-4461-9DD9-5C3D0FDC541A}" srcOrd="0" destOrd="0" presId="urn:microsoft.com/office/officeart/2009/3/layout/StepUpProcess"/>
    <dgm:cxn modelId="{49B3BBED-CC1A-460D-8158-5363D9C72759}" type="presParOf" srcId="{E059D796-F12F-41CB-9943-9CAF789C0E67}" destId="{1DB7C282-84EA-4A18-AFDC-B0F17F2DC774}" srcOrd="1" destOrd="0" presId="urn:microsoft.com/office/officeart/2009/3/layout/StepUpProcess"/>
    <dgm:cxn modelId="{0F5FEE9D-B5E4-4FD6-BA07-6F74F8562BED}" type="presParOf" srcId="{E059D796-F12F-41CB-9943-9CAF789C0E67}" destId="{64CA9253-242E-45BF-96BC-52521496B7E4}" srcOrd="2" destOrd="0" presId="urn:microsoft.com/office/officeart/2009/3/layout/StepUpProcess"/>
    <dgm:cxn modelId="{5180E671-6BDB-4977-8C7C-3A7793B271D5}" type="presParOf" srcId="{61396595-EBD2-4C22-A56F-99D9199A2956}" destId="{2AEED5A4-3B28-4C00-8C5B-80A73F08FA39}" srcOrd="3" destOrd="0" presId="urn:microsoft.com/office/officeart/2009/3/layout/StepUpProcess"/>
    <dgm:cxn modelId="{01CAC4C1-27A4-4285-9ED5-1A3169BBB205}" type="presParOf" srcId="{2AEED5A4-3B28-4C00-8C5B-80A73F08FA39}" destId="{A3DDCE04-E384-4BFD-A544-8E3F92E69B4A}" srcOrd="0" destOrd="0" presId="urn:microsoft.com/office/officeart/2009/3/layout/StepUpProcess"/>
    <dgm:cxn modelId="{768764A9-1456-4164-89D4-8FCFD1FE5927}" type="presParOf" srcId="{61396595-EBD2-4C22-A56F-99D9199A2956}" destId="{99EA3F3E-A0BF-4C08-9533-63D5E86488C8}" srcOrd="4" destOrd="0" presId="urn:microsoft.com/office/officeart/2009/3/layout/StepUpProcess"/>
    <dgm:cxn modelId="{15DC8144-C5E0-4AC2-B2D9-A41327968929}" type="presParOf" srcId="{99EA3F3E-A0BF-4C08-9533-63D5E86488C8}" destId="{8B28F3EB-4E0C-4C7E-9F88-4308689FA845}" srcOrd="0" destOrd="0" presId="urn:microsoft.com/office/officeart/2009/3/layout/StepUpProcess"/>
    <dgm:cxn modelId="{07D8B55D-7112-499B-8CEA-1AF4665E829F}" type="presParOf" srcId="{99EA3F3E-A0BF-4C08-9533-63D5E86488C8}" destId="{CF6A27DB-211C-4FCC-9203-D4F2284B7E2F}"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645CBD-A313-4BF0-96AA-D92FE4025230}">
      <dsp:nvSpPr>
        <dsp:cNvPr id="0" name=""/>
        <dsp:cNvSpPr/>
      </dsp:nvSpPr>
      <dsp:spPr>
        <a:xfrm>
          <a:off x="0" y="316291"/>
          <a:ext cx="9584616"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851F8D-7EC3-4DA9-B329-8F3169DB7248}">
      <dsp:nvSpPr>
        <dsp:cNvPr id="0" name=""/>
        <dsp:cNvSpPr/>
      </dsp:nvSpPr>
      <dsp:spPr>
        <a:xfrm>
          <a:off x="479230" y="65371"/>
          <a:ext cx="6709231" cy="501840"/>
        </a:xfrm>
        <a:prstGeom prst="roundRect">
          <a:avLst/>
        </a:prstGeom>
        <a:solidFill>
          <a:srgbClr val="ABADC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593" tIns="0" rIns="253593" bIns="0" numCol="1" spcCol="1270" anchor="ctr" anchorCtr="0">
          <a:noAutofit/>
        </a:bodyPr>
        <a:lstStyle/>
        <a:p>
          <a:pPr marL="0" lvl="0" indent="0" algn="l" defTabSz="889000">
            <a:lnSpc>
              <a:spcPct val="90000"/>
            </a:lnSpc>
            <a:spcBef>
              <a:spcPct val="0"/>
            </a:spcBef>
            <a:spcAft>
              <a:spcPct val="35000"/>
            </a:spcAft>
            <a:buNone/>
          </a:pPr>
          <a:r>
            <a:rPr lang="en-US" sz="2000" b="1" kern="1200">
              <a:solidFill>
                <a:schemeClr val="tx1"/>
              </a:solidFill>
            </a:rPr>
            <a:t>Introduction</a:t>
          </a:r>
        </a:p>
      </dsp:txBody>
      <dsp:txXfrm>
        <a:off x="503728" y="89869"/>
        <a:ext cx="6660235" cy="452844"/>
      </dsp:txXfrm>
    </dsp:sp>
    <dsp:sp modelId="{72DC448B-08E0-4E7F-B838-2388C74487C7}">
      <dsp:nvSpPr>
        <dsp:cNvPr id="0" name=""/>
        <dsp:cNvSpPr/>
      </dsp:nvSpPr>
      <dsp:spPr>
        <a:xfrm>
          <a:off x="0" y="1087411"/>
          <a:ext cx="9584616"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79D889-BE3D-4AB8-B2BB-2646723D1C1D}">
      <dsp:nvSpPr>
        <dsp:cNvPr id="0" name=""/>
        <dsp:cNvSpPr/>
      </dsp:nvSpPr>
      <dsp:spPr>
        <a:xfrm>
          <a:off x="479230" y="836491"/>
          <a:ext cx="6709231" cy="501840"/>
        </a:xfrm>
        <a:prstGeom prst="roundRect">
          <a:avLst/>
        </a:prstGeom>
        <a:solidFill>
          <a:srgbClr val="ABADC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593" tIns="0" rIns="253593" bIns="0" numCol="1" spcCol="1270" anchor="ctr" anchorCtr="0">
          <a:noAutofit/>
        </a:bodyPr>
        <a:lstStyle/>
        <a:p>
          <a:pPr marL="0" lvl="0" indent="0" algn="l" defTabSz="889000">
            <a:lnSpc>
              <a:spcPct val="90000"/>
            </a:lnSpc>
            <a:spcBef>
              <a:spcPct val="0"/>
            </a:spcBef>
            <a:spcAft>
              <a:spcPct val="35000"/>
            </a:spcAft>
            <a:buNone/>
          </a:pPr>
          <a:r>
            <a:rPr lang="en-US" sz="2000" b="1" kern="1200">
              <a:solidFill>
                <a:schemeClr val="tx1"/>
              </a:solidFill>
            </a:rPr>
            <a:t>Means</a:t>
          </a:r>
        </a:p>
      </dsp:txBody>
      <dsp:txXfrm>
        <a:off x="503728" y="860989"/>
        <a:ext cx="6660235" cy="452844"/>
      </dsp:txXfrm>
    </dsp:sp>
    <dsp:sp modelId="{7B849D97-E571-48DB-A641-07FE95EEC052}">
      <dsp:nvSpPr>
        <dsp:cNvPr id="0" name=""/>
        <dsp:cNvSpPr/>
      </dsp:nvSpPr>
      <dsp:spPr>
        <a:xfrm>
          <a:off x="0" y="1858531"/>
          <a:ext cx="9584616"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AEF939-05FB-4BD0-BA2C-9FF674481461}">
      <dsp:nvSpPr>
        <dsp:cNvPr id="0" name=""/>
        <dsp:cNvSpPr/>
      </dsp:nvSpPr>
      <dsp:spPr>
        <a:xfrm>
          <a:off x="479230" y="1607610"/>
          <a:ext cx="6709231" cy="501840"/>
        </a:xfrm>
        <a:prstGeom prst="roundRect">
          <a:avLst/>
        </a:prstGeom>
        <a:solidFill>
          <a:srgbClr val="ABADC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593" tIns="0" rIns="253593" bIns="0" numCol="1" spcCol="1270" anchor="ctr" anchorCtr="0">
          <a:noAutofit/>
        </a:bodyPr>
        <a:lstStyle/>
        <a:p>
          <a:pPr marL="0" lvl="0" indent="0" algn="l" defTabSz="889000">
            <a:lnSpc>
              <a:spcPct val="90000"/>
            </a:lnSpc>
            <a:spcBef>
              <a:spcPct val="0"/>
            </a:spcBef>
            <a:spcAft>
              <a:spcPct val="35000"/>
            </a:spcAft>
            <a:buNone/>
          </a:pPr>
          <a:r>
            <a:rPr lang="en-US" sz="2000" b="1" kern="1200">
              <a:solidFill>
                <a:schemeClr val="tx1"/>
              </a:solidFill>
            </a:rPr>
            <a:t>Merits</a:t>
          </a:r>
        </a:p>
      </dsp:txBody>
      <dsp:txXfrm>
        <a:off x="503728" y="1632108"/>
        <a:ext cx="6660235" cy="452844"/>
      </dsp:txXfrm>
    </dsp:sp>
    <dsp:sp modelId="{7CC90A47-78ED-4498-9110-C4727404A447}">
      <dsp:nvSpPr>
        <dsp:cNvPr id="0" name=""/>
        <dsp:cNvSpPr/>
      </dsp:nvSpPr>
      <dsp:spPr>
        <a:xfrm>
          <a:off x="0" y="2629651"/>
          <a:ext cx="9584616"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DCA6219-DFAC-4EB5-AD2F-213FDED72B32}">
      <dsp:nvSpPr>
        <dsp:cNvPr id="0" name=""/>
        <dsp:cNvSpPr/>
      </dsp:nvSpPr>
      <dsp:spPr>
        <a:xfrm>
          <a:off x="479230" y="2378731"/>
          <a:ext cx="6709231" cy="501840"/>
        </a:xfrm>
        <a:prstGeom prst="roundRect">
          <a:avLst/>
        </a:prstGeom>
        <a:solidFill>
          <a:srgbClr val="ABADC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593" tIns="0" rIns="253593" bIns="0" numCol="1" spcCol="1270" anchor="ctr" anchorCtr="0">
          <a:noAutofit/>
        </a:bodyPr>
        <a:lstStyle/>
        <a:p>
          <a:pPr marL="0" lvl="0" indent="0" algn="l" defTabSz="889000">
            <a:lnSpc>
              <a:spcPct val="90000"/>
            </a:lnSpc>
            <a:spcBef>
              <a:spcPct val="0"/>
            </a:spcBef>
            <a:spcAft>
              <a:spcPct val="35000"/>
            </a:spcAft>
            <a:buNone/>
          </a:pPr>
          <a:r>
            <a:rPr lang="en-US" sz="2000" b="1" kern="1200">
              <a:solidFill>
                <a:schemeClr val="tx1"/>
              </a:solidFill>
            </a:rPr>
            <a:t>Representations</a:t>
          </a:r>
        </a:p>
      </dsp:txBody>
      <dsp:txXfrm>
        <a:off x="503728" y="2403229"/>
        <a:ext cx="6660235" cy="452844"/>
      </dsp:txXfrm>
    </dsp:sp>
    <dsp:sp modelId="{7E770209-42FC-4838-B198-3AEBE2F4CEDA}">
      <dsp:nvSpPr>
        <dsp:cNvPr id="0" name=""/>
        <dsp:cNvSpPr/>
      </dsp:nvSpPr>
      <dsp:spPr>
        <a:xfrm>
          <a:off x="0" y="3400771"/>
          <a:ext cx="9584616"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E6AD23-2C9F-4FE8-AA78-BFFCCA7273CE}">
      <dsp:nvSpPr>
        <dsp:cNvPr id="0" name=""/>
        <dsp:cNvSpPr/>
      </dsp:nvSpPr>
      <dsp:spPr>
        <a:xfrm>
          <a:off x="479230" y="3149851"/>
          <a:ext cx="6709231" cy="501840"/>
        </a:xfrm>
        <a:prstGeom prst="roundRect">
          <a:avLst/>
        </a:prstGeom>
        <a:solidFill>
          <a:srgbClr val="ABADC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593" tIns="0" rIns="253593" bIns="0" numCol="1" spcCol="1270" anchor="ctr" anchorCtr="0">
          <a:noAutofit/>
        </a:bodyPr>
        <a:lstStyle/>
        <a:p>
          <a:pPr marL="0" lvl="0" indent="0" algn="l" defTabSz="889000">
            <a:lnSpc>
              <a:spcPct val="90000"/>
            </a:lnSpc>
            <a:spcBef>
              <a:spcPct val="0"/>
            </a:spcBef>
            <a:spcAft>
              <a:spcPct val="35000"/>
            </a:spcAft>
            <a:buNone/>
          </a:pPr>
          <a:r>
            <a:rPr lang="en-US" sz="2000" b="1" kern="1200">
              <a:solidFill>
                <a:schemeClr val="tx1"/>
              </a:solidFill>
            </a:rPr>
            <a:t>Prior authority</a:t>
          </a:r>
        </a:p>
      </dsp:txBody>
      <dsp:txXfrm>
        <a:off x="503728" y="3174349"/>
        <a:ext cx="6660235" cy="452844"/>
      </dsp:txXfrm>
    </dsp:sp>
    <dsp:sp modelId="{372B4153-32F9-4467-BD4D-1563B0C41533}">
      <dsp:nvSpPr>
        <dsp:cNvPr id="0" name=""/>
        <dsp:cNvSpPr/>
      </dsp:nvSpPr>
      <dsp:spPr>
        <a:xfrm>
          <a:off x="0" y="4171891"/>
          <a:ext cx="9584616"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890AB1-6F54-49E9-9727-231AB243287F}">
      <dsp:nvSpPr>
        <dsp:cNvPr id="0" name=""/>
        <dsp:cNvSpPr/>
      </dsp:nvSpPr>
      <dsp:spPr>
        <a:xfrm>
          <a:off x="479230" y="3920971"/>
          <a:ext cx="6709231" cy="501840"/>
        </a:xfrm>
        <a:prstGeom prst="roundRect">
          <a:avLst/>
        </a:prstGeom>
        <a:solidFill>
          <a:srgbClr val="ABADC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593" tIns="0" rIns="253593" bIns="0" numCol="1" spcCol="1270" anchor="ctr" anchorCtr="0">
          <a:noAutofit/>
        </a:bodyPr>
        <a:lstStyle/>
        <a:p>
          <a:pPr marL="0" lvl="0" indent="0" algn="l" defTabSz="889000">
            <a:lnSpc>
              <a:spcPct val="90000"/>
            </a:lnSpc>
            <a:spcBef>
              <a:spcPct val="0"/>
            </a:spcBef>
            <a:spcAft>
              <a:spcPct val="35000"/>
            </a:spcAft>
            <a:buNone/>
          </a:pPr>
          <a:r>
            <a:rPr lang="en-US" sz="2000" b="1" kern="1200">
              <a:solidFill>
                <a:schemeClr val="tx1"/>
              </a:solidFill>
            </a:rPr>
            <a:t>Additional guidance</a:t>
          </a:r>
        </a:p>
      </dsp:txBody>
      <dsp:txXfrm>
        <a:off x="503728" y="3945469"/>
        <a:ext cx="6660235" cy="4528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190518-22F1-4646-9759-29626193A688}">
      <dsp:nvSpPr>
        <dsp:cNvPr id="0" name=""/>
        <dsp:cNvSpPr/>
      </dsp:nvSpPr>
      <dsp:spPr>
        <a:xfrm>
          <a:off x="0" y="348513"/>
          <a:ext cx="10138391" cy="578094"/>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6852" tIns="291592" rIns="786852"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dirty="0">
              <a:solidFill>
                <a:srgbClr val="575C96"/>
              </a:solidFill>
              <a:hlinkClick xmlns:r="http://schemas.openxmlformats.org/officeDocument/2006/relationships" r:id="rId1">
                <a:extLst>
                  <a:ext uri="{A12FA001-AC4F-418D-AE19-62706E023703}">
                    <ahyp:hlinkClr xmlns:ahyp="http://schemas.microsoft.com/office/drawing/2018/hyperlinkcolor" val="tx"/>
                  </a:ext>
                </a:extLst>
              </a:hlinkClick>
            </a:rPr>
            <a:t>Catalogue (justice.gov.uk)</a:t>
          </a:r>
          <a:endParaRPr lang="en-GB" sz="1800" b="0" kern="1200" dirty="0">
            <a:solidFill>
              <a:srgbClr val="575C96"/>
            </a:solidFill>
            <a:latin typeface="Arial" panose="020B0604020202020204" pitchFamily="34" charset="0"/>
            <a:cs typeface="Arial" panose="020B0604020202020204" pitchFamily="34" charset="0"/>
            <a:hlinkClick xmlns:r="http://schemas.openxmlformats.org/officeDocument/2006/relationships" r:id="rId2">
              <a:extLst>
                <a:ext uri="{A12FA001-AC4F-418D-AE19-62706E023703}">
                  <ahyp:hlinkClr xmlns:ahyp="http://schemas.microsoft.com/office/drawing/2018/hyperlinkcolor" val="tx"/>
                </a:ext>
              </a:extLst>
            </a:hlinkClick>
          </a:endParaRPr>
        </a:p>
      </dsp:txBody>
      <dsp:txXfrm>
        <a:off x="0" y="348513"/>
        <a:ext cx="10138391" cy="578094"/>
      </dsp:txXfrm>
    </dsp:sp>
    <dsp:sp modelId="{150576E2-B4C6-4050-8FD4-CA95B847155B}">
      <dsp:nvSpPr>
        <dsp:cNvPr id="0" name=""/>
        <dsp:cNvSpPr/>
      </dsp:nvSpPr>
      <dsp:spPr>
        <a:xfrm>
          <a:off x="506919" y="97593"/>
          <a:ext cx="7096873" cy="5018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8245" tIns="0" rIns="268245" bIns="0" numCol="1" spcCol="1270" anchor="ctr" anchorCtr="0">
          <a:noAutofit/>
        </a:bodyPr>
        <a:lstStyle/>
        <a:p>
          <a:pPr marL="0" lvl="0" indent="0" algn="l" defTabSz="800100" rtl="0">
            <a:lnSpc>
              <a:spcPct val="90000"/>
            </a:lnSpc>
            <a:spcBef>
              <a:spcPct val="0"/>
            </a:spcBef>
            <a:spcAft>
              <a:spcPct val="35000"/>
            </a:spcAft>
            <a:buNone/>
          </a:pPr>
          <a:r>
            <a:rPr lang="en-GB" sz="1800" b="1" kern="1200">
              <a:latin typeface="Arial" panose="020B0604020202020204" pitchFamily="34" charset="0"/>
              <a:cs typeface="Arial" panose="020B0604020202020204" pitchFamily="34" charset="0"/>
            </a:rPr>
            <a:t>CCMS Quick Guides </a:t>
          </a:r>
        </a:p>
      </dsp:txBody>
      <dsp:txXfrm>
        <a:off x="531417" y="122091"/>
        <a:ext cx="7047877" cy="452844"/>
      </dsp:txXfrm>
    </dsp:sp>
    <dsp:sp modelId="{BFEDC405-33BF-4BA3-A838-FFBB77DEB8BC}">
      <dsp:nvSpPr>
        <dsp:cNvPr id="0" name=""/>
        <dsp:cNvSpPr/>
      </dsp:nvSpPr>
      <dsp:spPr>
        <a:xfrm>
          <a:off x="0" y="1269328"/>
          <a:ext cx="10138391" cy="72292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6852" tIns="291592" rIns="786852" bIns="128016" numCol="1" spcCol="1270" anchor="t" anchorCtr="0">
          <a:noAutofit/>
        </a:bodyPr>
        <a:lstStyle/>
        <a:p>
          <a:pPr marL="171450" lvl="1" indent="-171450" algn="l" defTabSz="800100">
            <a:lnSpc>
              <a:spcPct val="90000"/>
            </a:lnSpc>
            <a:spcBef>
              <a:spcPct val="0"/>
            </a:spcBef>
            <a:spcAft>
              <a:spcPct val="15000"/>
            </a:spcAft>
            <a:buChar char="•"/>
          </a:pPr>
          <a:r>
            <a:rPr lang="en-GB" sz="1800" b="0" kern="1200">
              <a:latin typeface="Arial" panose="020B0604020202020204" pitchFamily="34" charset="0"/>
              <a:cs typeface="Arial" panose="020B0604020202020204" pitchFamily="34" charset="0"/>
            </a:rPr>
            <a:t>Sign up on ‘Eventbrite’</a:t>
          </a:r>
          <a:endParaRPr lang="en-GB" sz="1800" kern="1200">
            <a:latin typeface="Arial" panose="020B0604020202020204" pitchFamily="34" charset="0"/>
            <a:cs typeface="Arial" panose="020B0604020202020204" pitchFamily="34" charset="0"/>
          </a:endParaRPr>
        </a:p>
      </dsp:txBody>
      <dsp:txXfrm>
        <a:off x="0" y="1269328"/>
        <a:ext cx="10138391" cy="722925"/>
      </dsp:txXfrm>
    </dsp:sp>
    <dsp:sp modelId="{67B7D9D3-9CC8-4AE7-A220-98CDDFF8386C}">
      <dsp:nvSpPr>
        <dsp:cNvPr id="0" name=""/>
        <dsp:cNvSpPr/>
      </dsp:nvSpPr>
      <dsp:spPr>
        <a:xfrm>
          <a:off x="506919" y="1018408"/>
          <a:ext cx="7096873" cy="5018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8245" tIns="0" rIns="268245" bIns="0" numCol="1" spcCol="1270" anchor="ctr" anchorCtr="0">
          <a:noAutofit/>
        </a:bodyPr>
        <a:lstStyle/>
        <a:p>
          <a:pPr marL="0" lvl="0" indent="0" algn="l" defTabSz="800100">
            <a:lnSpc>
              <a:spcPct val="90000"/>
            </a:lnSpc>
            <a:spcBef>
              <a:spcPct val="0"/>
            </a:spcBef>
            <a:spcAft>
              <a:spcPct val="35000"/>
            </a:spcAft>
            <a:buNone/>
          </a:pPr>
          <a:r>
            <a:rPr lang="en-GB" sz="1800" b="1" kern="1200">
              <a:latin typeface="Arial" panose="020B0604020202020204" pitchFamily="34" charset="0"/>
              <a:cs typeface="Arial" panose="020B0604020202020204" pitchFamily="34" charset="0"/>
            </a:rPr>
            <a:t>CCMS Online Training</a:t>
          </a:r>
        </a:p>
      </dsp:txBody>
      <dsp:txXfrm>
        <a:off x="531417" y="1042906"/>
        <a:ext cx="7047877" cy="452844"/>
      </dsp:txXfrm>
    </dsp:sp>
    <dsp:sp modelId="{75A5DF26-28A4-49BE-825D-32A0F9B644C1}">
      <dsp:nvSpPr>
        <dsp:cNvPr id="0" name=""/>
        <dsp:cNvSpPr/>
      </dsp:nvSpPr>
      <dsp:spPr>
        <a:xfrm>
          <a:off x="0" y="2334973"/>
          <a:ext cx="10138391" cy="72292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6852" tIns="291592" rIns="786852" bIns="128016" numCol="1" spcCol="1270" anchor="t" anchorCtr="0">
          <a:noAutofit/>
        </a:bodyPr>
        <a:lstStyle/>
        <a:p>
          <a:pPr marL="171450" lvl="1" indent="-171450" algn="l" defTabSz="800100">
            <a:lnSpc>
              <a:spcPct val="90000"/>
            </a:lnSpc>
            <a:spcBef>
              <a:spcPct val="0"/>
            </a:spcBef>
            <a:spcAft>
              <a:spcPct val="15000"/>
            </a:spcAft>
            <a:buChar char="•"/>
          </a:pPr>
          <a:r>
            <a:rPr lang="en-GB" sz="1800" b="0" kern="1200">
              <a:latin typeface="Arial" panose="020B0604020202020204" pitchFamily="34" charset="0"/>
              <a:cs typeface="Arial" panose="020B0604020202020204" pitchFamily="34" charset="0"/>
            </a:rPr>
            <a:t>Use Webchat for help with IT system issues</a:t>
          </a:r>
          <a:endParaRPr lang="en-GB" sz="1800" kern="1200">
            <a:latin typeface="Arial" panose="020B0604020202020204" pitchFamily="34" charset="0"/>
            <a:cs typeface="Arial" panose="020B0604020202020204" pitchFamily="34" charset="0"/>
          </a:endParaRPr>
        </a:p>
      </dsp:txBody>
      <dsp:txXfrm>
        <a:off x="0" y="2334973"/>
        <a:ext cx="10138391" cy="722925"/>
      </dsp:txXfrm>
    </dsp:sp>
    <dsp:sp modelId="{FE77AF1C-3A89-4C0E-AAED-39D2B822CEDF}">
      <dsp:nvSpPr>
        <dsp:cNvPr id="0" name=""/>
        <dsp:cNvSpPr/>
      </dsp:nvSpPr>
      <dsp:spPr>
        <a:xfrm>
          <a:off x="506919" y="2084053"/>
          <a:ext cx="7096873" cy="5018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8245" tIns="0" rIns="268245" bIns="0" numCol="1" spcCol="1270" anchor="ctr" anchorCtr="0">
          <a:noAutofit/>
        </a:bodyPr>
        <a:lstStyle/>
        <a:p>
          <a:pPr marL="0" lvl="0" indent="0" algn="l" defTabSz="800100">
            <a:lnSpc>
              <a:spcPct val="90000"/>
            </a:lnSpc>
            <a:spcBef>
              <a:spcPct val="0"/>
            </a:spcBef>
            <a:spcAft>
              <a:spcPct val="35000"/>
            </a:spcAft>
            <a:buNone/>
          </a:pPr>
          <a:r>
            <a:rPr lang="en-GB" sz="1800" b="1" kern="1200">
              <a:latin typeface="Arial" panose="020B0604020202020204" pitchFamily="34" charset="0"/>
              <a:cs typeface="Arial" panose="020B0604020202020204" pitchFamily="34" charset="0"/>
            </a:rPr>
            <a:t>Online Support Webchat</a:t>
          </a:r>
        </a:p>
      </dsp:txBody>
      <dsp:txXfrm>
        <a:off x="531417" y="2108551"/>
        <a:ext cx="7047877" cy="452844"/>
      </dsp:txXfrm>
    </dsp:sp>
    <dsp:sp modelId="{64286BCF-409A-4199-93D7-EC97D8E5BBF6}">
      <dsp:nvSpPr>
        <dsp:cNvPr id="0" name=""/>
        <dsp:cNvSpPr/>
      </dsp:nvSpPr>
      <dsp:spPr>
        <a:xfrm>
          <a:off x="0" y="3400618"/>
          <a:ext cx="10138391" cy="12316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6852" tIns="291592" rIns="786852"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a:latin typeface="Arial" panose="020B0604020202020204" pitchFamily="34" charset="0"/>
              <a:cs typeface="Arial" panose="020B0604020202020204" pitchFamily="34" charset="0"/>
            </a:rPr>
            <a:t>Our ‘Help Us Say Yes’ webinars focus on areas where there have been issues or high enquiry levels</a:t>
          </a:r>
        </a:p>
        <a:p>
          <a:pPr marL="171450" lvl="1" indent="-171450" algn="l" defTabSz="800100">
            <a:lnSpc>
              <a:spcPct val="90000"/>
            </a:lnSpc>
            <a:spcBef>
              <a:spcPct val="0"/>
            </a:spcBef>
            <a:spcAft>
              <a:spcPct val="15000"/>
            </a:spcAft>
            <a:buChar char="•"/>
          </a:pPr>
          <a:r>
            <a:rPr lang="en-GB" sz="1800" kern="1200" dirty="0">
              <a:latin typeface="Arial" panose="020B0604020202020204" pitchFamily="34" charset="0"/>
              <a:cs typeface="Arial" panose="020B0604020202020204" pitchFamily="34" charset="0"/>
            </a:rPr>
            <a:t>Popular sessions are posted on the training website: </a:t>
          </a:r>
          <a:r>
            <a:rPr lang="en-GB" sz="1800" kern="1200" dirty="0">
              <a:solidFill>
                <a:srgbClr val="787CAB"/>
              </a:solidFill>
              <a:latin typeface="Arial" panose="020B0604020202020204" pitchFamily="34" charset="0"/>
              <a:cs typeface="Arial" panose="020B0604020202020204" pitchFamily="34" charset="0"/>
              <a:hlinkClick xmlns:r="http://schemas.openxmlformats.org/officeDocument/2006/relationships" r:id="rId3">
                <a:extLst>
                  <a:ext uri="{A12FA001-AC4F-418D-AE19-62706E023703}">
                    <ahyp:hlinkClr xmlns:ahyp="http://schemas.microsoft.com/office/drawing/2018/hyperlinkcolor" val="tx"/>
                  </a:ext>
                </a:extLst>
              </a:hlinkClick>
            </a:rPr>
            <a:t>Ministry of Justice</a:t>
          </a:r>
          <a:endParaRPr lang="en-GB" sz="1800" kern="1200" dirty="0">
            <a:solidFill>
              <a:srgbClr val="787CAB"/>
            </a:solidFill>
            <a:latin typeface="Arial" panose="020B0604020202020204" pitchFamily="34" charset="0"/>
            <a:cs typeface="Arial" panose="020B0604020202020204" pitchFamily="34" charset="0"/>
          </a:endParaRPr>
        </a:p>
      </dsp:txBody>
      <dsp:txXfrm>
        <a:off x="0" y="3400618"/>
        <a:ext cx="10138391" cy="1231650"/>
      </dsp:txXfrm>
    </dsp:sp>
    <dsp:sp modelId="{DE41F533-A90B-4791-A97F-D2263066D35F}">
      <dsp:nvSpPr>
        <dsp:cNvPr id="0" name=""/>
        <dsp:cNvSpPr/>
      </dsp:nvSpPr>
      <dsp:spPr>
        <a:xfrm>
          <a:off x="506919" y="3149698"/>
          <a:ext cx="7096873" cy="5018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8245" tIns="0" rIns="268245" bIns="0" numCol="1" spcCol="1270" anchor="ctr" anchorCtr="0">
          <a:noAutofit/>
        </a:bodyPr>
        <a:lstStyle/>
        <a:p>
          <a:pPr marL="0" lvl="0" indent="0" algn="l" defTabSz="800100">
            <a:lnSpc>
              <a:spcPct val="90000"/>
            </a:lnSpc>
            <a:spcBef>
              <a:spcPct val="0"/>
            </a:spcBef>
            <a:spcAft>
              <a:spcPct val="35000"/>
            </a:spcAft>
            <a:buNone/>
          </a:pPr>
          <a:r>
            <a:rPr lang="en-GB" sz="1800" b="1" kern="1200">
              <a:latin typeface="Arial" panose="020B0604020202020204" pitchFamily="34" charset="0"/>
              <a:cs typeface="Arial" panose="020B0604020202020204" pitchFamily="34" charset="0"/>
            </a:rPr>
            <a:t>Webinar Recordings</a:t>
          </a:r>
        </a:p>
      </dsp:txBody>
      <dsp:txXfrm>
        <a:off x="531417" y="3174196"/>
        <a:ext cx="7047877" cy="4528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9BA069-A66D-4B36-817C-76B712173D42}">
      <dsp:nvSpPr>
        <dsp:cNvPr id="0" name=""/>
        <dsp:cNvSpPr/>
      </dsp:nvSpPr>
      <dsp:spPr>
        <a:xfrm rot="5400000">
          <a:off x="2936009" y="323630"/>
          <a:ext cx="1200168" cy="2740855"/>
        </a:xfrm>
        <a:prstGeom prst="corner">
          <a:avLst>
            <a:gd name="adj1" fmla="val 16120"/>
            <a:gd name="adj2" fmla="val 16110"/>
          </a:avLst>
        </a:prstGeom>
        <a:solidFill>
          <a:srgbClr val="ABADCB"/>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5F89CF-98A2-4964-8B5C-249B26A1B783}">
      <dsp:nvSpPr>
        <dsp:cNvPr id="0" name=""/>
        <dsp:cNvSpPr/>
      </dsp:nvSpPr>
      <dsp:spPr>
        <a:xfrm>
          <a:off x="2388990" y="1293864"/>
          <a:ext cx="2646209" cy="1580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n-US" sz="2000" b="1" kern="1200">
              <a:solidFill>
                <a:schemeClr val="tx1"/>
              </a:solidFill>
            </a:rPr>
            <a:t>Legal Aid Bulletin</a:t>
          </a:r>
          <a:endParaRPr lang="en-GB" sz="2000" kern="1200">
            <a:solidFill>
              <a:schemeClr val="tx1"/>
            </a:solidFill>
          </a:endParaRPr>
        </a:p>
        <a:p>
          <a:pPr marL="171450" lvl="1" indent="-171450" algn="l" defTabSz="800100">
            <a:lnSpc>
              <a:spcPct val="100000"/>
            </a:lnSpc>
            <a:spcBef>
              <a:spcPct val="0"/>
            </a:spcBef>
            <a:spcAft>
              <a:spcPct val="15000"/>
            </a:spcAft>
            <a:buChar char="•"/>
          </a:pPr>
          <a:r>
            <a:rPr lang="en-US" sz="1800" b="0" kern="1200">
              <a:solidFill>
                <a:schemeClr val="tx1"/>
              </a:solidFill>
            </a:rPr>
            <a:t>A fortnightly e-alert with links to relevant pages</a:t>
          </a:r>
          <a:endParaRPr lang="en-GB" sz="1800" kern="1200">
            <a:solidFill>
              <a:schemeClr val="tx1"/>
            </a:solidFill>
          </a:endParaRPr>
        </a:p>
        <a:p>
          <a:pPr marL="171450" lvl="1" indent="-171450" algn="l" defTabSz="800100">
            <a:lnSpc>
              <a:spcPct val="100000"/>
            </a:lnSpc>
            <a:spcBef>
              <a:spcPct val="0"/>
            </a:spcBef>
            <a:spcAft>
              <a:spcPct val="15000"/>
            </a:spcAft>
            <a:buChar char="•"/>
          </a:pPr>
          <a:r>
            <a:rPr lang="en-US" sz="1800" b="0" kern="1200">
              <a:solidFill>
                <a:schemeClr val="tx1"/>
              </a:solidFill>
            </a:rPr>
            <a:t>Join our thousands of subscribers</a:t>
          </a:r>
          <a:endParaRPr lang="en-GB" sz="1800" kern="1200">
            <a:solidFill>
              <a:schemeClr val="tx1"/>
            </a:solidFill>
          </a:endParaRPr>
        </a:p>
      </dsp:txBody>
      <dsp:txXfrm>
        <a:off x="2388990" y="1293864"/>
        <a:ext cx="2646209" cy="1580392"/>
      </dsp:txXfrm>
    </dsp:sp>
    <dsp:sp modelId="{56E93CB9-72B4-4F91-A22C-AF9924480AB8}">
      <dsp:nvSpPr>
        <dsp:cNvPr id="0" name=""/>
        <dsp:cNvSpPr/>
      </dsp:nvSpPr>
      <dsp:spPr>
        <a:xfrm>
          <a:off x="4563870" y="600635"/>
          <a:ext cx="340179" cy="340179"/>
        </a:xfrm>
        <a:prstGeom prst="triangle">
          <a:avLst>
            <a:gd name="adj" fmla="val 100000"/>
          </a:avLst>
        </a:prstGeom>
        <a:solidFill>
          <a:srgbClr val="ABADCB"/>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C7C547-C38B-4461-9DD9-5C3D0FDC541A}">
      <dsp:nvSpPr>
        <dsp:cNvPr id="0" name=""/>
        <dsp:cNvSpPr/>
      </dsp:nvSpPr>
      <dsp:spPr>
        <a:xfrm rot="5400000">
          <a:off x="6012402" y="-131644"/>
          <a:ext cx="1200168" cy="2541769"/>
        </a:xfrm>
        <a:prstGeom prst="corner">
          <a:avLst>
            <a:gd name="adj1" fmla="val 16120"/>
            <a:gd name="adj2" fmla="val 16110"/>
          </a:avLst>
        </a:prstGeom>
        <a:solidFill>
          <a:srgbClr val="ABADCB"/>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B7C282-84EA-4A18-AFDC-B0F17F2DC774}">
      <dsp:nvSpPr>
        <dsp:cNvPr id="0" name=""/>
        <dsp:cNvSpPr/>
      </dsp:nvSpPr>
      <dsp:spPr>
        <a:xfrm>
          <a:off x="5638887" y="844529"/>
          <a:ext cx="2363398" cy="1580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n-US" sz="2000" b="1" kern="1200">
              <a:solidFill>
                <a:schemeClr val="tx1"/>
              </a:solidFill>
            </a:rPr>
            <a:t>Social Media</a:t>
          </a:r>
          <a:endParaRPr lang="en-GB" sz="2000" kern="1200">
            <a:solidFill>
              <a:schemeClr val="tx1"/>
            </a:solidFill>
          </a:endParaRPr>
        </a:p>
        <a:p>
          <a:pPr marL="171450" lvl="1" indent="-171450" algn="l" defTabSz="800100">
            <a:lnSpc>
              <a:spcPct val="100000"/>
            </a:lnSpc>
            <a:spcBef>
              <a:spcPct val="0"/>
            </a:spcBef>
            <a:spcAft>
              <a:spcPct val="15000"/>
            </a:spcAft>
            <a:buChar char="•"/>
          </a:pPr>
          <a:r>
            <a:rPr lang="en-US" sz="1800" b="0" kern="1200">
              <a:solidFill>
                <a:schemeClr val="tx1"/>
              </a:solidFill>
            </a:rPr>
            <a:t>Follow us on Twitter</a:t>
          </a:r>
          <a:endParaRPr lang="en-GB" sz="1800" kern="1200">
            <a:solidFill>
              <a:schemeClr val="tx1"/>
            </a:solidFill>
          </a:endParaRPr>
        </a:p>
        <a:p>
          <a:pPr marL="171450" lvl="1" indent="-171450" algn="l" defTabSz="800100">
            <a:lnSpc>
              <a:spcPct val="100000"/>
            </a:lnSpc>
            <a:spcBef>
              <a:spcPct val="0"/>
            </a:spcBef>
            <a:spcAft>
              <a:spcPct val="15000"/>
            </a:spcAft>
            <a:buChar char="•"/>
          </a:pPr>
          <a:r>
            <a:rPr lang="en-US" sz="1800" b="0" kern="1200">
              <a:solidFill>
                <a:schemeClr val="tx1"/>
              </a:solidFill>
            </a:rPr>
            <a:t>Get help from our customer </a:t>
          </a:r>
          <a:r>
            <a:rPr lang="en-GB" sz="1800" kern="1200">
              <a:solidFill>
                <a:schemeClr val="tx1"/>
              </a:solidFill>
            </a:rPr>
            <a:t>service twitter account</a:t>
          </a:r>
        </a:p>
        <a:p>
          <a:pPr marL="171450" lvl="1" indent="-171450" algn="l" defTabSz="800100">
            <a:lnSpc>
              <a:spcPct val="100000"/>
            </a:lnSpc>
            <a:spcBef>
              <a:spcPct val="0"/>
            </a:spcBef>
            <a:spcAft>
              <a:spcPct val="15000"/>
            </a:spcAft>
            <a:buChar char="•"/>
          </a:pPr>
          <a:r>
            <a:rPr lang="en-GB" sz="1800" kern="1200">
              <a:solidFill>
                <a:schemeClr val="tx1"/>
              </a:solidFill>
            </a:rPr>
            <a:t>Read our blog</a:t>
          </a:r>
        </a:p>
      </dsp:txBody>
      <dsp:txXfrm>
        <a:off x="5638887" y="844529"/>
        <a:ext cx="2363398" cy="1580392"/>
      </dsp:txXfrm>
    </dsp:sp>
    <dsp:sp modelId="{64CA9253-242E-45BF-96BC-52521496B7E4}">
      <dsp:nvSpPr>
        <dsp:cNvPr id="0" name=""/>
        <dsp:cNvSpPr/>
      </dsp:nvSpPr>
      <dsp:spPr>
        <a:xfrm>
          <a:off x="7519317" y="68489"/>
          <a:ext cx="340179" cy="340179"/>
        </a:xfrm>
        <a:prstGeom prst="triangle">
          <a:avLst>
            <a:gd name="adj" fmla="val 100000"/>
          </a:avLst>
        </a:prstGeom>
        <a:solidFill>
          <a:srgbClr val="ABADCB"/>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28F3EB-4E0C-4C7E-9F88-4308689FA845}">
      <dsp:nvSpPr>
        <dsp:cNvPr id="0" name=""/>
        <dsp:cNvSpPr/>
      </dsp:nvSpPr>
      <dsp:spPr>
        <a:xfrm rot="5400000">
          <a:off x="8849078" y="-664241"/>
          <a:ext cx="1200168" cy="2534220"/>
        </a:xfrm>
        <a:prstGeom prst="corner">
          <a:avLst>
            <a:gd name="adj1" fmla="val 16120"/>
            <a:gd name="adj2" fmla="val 16110"/>
          </a:avLst>
        </a:prstGeom>
        <a:solidFill>
          <a:srgbClr val="ABADCB"/>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6A27DB-211C-4FCC-9203-D4F2284B7E2F}">
      <dsp:nvSpPr>
        <dsp:cNvPr id="0" name=""/>
        <dsp:cNvSpPr/>
      </dsp:nvSpPr>
      <dsp:spPr>
        <a:xfrm>
          <a:off x="8420868" y="366542"/>
          <a:ext cx="2377875" cy="1580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n-US" sz="2000" b="1" kern="1200">
              <a:solidFill>
                <a:schemeClr val="tx1"/>
              </a:solidFill>
            </a:rPr>
            <a:t>LAA Portal</a:t>
          </a:r>
          <a:endParaRPr lang="en-GB" sz="2000" kern="1200">
            <a:solidFill>
              <a:schemeClr val="tx1"/>
            </a:solidFill>
          </a:endParaRPr>
        </a:p>
        <a:p>
          <a:pPr marL="171450" lvl="1" indent="-171450" algn="l" defTabSz="800100">
            <a:lnSpc>
              <a:spcPct val="100000"/>
            </a:lnSpc>
            <a:spcBef>
              <a:spcPct val="0"/>
            </a:spcBef>
            <a:spcAft>
              <a:spcPct val="15000"/>
            </a:spcAft>
            <a:buChar char="•"/>
          </a:pPr>
          <a:r>
            <a:rPr lang="en-US" sz="1800" b="0" kern="1200">
              <a:solidFill>
                <a:schemeClr val="tx1"/>
              </a:solidFill>
            </a:rPr>
            <a:t>We post the status of our online systems on the portal’s home page</a:t>
          </a:r>
          <a:endParaRPr lang="en-GB" sz="1800" kern="1200">
            <a:solidFill>
              <a:schemeClr val="tx1"/>
            </a:solidFill>
          </a:endParaRPr>
        </a:p>
      </dsp:txBody>
      <dsp:txXfrm>
        <a:off x="8420868" y="366542"/>
        <a:ext cx="2377875" cy="158039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3F0D45-D11F-4443-A210-A41819458A7A}" type="datetimeFigureOut">
              <a:rPr lang="en-GB" smtClean="0"/>
              <a:t>24/03/2023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EFB60E-C0A5-416E-864A-9ED7E1B46ACC}" type="slidenum">
              <a:rPr lang="en-GB" smtClean="0"/>
              <a:t>‹#›</a:t>
            </a:fld>
            <a:endParaRPr lang="en-GB"/>
          </a:p>
        </p:txBody>
      </p:sp>
    </p:spTree>
    <p:extLst>
      <p:ext uri="{BB962C8B-B14F-4D97-AF65-F5344CB8AC3E}">
        <p14:creationId xmlns:p14="http://schemas.microsoft.com/office/powerpoint/2010/main" val="2395547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EFB60E-C0A5-416E-864A-9ED7E1B46ACC}" type="slidenum">
              <a:rPr lang="en-GB" smtClean="0"/>
              <a:t>1</a:t>
            </a:fld>
            <a:endParaRPr lang="en-GB"/>
          </a:p>
        </p:txBody>
      </p:sp>
    </p:spTree>
    <p:extLst>
      <p:ext uri="{BB962C8B-B14F-4D97-AF65-F5344CB8AC3E}">
        <p14:creationId xmlns:p14="http://schemas.microsoft.com/office/powerpoint/2010/main" val="2167547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EFB60E-C0A5-416E-864A-9ED7E1B46ACC}" type="slidenum">
              <a:rPr lang="en-GB" smtClean="0"/>
              <a:t>31</a:t>
            </a:fld>
            <a:endParaRPr lang="en-GB"/>
          </a:p>
        </p:txBody>
      </p:sp>
    </p:spTree>
    <p:extLst>
      <p:ext uri="{BB962C8B-B14F-4D97-AF65-F5344CB8AC3E}">
        <p14:creationId xmlns:p14="http://schemas.microsoft.com/office/powerpoint/2010/main" val="1426792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EFB60E-C0A5-416E-864A-9ED7E1B46ACC}" type="slidenum">
              <a:rPr lang="en-GB" smtClean="0"/>
              <a:t>33</a:t>
            </a:fld>
            <a:endParaRPr lang="en-GB"/>
          </a:p>
        </p:txBody>
      </p:sp>
    </p:spTree>
    <p:extLst>
      <p:ext uri="{BB962C8B-B14F-4D97-AF65-F5344CB8AC3E}">
        <p14:creationId xmlns:p14="http://schemas.microsoft.com/office/powerpoint/2010/main" val="2711826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EFB60E-C0A5-416E-864A-9ED7E1B46ACC}" type="slidenum">
              <a:rPr lang="en-GB" smtClean="0"/>
              <a:t>34</a:t>
            </a:fld>
            <a:endParaRPr lang="en-GB"/>
          </a:p>
        </p:txBody>
      </p:sp>
    </p:spTree>
    <p:extLst>
      <p:ext uri="{BB962C8B-B14F-4D97-AF65-F5344CB8AC3E}">
        <p14:creationId xmlns:p14="http://schemas.microsoft.com/office/powerpoint/2010/main" val="4129876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EFB60E-C0A5-416E-864A-9ED7E1B46ACC}" type="slidenum">
              <a:rPr lang="en-GB" smtClean="0"/>
              <a:t>35</a:t>
            </a:fld>
            <a:endParaRPr lang="en-GB"/>
          </a:p>
        </p:txBody>
      </p:sp>
    </p:spTree>
    <p:extLst>
      <p:ext uri="{BB962C8B-B14F-4D97-AF65-F5344CB8AC3E}">
        <p14:creationId xmlns:p14="http://schemas.microsoft.com/office/powerpoint/2010/main" val="687126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EFB60E-C0A5-416E-864A-9ED7E1B46ACC}" type="slidenum">
              <a:rPr lang="en-GB" smtClean="0"/>
              <a:t>36</a:t>
            </a:fld>
            <a:endParaRPr lang="en-GB"/>
          </a:p>
        </p:txBody>
      </p:sp>
    </p:spTree>
    <p:extLst>
      <p:ext uri="{BB962C8B-B14F-4D97-AF65-F5344CB8AC3E}">
        <p14:creationId xmlns:p14="http://schemas.microsoft.com/office/powerpoint/2010/main" val="319816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EFB60E-C0A5-416E-864A-9ED7E1B46ACC}" type="slidenum">
              <a:rPr lang="en-GB" smtClean="0"/>
              <a:t>3</a:t>
            </a:fld>
            <a:endParaRPr lang="en-GB"/>
          </a:p>
        </p:txBody>
      </p:sp>
    </p:spTree>
    <p:extLst>
      <p:ext uri="{BB962C8B-B14F-4D97-AF65-F5344CB8AC3E}">
        <p14:creationId xmlns:p14="http://schemas.microsoft.com/office/powerpoint/2010/main" val="1653421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EFB60E-C0A5-416E-864A-9ED7E1B46ACC}" type="slidenum">
              <a:rPr lang="en-GB" smtClean="0"/>
              <a:t>11</a:t>
            </a:fld>
            <a:endParaRPr lang="en-GB"/>
          </a:p>
        </p:txBody>
      </p:sp>
    </p:spTree>
    <p:extLst>
      <p:ext uri="{BB962C8B-B14F-4D97-AF65-F5344CB8AC3E}">
        <p14:creationId xmlns:p14="http://schemas.microsoft.com/office/powerpoint/2010/main" val="1145442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EFB60E-C0A5-416E-864A-9ED7E1B46ACC}" type="slidenum">
              <a:rPr lang="en-GB" smtClean="0"/>
              <a:t>16</a:t>
            </a:fld>
            <a:endParaRPr lang="en-GB"/>
          </a:p>
        </p:txBody>
      </p:sp>
    </p:spTree>
    <p:extLst>
      <p:ext uri="{BB962C8B-B14F-4D97-AF65-F5344CB8AC3E}">
        <p14:creationId xmlns:p14="http://schemas.microsoft.com/office/powerpoint/2010/main" val="4188025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EFB60E-C0A5-416E-864A-9ED7E1B46ACC}" type="slidenum">
              <a:rPr lang="en-GB" smtClean="0"/>
              <a:t>18</a:t>
            </a:fld>
            <a:endParaRPr lang="en-GB"/>
          </a:p>
        </p:txBody>
      </p:sp>
    </p:spTree>
    <p:extLst>
      <p:ext uri="{BB962C8B-B14F-4D97-AF65-F5344CB8AC3E}">
        <p14:creationId xmlns:p14="http://schemas.microsoft.com/office/powerpoint/2010/main" val="3300486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EFB60E-C0A5-416E-864A-9ED7E1B46ACC}" type="slidenum">
              <a:rPr lang="en-GB" smtClean="0"/>
              <a:t>20</a:t>
            </a:fld>
            <a:endParaRPr lang="en-GB"/>
          </a:p>
        </p:txBody>
      </p:sp>
    </p:spTree>
    <p:extLst>
      <p:ext uri="{BB962C8B-B14F-4D97-AF65-F5344CB8AC3E}">
        <p14:creationId xmlns:p14="http://schemas.microsoft.com/office/powerpoint/2010/main" val="2997171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EFB60E-C0A5-416E-864A-9ED7E1B46ACC}" type="slidenum">
              <a:rPr lang="en-GB" smtClean="0"/>
              <a:t>21</a:t>
            </a:fld>
            <a:endParaRPr lang="en-GB"/>
          </a:p>
        </p:txBody>
      </p:sp>
    </p:spTree>
    <p:extLst>
      <p:ext uri="{BB962C8B-B14F-4D97-AF65-F5344CB8AC3E}">
        <p14:creationId xmlns:p14="http://schemas.microsoft.com/office/powerpoint/2010/main" val="3316681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EFB60E-C0A5-416E-864A-9ED7E1B46ACC}" type="slidenum">
              <a:rPr lang="en-GB" smtClean="0"/>
              <a:t>29</a:t>
            </a:fld>
            <a:endParaRPr lang="en-GB"/>
          </a:p>
        </p:txBody>
      </p:sp>
    </p:spTree>
    <p:extLst>
      <p:ext uri="{BB962C8B-B14F-4D97-AF65-F5344CB8AC3E}">
        <p14:creationId xmlns:p14="http://schemas.microsoft.com/office/powerpoint/2010/main" val="2727202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EFB60E-C0A5-416E-864A-9ED7E1B46ACC}" type="slidenum">
              <a:rPr lang="en-GB" smtClean="0"/>
              <a:t>30</a:t>
            </a:fld>
            <a:endParaRPr lang="en-GB"/>
          </a:p>
        </p:txBody>
      </p:sp>
    </p:spTree>
    <p:extLst>
      <p:ext uri="{BB962C8B-B14F-4D97-AF65-F5344CB8AC3E}">
        <p14:creationId xmlns:p14="http://schemas.microsoft.com/office/powerpoint/2010/main" val="42087437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84E6D4-9D15-43A0-BB36-A73A3EFC79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 y="1527"/>
            <a:ext cx="12221623" cy="6872945"/>
          </a:xfrm>
          <a:prstGeom prst="rect">
            <a:avLst/>
          </a:prstGeom>
        </p:spPr>
      </p:pic>
      <p:sp>
        <p:nvSpPr>
          <p:cNvPr id="2" name="Title 1">
            <a:extLst>
              <a:ext uri="{FF2B5EF4-FFF2-40B4-BE49-F238E27FC236}">
                <a16:creationId xmlns:a16="http://schemas.microsoft.com/office/drawing/2014/main" id="{ABDDC3A8-E3D7-48E5-9559-9C05FC086798}"/>
              </a:ext>
            </a:extLst>
          </p:cNvPr>
          <p:cNvSpPr>
            <a:spLocks noGrp="1"/>
          </p:cNvSpPr>
          <p:nvPr>
            <p:ph type="ctrTitle"/>
          </p:nvPr>
        </p:nvSpPr>
        <p:spPr>
          <a:xfrm>
            <a:off x="756000" y="2679699"/>
            <a:ext cx="9940940" cy="1009124"/>
          </a:xfrm>
        </p:spPr>
        <p:txBody>
          <a:bodyPr anchor="t" anchorCtr="0">
            <a:normAutofit/>
          </a:bodyPr>
          <a:lstStyle>
            <a:lvl1pPr algn="l">
              <a:defRPr sz="34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7F64A54C-99DF-4290-B7D8-60194329BBD7}"/>
              </a:ext>
            </a:extLst>
          </p:cNvPr>
          <p:cNvSpPr>
            <a:spLocks noGrp="1"/>
          </p:cNvSpPr>
          <p:nvPr>
            <p:ph type="subTitle" idx="1"/>
          </p:nvPr>
        </p:nvSpPr>
        <p:spPr>
          <a:xfrm>
            <a:off x="756000" y="3844940"/>
            <a:ext cx="7390060" cy="1425496"/>
          </a:xfrm>
        </p:spPr>
        <p:txBody>
          <a:bodyPr/>
          <a:lstStyle>
            <a:lvl1pPr marL="0" indent="0" algn="l">
              <a:buNone/>
              <a:defRPr sz="24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3" name="Text Placeholder 12">
            <a:extLst>
              <a:ext uri="{FF2B5EF4-FFF2-40B4-BE49-F238E27FC236}">
                <a16:creationId xmlns:a16="http://schemas.microsoft.com/office/drawing/2014/main" id="{FAFEA738-E8B3-437F-8D4D-5F4800F1A7B4}"/>
              </a:ext>
            </a:extLst>
          </p:cNvPr>
          <p:cNvSpPr>
            <a:spLocks noGrp="1"/>
          </p:cNvSpPr>
          <p:nvPr>
            <p:ph type="body" sz="quarter" idx="10" hasCustomPrompt="1"/>
          </p:nvPr>
        </p:nvSpPr>
        <p:spPr>
          <a:xfrm>
            <a:off x="756000" y="5427311"/>
            <a:ext cx="4017600" cy="271604"/>
          </a:xfrm>
        </p:spPr>
        <p:txBody>
          <a:bodyPr>
            <a:normAutofit/>
          </a:bodyPr>
          <a:lstStyle>
            <a:lvl1pPr>
              <a:defRPr sz="1600">
                <a:solidFill>
                  <a:schemeClr val="bg1"/>
                </a:solidFill>
              </a:defRPr>
            </a:lvl1pPr>
          </a:lstStyle>
          <a:p>
            <a:pPr lvl="0"/>
            <a:r>
              <a:rPr lang="en-US"/>
              <a:t>Month YYYY</a:t>
            </a:r>
            <a:endParaRPr lang="en-GB"/>
          </a:p>
        </p:txBody>
      </p:sp>
    </p:spTree>
    <p:extLst>
      <p:ext uri="{BB962C8B-B14F-4D97-AF65-F5344CB8AC3E}">
        <p14:creationId xmlns:p14="http://schemas.microsoft.com/office/powerpoint/2010/main" val="3564612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D5C5B19-B5CB-47EC-A3E6-CEE55FC463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9143"/>
            <a:ext cx="12189628" cy="6854952"/>
          </a:xfrm>
          <a:prstGeom prst="rect">
            <a:avLst/>
          </a:prstGeom>
        </p:spPr>
      </p:pic>
      <p:sp>
        <p:nvSpPr>
          <p:cNvPr id="2" name="Title 1">
            <a:extLst>
              <a:ext uri="{FF2B5EF4-FFF2-40B4-BE49-F238E27FC236}">
                <a16:creationId xmlns:a16="http://schemas.microsoft.com/office/drawing/2014/main" id="{916DB5A5-EF61-426C-B4D9-3924814EC7F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135A26-94E6-488E-9CDE-7B1D9690014B}"/>
              </a:ext>
            </a:extLst>
          </p:cNvPr>
          <p:cNvSpPr>
            <a:spLocks noGrp="1"/>
          </p:cNvSpPr>
          <p:nvPr>
            <p:ph sz="half" idx="1"/>
          </p:nvPr>
        </p:nvSpPr>
        <p:spPr>
          <a:xfrm>
            <a:off x="648000" y="1329655"/>
            <a:ext cx="5371199" cy="46647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84D5B0C-FD37-49D6-81C9-AE8D20B99494}"/>
              </a:ext>
            </a:extLst>
          </p:cNvPr>
          <p:cNvSpPr>
            <a:spLocks noGrp="1"/>
          </p:cNvSpPr>
          <p:nvPr>
            <p:ph sz="half" idx="2"/>
          </p:nvPr>
        </p:nvSpPr>
        <p:spPr>
          <a:xfrm>
            <a:off x="6172200" y="1329655"/>
            <a:ext cx="5488575" cy="46647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Footer Placeholder 15">
            <a:extLst>
              <a:ext uri="{FF2B5EF4-FFF2-40B4-BE49-F238E27FC236}">
                <a16:creationId xmlns:a16="http://schemas.microsoft.com/office/drawing/2014/main" id="{1AF33610-64A5-4F5F-8CA1-3588A09D83C9}"/>
              </a:ext>
            </a:extLst>
          </p:cNvPr>
          <p:cNvSpPr>
            <a:spLocks noGrp="1"/>
          </p:cNvSpPr>
          <p:nvPr>
            <p:ph type="ftr" sz="quarter" idx="11"/>
          </p:nvPr>
        </p:nvSpPr>
        <p:spPr/>
        <p:txBody>
          <a:bodyPr/>
          <a:lstStyle/>
          <a:p>
            <a:r>
              <a:rPr lang="en-GB"/>
              <a:t>On the Insert ribbon select Header &amp; Footer to edit this holding text- LAA Document 2019 – Optional Footer</a:t>
            </a:r>
          </a:p>
        </p:txBody>
      </p:sp>
      <p:sp>
        <p:nvSpPr>
          <p:cNvPr id="17" name="Slide Number Placeholder 16">
            <a:extLst>
              <a:ext uri="{FF2B5EF4-FFF2-40B4-BE49-F238E27FC236}">
                <a16:creationId xmlns:a16="http://schemas.microsoft.com/office/drawing/2014/main" id="{E9691DCA-C59C-46C5-875F-06C338EB0BED}"/>
              </a:ext>
            </a:extLst>
          </p:cNvPr>
          <p:cNvSpPr>
            <a:spLocks noGrp="1"/>
          </p:cNvSpPr>
          <p:nvPr>
            <p:ph type="sldNum" sz="quarter" idx="12"/>
          </p:nvPr>
        </p:nvSpPr>
        <p:spPr/>
        <p:txBody>
          <a:bodyPr/>
          <a:lstStyle/>
          <a:p>
            <a:fld id="{9A8223AF-F2F5-41F7-A71C-81CE492BCB88}" type="slidenum">
              <a:rPr lang="en-GB" smtClean="0"/>
              <a:pPr/>
              <a:t>‹#›</a:t>
            </a:fld>
            <a:endParaRPr lang="en-GB"/>
          </a:p>
        </p:txBody>
      </p:sp>
    </p:spTree>
    <p:extLst>
      <p:ext uri="{BB962C8B-B14F-4D97-AF65-F5344CB8AC3E}">
        <p14:creationId xmlns:p14="http://schemas.microsoft.com/office/powerpoint/2010/main" val="3111165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4E1025-4692-4D8C-A557-D60B602FCD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9143"/>
            <a:ext cx="12189628" cy="6854952"/>
          </a:xfrm>
          <a:prstGeom prst="rect">
            <a:avLst/>
          </a:prstGeom>
        </p:spPr>
      </p:pic>
      <p:sp>
        <p:nvSpPr>
          <p:cNvPr id="2" name="Title 1">
            <a:extLst>
              <a:ext uri="{FF2B5EF4-FFF2-40B4-BE49-F238E27FC236}">
                <a16:creationId xmlns:a16="http://schemas.microsoft.com/office/drawing/2014/main" id="{C14214C6-ECDA-467D-B40F-ED549B15D72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ED172B8-BB78-4472-BCD0-2892B3F88B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Footer Placeholder 8">
            <a:extLst>
              <a:ext uri="{FF2B5EF4-FFF2-40B4-BE49-F238E27FC236}">
                <a16:creationId xmlns:a16="http://schemas.microsoft.com/office/drawing/2014/main" id="{FA6A383B-3681-4646-801A-50A9C59C183D}"/>
              </a:ext>
            </a:extLst>
          </p:cNvPr>
          <p:cNvSpPr>
            <a:spLocks noGrp="1"/>
          </p:cNvSpPr>
          <p:nvPr>
            <p:ph type="ftr" sz="quarter" idx="11"/>
          </p:nvPr>
        </p:nvSpPr>
        <p:spPr/>
        <p:txBody>
          <a:bodyPr/>
          <a:lstStyle/>
          <a:p>
            <a:r>
              <a:rPr lang="en-GB"/>
              <a:t>On the Insert ribbon select Header &amp; Footer to edit this holding text- LAA Document 2019 – Optional Footer</a:t>
            </a:r>
          </a:p>
        </p:txBody>
      </p:sp>
      <p:sp>
        <p:nvSpPr>
          <p:cNvPr id="10" name="Slide Number Placeholder 9">
            <a:extLst>
              <a:ext uri="{FF2B5EF4-FFF2-40B4-BE49-F238E27FC236}">
                <a16:creationId xmlns:a16="http://schemas.microsoft.com/office/drawing/2014/main" id="{ED5C4FF7-7031-4234-A30D-4545371B4180}"/>
              </a:ext>
            </a:extLst>
          </p:cNvPr>
          <p:cNvSpPr>
            <a:spLocks noGrp="1"/>
          </p:cNvSpPr>
          <p:nvPr>
            <p:ph type="sldNum" sz="quarter" idx="12"/>
          </p:nvPr>
        </p:nvSpPr>
        <p:spPr/>
        <p:txBody>
          <a:bodyPr/>
          <a:lstStyle/>
          <a:p>
            <a:fld id="{9A8223AF-F2F5-41F7-A71C-81CE492BCB88}" type="slidenum">
              <a:rPr lang="en-GB" smtClean="0"/>
              <a:pPr/>
              <a:t>‹#›</a:t>
            </a:fld>
            <a:endParaRPr lang="en-GB"/>
          </a:p>
        </p:txBody>
      </p:sp>
    </p:spTree>
    <p:extLst>
      <p:ext uri="{BB962C8B-B14F-4D97-AF65-F5344CB8AC3E}">
        <p14:creationId xmlns:p14="http://schemas.microsoft.com/office/powerpoint/2010/main" val="2989355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mphasis box">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3465744-92B4-4ED3-BCB2-536449F30F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9143"/>
            <a:ext cx="12189628" cy="6854952"/>
          </a:xfrm>
          <a:prstGeom prst="rect">
            <a:avLst/>
          </a:prstGeom>
        </p:spPr>
      </p:pic>
      <p:sp>
        <p:nvSpPr>
          <p:cNvPr id="2" name="Title 1">
            <a:extLst>
              <a:ext uri="{FF2B5EF4-FFF2-40B4-BE49-F238E27FC236}">
                <a16:creationId xmlns:a16="http://schemas.microsoft.com/office/drawing/2014/main" id="{916DB5A5-EF61-426C-B4D9-3924814EC7F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135A26-94E6-488E-9CDE-7B1D9690014B}"/>
              </a:ext>
            </a:extLst>
          </p:cNvPr>
          <p:cNvSpPr>
            <a:spLocks noGrp="1"/>
          </p:cNvSpPr>
          <p:nvPr>
            <p:ph sz="half" idx="1"/>
          </p:nvPr>
        </p:nvSpPr>
        <p:spPr>
          <a:xfrm>
            <a:off x="648000" y="1329655"/>
            <a:ext cx="5371199" cy="4513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84D5B0C-FD37-49D6-81C9-AE8D20B99494}"/>
              </a:ext>
            </a:extLst>
          </p:cNvPr>
          <p:cNvSpPr>
            <a:spLocks noGrp="1"/>
          </p:cNvSpPr>
          <p:nvPr>
            <p:ph sz="half" idx="2" hasCustomPrompt="1"/>
          </p:nvPr>
        </p:nvSpPr>
        <p:spPr>
          <a:xfrm>
            <a:off x="6172800" y="1329655"/>
            <a:ext cx="5487976" cy="3960803"/>
          </a:xfrm>
          <a:blipFill>
            <a:blip r:embed="rId3"/>
            <a:stretch>
              <a:fillRect/>
            </a:stretch>
          </a:blipFill>
        </p:spPr>
        <p:txBody>
          <a:bodyPr lIns="223200" tIns="223200" rIns="223200"/>
          <a:lstStyle>
            <a:lvl1pPr>
              <a:defRPr b="1">
                <a:solidFill>
                  <a:schemeClr val="bg1"/>
                </a:solidFill>
              </a:defRPr>
            </a:lvl1pPr>
          </a:lstStyle>
          <a:p>
            <a:pPr lvl="0"/>
            <a:r>
              <a:rPr lang="en-US"/>
              <a:t>Emphasis Text</a:t>
            </a:r>
          </a:p>
        </p:txBody>
      </p:sp>
      <p:sp>
        <p:nvSpPr>
          <p:cNvPr id="10" name="Footer Placeholder 9">
            <a:extLst>
              <a:ext uri="{FF2B5EF4-FFF2-40B4-BE49-F238E27FC236}">
                <a16:creationId xmlns:a16="http://schemas.microsoft.com/office/drawing/2014/main" id="{1078EC60-6F82-4732-B2DE-CB69093116AB}"/>
              </a:ext>
            </a:extLst>
          </p:cNvPr>
          <p:cNvSpPr>
            <a:spLocks noGrp="1"/>
          </p:cNvSpPr>
          <p:nvPr>
            <p:ph type="ftr" sz="quarter" idx="11"/>
          </p:nvPr>
        </p:nvSpPr>
        <p:spPr/>
        <p:txBody>
          <a:bodyPr/>
          <a:lstStyle/>
          <a:p>
            <a:r>
              <a:rPr lang="en-GB"/>
              <a:t>On the Insert ribbon select Header &amp; Footer to edit this holding text- LAA Document 2019 – Optional Footer</a:t>
            </a:r>
          </a:p>
        </p:txBody>
      </p:sp>
      <p:sp>
        <p:nvSpPr>
          <p:cNvPr id="11" name="Slide Number Placeholder 10">
            <a:extLst>
              <a:ext uri="{FF2B5EF4-FFF2-40B4-BE49-F238E27FC236}">
                <a16:creationId xmlns:a16="http://schemas.microsoft.com/office/drawing/2014/main" id="{7DF76537-CC05-4DFB-8795-5815E37188D8}"/>
              </a:ext>
            </a:extLst>
          </p:cNvPr>
          <p:cNvSpPr>
            <a:spLocks noGrp="1"/>
          </p:cNvSpPr>
          <p:nvPr>
            <p:ph type="sldNum" sz="quarter" idx="12"/>
          </p:nvPr>
        </p:nvSpPr>
        <p:spPr/>
        <p:txBody>
          <a:bodyPr/>
          <a:lstStyle/>
          <a:p>
            <a:fld id="{9A8223AF-F2F5-41F7-A71C-81CE492BCB88}" type="slidenum">
              <a:rPr lang="en-GB" smtClean="0"/>
              <a:pPr/>
              <a:t>‹#›</a:t>
            </a:fld>
            <a:endParaRPr lang="en-GB"/>
          </a:p>
        </p:txBody>
      </p:sp>
    </p:spTree>
    <p:extLst>
      <p:ext uri="{BB962C8B-B14F-4D97-AF65-F5344CB8AC3E}">
        <p14:creationId xmlns:p14="http://schemas.microsoft.com/office/powerpoint/2010/main" val="1623342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572C6D-C3B3-4399-8C80-6E80177792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9143"/>
            <a:ext cx="12189628" cy="6854952"/>
          </a:xfrm>
          <a:prstGeom prst="rect">
            <a:avLst/>
          </a:prstGeom>
        </p:spPr>
      </p:pic>
      <p:sp>
        <p:nvSpPr>
          <p:cNvPr id="3" name="Content Placeholder 2">
            <a:extLst>
              <a:ext uri="{FF2B5EF4-FFF2-40B4-BE49-F238E27FC236}">
                <a16:creationId xmlns:a16="http://schemas.microsoft.com/office/drawing/2014/main" id="{3ED172B8-BB78-4472-BCD0-2892B3F88B51}"/>
              </a:ext>
            </a:extLst>
          </p:cNvPr>
          <p:cNvSpPr>
            <a:spLocks noGrp="1"/>
          </p:cNvSpPr>
          <p:nvPr>
            <p:ph idx="1" hasCustomPrompt="1"/>
          </p:nvPr>
        </p:nvSpPr>
        <p:spPr>
          <a:xfrm>
            <a:off x="647999" y="1296000"/>
            <a:ext cx="11012777" cy="4266000"/>
          </a:xfrm>
        </p:spPr>
        <p:txBody>
          <a:bodyPr>
            <a:normAutofit/>
          </a:bodyPr>
          <a:lstStyle>
            <a:lvl1pPr>
              <a:defRPr sz="3400" b="0">
                <a:solidFill>
                  <a:srgbClr val="575C96"/>
                </a:solidFill>
              </a:defRPr>
            </a:lvl1pPr>
          </a:lstStyle>
          <a:p>
            <a:pPr lvl="0"/>
            <a:r>
              <a:rPr lang="en-US"/>
              <a:t>Large text</a:t>
            </a:r>
          </a:p>
        </p:txBody>
      </p:sp>
      <p:sp>
        <p:nvSpPr>
          <p:cNvPr id="11" name="Footer Placeholder 10">
            <a:extLst>
              <a:ext uri="{FF2B5EF4-FFF2-40B4-BE49-F238E27FC236}">
                <a16:creationId xmlns:a16="http://schemas.microsoft.com/office/drawing/2014/main" id="{21800271-3FB8-4215-8F17-0E1D0D6D2E2A}"/>
              </a:ext>
            </a:extLst>
          </p:cNvPr>
          <p:cNvSpPr>
            <a:spLocks noGrp="1"/>
          </p:cNvSpPr>
          <p:nvPr>
            <p:ph type="ftr" sz="quarter" idx="11"/>
          </p:nvPr>
        </p:nvSpPr>
        <p:spPr/>
        <p:txBody>
          <a:bodyPr/>
          <a:lstStyle/>
          <a:p>
            <a:r>
              <a:rPr lang="en-GB"/>
              <a:t>On the Insert ribbon select Header &amp; Footer to edit this holding text- LAA Document 2019 – Optional Footer</a:t>
            </a:r>
          </a:p>
        </p:txBody>
      </p:sp>
      <p:sp>
        <p:nvSpPr>
          <p:cNvPr id="12" name="Slide Number Placeholder 11">
            <a:extLst>
              <a:ext uri="{FF2B5EF4-FFF2-40B4-BE49-F238E27FC236}">
                <a16:creationId xmlns:a16="http://schemas.microsoft.com/office/drawing/2014/main" id="{07FF09E1-5251-4D01-B98C-8F705DADBD9F}"/>
              </a:ext>
            </a:extLst>
          </p:cNvPr>
          <p:cNvSpPr>
            <a:spLocks noGrp="1"/>
          </p:cNvSpPr>
          <p:nvPr>
            <p:ph type="sldNum" sz="quarter" idx="12"/>
          </p:nvPr>
        </p:nvSpPr>
        <p:spPr/>
        <p:txBody>
          <a:bodyPr/>
          <a:lstStyle/>
          <a:p>
            <a:fld id="{9A8223AF-F2F5-41F7-A71C-81CE492BCB88}" type="slidenum">
              <a:rPr lang="en-GB" smtClean="0"/>
              <a:pPr/>
              <a:t>‹#›</a:t>
            </a:fld>
            <a:endParaRPr lang="en-GB"/>
          </a:p>
        </p:txBody>
      </p:sp>
    </p:spTree>
    <p:extLst>
      <p:ext uri="{BB962C8B-B14F-4D97-AF65-F5344CB8AC3E}">
        <p14:creationId xmlns:p14="http://schemas.microsoft.com/office/powerpoint/2010/main" val="1007906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xag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8E01D39-A23A-4BDB-81DF-BDE5EFDA96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9143"/>
            <a:ext cx="12189628" cy="6854952"/>
          </a:xfrm>
          <a:prstGeom prst="rect">
            <a:avLst/>
          </a:prstGeom>
        </p:spPr>
      </p:pic>
      <p:sp>
        <p:nvSpPr>
          <p:cNvPr id="10" name="Text Placeholder 9">
            <a:extLst>
              <a:ext uri="{FF2B5EF4-FFF2-40B4-BE49-F238E27FC236}">
                <a16:creationId xmlns:a16="http://schemas.microsoft.com/office/drawing/2014/main" id="{CDFB0FAD-A321-43A8-BA9A-B1A8FCC82C04}"/>
              </a:ext>
            </a:extLst>
          </p:cNvPr>
          <p:cNvSpPr>
            <a:spLocks noGrp="1"/>
          </p:cNvSpPr>
          <p:nvPr>
            <p:ph type="body" sz="quarter" idx="13" hasCustomPrompt="1"/>
          </p:nvPr>
        </p:nvSpPr>
        <p:spPr>
          <a:xfrm>
            <a:off x="3840000" y="2129425"/>
            <a:ext cx="4512000" cy="1114816"/>
          </a:xfrm>
        </p:spPr>
        <p:txBody>
          <a:bodyPr anchor="ctr" anchorCtr="0">
            <a:normAutofit/>
          </a:bodyPr>
          <a:lstStyle>
            <a:lvl1pPr algn="ctr">
              <a:defRPr sz="9600" b="0">
                <a:solidFill>
                  <a:schemeClr val="bg1"/>
                </a:solidFill>
                <a:latin typeface="+mj-lt"/>
              </a:defRPr>
            </a:lvl1pPr>
          </a:lstStyle>
          <a:p>
            <a:pPr lvl="0"/>
            <a:r>
              <a:rPr lang="en-US"/>
              <a:t>£##%</a:t>
            </a:r>
          </a:p>
        </p:txBody>
      </p:sp>
      <p:sp>
        <p:nvSpPr>
          <p:cNvPr id="12" name="Text Placeholder 11">
            <a:extLst>
              <a:ext uri="{FF2B5EF4-FFF2-40B4-BE49-F238E27FC236}">
                <a16:creationId xmlns:a16="http://schemas.microsoft.com/office/drawing/2014/main" id="{ED8C0118-5548-4737-B916-2D5C5EDF74B6}"/>
              </a:ext>
            </a:extLst>
          </p:cNvPr>
          <p:cNvSpPr>
            <a:spLocks noGrp="1"/>
          </p:cNvSpPr>
          <p:nvPr>
            <p:ph type="body" sz="quarter" idx="14" hasCustomPrompt="1"/>
          </p:nvPr>
        </p:nvSpPr>
        <p:spPr>
          <a:xfrm>
            <a:off x="3840000" y="3244242"/>
            <a:ext cx="4512000" cy="1164921"/>
          </a:xfrm>
        </p:spPr>
        <p:txBody>
          <a:bodyPr>
            <a:normAutofit/>
          </a:bodyPr>
          <a:lstStyle>
            <a:lvl1pPr algn="ctr">
              <a:defRPr sz="3000">
                <a:solidFill>
                  <a:schemeClr val="bg1"/>
                </a:solidFill>
              </a:defRPr>
            </a:lvl1pPr>
          </a:lstStyle>
          <a:p>
            <a:pPr lvl="0"/>
            <a:r>
              <a:rPr lang="en-US"/>
              <a:t>Description or other text</a:t>
            </a:r>
          </a:p>
        </p:txBody>
      </p:sp>
      <p:sp>
        <p:nvSpPr>
          <p:cNvPr id="11" name="Footer Placeholder 10">
            <a:extLst>
              <a:ext uri="{FF2B5EF4-FFF2-40B4-BE49-F238E27FC236}">
                <a16:creationId xmlns:a16="http://schemas.microsoft.com/office/drawing/2014/main" id="{FB006830-85D1-4CD5-A112-2F93FF582C9B}"/>
              </a:ext>
            </a:extLst>
          </p:cNvPr>
          <p:cNvSpPr>
            <a:spLocks noGrp="1"/>
          </p:cNvSpPr>
          <p:nvPr>
            <p:ph type="ftr" sz="quarter" idx="16"/>
          </p:nvPr>
        </p:nvSpPr>
        <p:spPr/>
        <p:txBody>
          <a:bodyPr/>
          <a:lstStyle/>
          <a:p>
            <a:r>
              <a:rPr lang="en-GB"/>
              <a:t>On the Insert ribbon select Header &amp; Footer to edit this holding text- LAA Document 2019 – Optional Footer</a:t>
            </a:r>
          </a:p>
        </p:txBody>
      </p:sp>
      <p:sp>
        <p:nvSpPr>
          <p:cNvPr id="13" name="Slide Number Placeholder 12">
            <a:extLst>
              <a:ext uri="{FF2B5EF4-FFF2-40B4-BE49-F238E27FC236}">
                <a16:creationId xmlns:a16="http://schemas.microsoft.com/office/drawing/2014/main" id="{1FB47C90-1708-47D3-8EC2-D57A44FCA0AA}"/>
              </a:ext>
            </a:extLst>
          </p:cNvPr>
          <p:cNvSpPr>
            <a:spLocks noGrp="1"/>
          </p:cNvSpPr>
          <p:nvPr>
            <p:ph type="sldNum" sz="quarter" idx="17"/>
          </p:nvPr>
        </p:nvSpPr>
        <p:spPr/>
        <p:txBody>
          <a:bodyPr/>
          <a:lstStyle/>
          <a:p>
            <a:fld id="{9A8223AF-F2F5-41F7-A71C-81CE492BCB88}" type="slidenum">
              <a:rPr lang="en-GB" smtClean="0"/>
              <a:pPr/>
              <a:t>‹#›</a:t>
            </a:fld>
            <a:endParaRPr lang="en-GB"/>
          </a:p>
        </p:txBody>
      </p:sp>
    </p:spTree>
    <p:extLst>
      <p:ext uri="{BB962C8B-B14F-4D97-AF65-F5344CB8AC3E}">
        <p14:creationId xmlns:p14="http://schemas.microsoft.com/office/powerpoint/2010/main" val="3442745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519BE5-D727-4DCC-95A6-FE3CF3C1B3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6" y="1526"/>
            <a:ext cx="12221625" cy="6872946"/>
          </a:xfrm>
          <a:prstGeom prst="rect">
            <a:avLst/>
          </a:prstGeom>
        </p:spPr>
      </p:pic>
      <p:sp>
        <p:nvSpPr>
          <p:cNvPr id="2" name="Title 1">
            <a:extLst>
              <a:ext uri="{FF2B5EF4-FFF2-40B4-BE49-F238E27FC236}">
                <a16:creationId xmlns:a16="http://schemas.microsoft.com/office/drawing/2014/main" id="{21881AD0-F3BF-419C-814D-EFDAD33907F3}"/>
              </a:ext>
            </a:extLst>
          </p:cNvPr>
          <p:cNvSpPr>
            <a:spLocks noGrp="1"/>
          </p:cNvSpPr>
          <p:nvPr>
            <p:ph type="title"/>
          </p:nvPr>
        </p:nvSpPr>
        <p:spPr>
          <a:xfrm>
            <a:off x="756000" y="2679834"/>
            <a:ext cx="10291200" cy="1013863"/>
          </a:xfrm>
        </p:spPr>
        <p:txBody>
          <a:bodyPr anchor="t" anchorCtr="0">
            <a:normAutofit/>
          </a:bodyPr>
          <a:lstStyle>
            <a:lvl1pPr>
              <a:defRPr sz="34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F820A5E-5729-42D6-953D-F8478EE3AA58}"/>
              </a:ext>
            </a:extLst>
          </p:cNvPr>
          <p:cNvSpPr>
            <a:spLocks noGrp="1"/>
          </p:cNvSpPr>
          <p:nvPr>
            <p:ph type="body" idx="1"/>
          </p:nvPr>
        </p:nvSpPr>
        <p:spPr>
          <a:xfrm>
            <a:off x="756000" y="3838833"/>
            <a:ext cx="7147200" cy="1912262"/>
          </a:xfrm>
        </p:spPr>
        <p:txBody>
          <a:bodyPr/>
          <a:lstStyle>
            <a:lvl1pPr marL="0" indent="0">
              <a:buNone/>
              <a:defRPr sz="2400" b="1">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4072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69B1CC-6EA8-4791-A776-8A5DD38BEF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1527"/>
            <a:ext cx="12221623" cy="6872945"/>
          </a:xfrm>
          <a:prstGeom prst="rect">
            <a:avLst/>
          </a:prstGeom>
        </p:spPr>
      </p:pic>
      <p:sp>
        <p:nvSpPr>
          <p:cNvPr id="10" name="Text Placeholder 9">
            <a:extLst>
              <a:ext uri="{FF2B5EF4-FFF2-40B4-BE49-F238E27FC236}">
                <a16:creationId xmlns:a16="http://schemas.microsoft.com/office/drawing/2014/main" id="{8CA8D8B7-1CFD-49AB-9068-319313F08B1C}"/>
              </a:ext>
            </a:extLst>
          </p:cNvPr>
          <p:cNvSpPr>
            <a:spLocks noGrp="1"/>
          </p:cNvSpPr>
          <p:nvPr>
            <p:ph type="body" sz="quarter" idx="10" hasCustomPrompt="1"/>
          </p:nvPr>
        </p:nvSpPr>
        <p:spPr>
          <a:xfrm>
            <a:off x="756000" y="4267915"/>
            <a:ext cx="4888231" cy="382462"/>
          </a:xfrm>
        </p:spPr>
        <p:txBody>
          <a:bodyPr>
            <a:normAutofit/>
          </a:bodyPr>
          <a:lstStyle>
            <a:lvl1pPr>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Legal Aid Agency</a:t>
            </a:r>
          </a:p>
        </p:txBody>
      </p:sp>
      <p:sp>
        <p:nvSpPr>
          <p:cNvPr id="11" name="Text Placeholder 9">
            <a:extLst>
              <a:ext uri="{FF2B5EF4-FFF2-40B4-BE49-F238E27FC236}">
                <a16:creationId xmlns:a16="http://schemas.microsoft.com/office/drawing/2014/main" id="{8FA76E13-F0E2-4CD0-8C79-B636AEB69DC5}"/>
              </a:ext>
            </a:extLst>
          </p:cNvPr>
          <p:cNvSpPr>
            <a:spLocks noGrp="1"/>
          </p:cNvSpPr>
          <p:nvPr>
            <p:ph type="body" sz="quarter" idx="11" hasCustomPrompt="1"/>
          </p:nvPr>
        </p:nvSpPr>
        <p:spPr>
          <a:xfrm>
            <a:off x="756000" y="4558936"/>
            <a:ext cx="4888231" cy="885298"/>
          </a:xfrm>
        </p:spPr>
        <p:txBody>
          <a:bodyP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US" sz="1600" b="0" kern="1200" dirty="0">
                <a:solidFill>
                  <a:schemeClr val="bg1"/>
                </a:solidFill>
                <a:latin typeface="+mn-lt"/>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lvl="0" indent="0" algn="l" defTabSz="914400" rtl="0" eaLnBrk="1" latinLnBrk="0" hangingPunct="1">
              <a:lnSpc>
                <a:spcPct val="100000"/>
              </a:lnSpc>
              <a:spcBef>
                <a:spcPts val="0"/>
              </a:spcBef>
              <a:spcAft>
                <a:spcPts val="0"/>
              </a:spcAft>
              <a:buFont typeface="Arial" panose="020B0604020202020204" pitchFamily="34" charset="0"/>
              <a:buNone/>
            </a:pPr>
            <a:r>
              <a:rPr lang="en-US"/>
              <a:t>13th Floor (13.51) </a:t>
            </a:r>
            <a:br>
              <a:rPr lang="en-US"/>
            </a:br>
            <a:r>
              <a:rPr lang="en-US"/>
              <a:t>102 Petty France</a:t>
            </a:r>
            <a:br>
              <a:rPr lang="en-US"/>
            </a:br>
            <a:r>
              <a:rPr lang="en-US"/>
              <a:t>London SW1H 9AJ</a:t>
            </a:r>
          </a:p>
        </p:txBody>
      </p:sp>
      <p:sp>
        <p:nvSpPr>
          <p:cNvPr id="12" name="Text Placeholder 9">
            <a:extLst>
              <a:ext uri="{FF2B5EF4-FFF2-40B4-BE49-F238E27FC236}">
                <a16:creationId xmlns:a16="http://schemas.microsoft.com/office/drawing/2014/main" id="{09FE9206-C0BC-477B-9E79-7A9E34677E27}"/>
              </a:ext>
            </a:extLst>
          </p:cNvPr>
          <p:cNvSpPr>
            <a:spLocks noGrp="1"/>
          </p:cNvSpPr>
          <p:nvPr>
            <p:ph type="body" sz="quarter" idx="12" hasCustomPrompt="1"/>
          </p:nvPr>
        </p:nvSpPr>
        <p:spPr>
          <a:xfrm>
            <a:off x="756000" y="5444235"/>
            <a:ext cx="6835200" cy="363975"/>
          </a:xfrm>
        </p:spPr>
        <p:txBody>
          <a:bodyPr>
            <a:normAutofit/>
          </a:bodyPr>
          <a:lstStyle>
            <a:lvl1pPr>
              <a:defRPr sz="16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gov.uk/government/organisations/legal-aid-agency</a:t>
            </a:r>
            <a:endParaRPr lang="en-US"/>
          </a:p>
        </p:txBody>
      </p:sp>
    </p:spTree>
    <p:extLst>
      <p:ext uri="{BB962C8B-B14F-4D97-AF65-F5344CB8AC3E}">
        <p14:creationId xmlns:p14="http://schemas.microsoft.com/office/powerpoint/2010/main" val="2296550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B86170-144F-4641-97B4-22108ADC5EEE}"/>
              </a:ext>
            </a:extLst>
          </p:cNvPr>
          <p:cNvSpPr>
            <a:spLocks noGrp="1"/>
          </p:cNvSpPr>
          <p:nvPr>
            <p:ph type="title"/>
          </p:nvPr>
        </p:nvSpPr>
        <p:spPr>
          <a:xfrm>
            <a:off x="648000" y="681136"/>
            <a:ext cx="11012776" cy="345232"/>
          </a:xfrm>
          <a:prstGeom prst="rect">
            <a:avLst/>
          </a:prstGeom>
        </p:spPr>
        <p:txBody>
          <a:bodyPr vert="horz" lIns="0" tIns="0" rIns="0" bIns="0" rtlCol="0" anchor="t" anchorCtr="0">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07AB058-375D-41FF-927E-BB3206E08663}"/>
              </a:ext>
            </a:extLst>
          </p:cNvPr>
          <p:cNvSpPr>
            <a:spLocks noGrp="1"/>
          </p:cNvSpPr>
          <p:nvPr>
            <p:ph type="body" idx="1"/>
          </p:nvPr>
        </p:nvSpPr>
        <p:spPr>
          <a:xfrm>
            <a:off x="648000" y="1328400"/>
            <a:ext cx="11012777" cy="4665600"/>
          </a:xfrm>
          <a:prstGeom prst="rect">
            <a:avLst/>
          </a:prstGeom>
        </p:spPr>
        <p:txBody>
          <a:bodyPr vert="horz" lIns="0" tIns="0" rIns="0" bIns="0" rtlCol="0" anchor="t" anchorCtr="0">
            <a:normAutofit/>
          </a:bodyPr>
          <a:lstStyle/>
          <a:p>
            <a:pPr lvl="0"/>
            <a:r>
              <a:rPr lang="en-US"/>
              <a:t>Subheading (level 1)</a:t>
            </a:r>
          </a:p>
          <a:p>
            <a:pPr lvl="1"/>
            <a:r>
              <a:rPr lang="en-US"/>
              <a:t>Sub-subheading (level 2)</a:t>
            </a:r>
          </a:p>
          <a:p>
            <a:pPr lvl="2"/>
            <a:r>
              <a:rPr lang="en-US"/>
              <a:t>Text (level 3)</a:t>
            </a:r>
          </a:p>
          <a:p>
            <a:pPr lvl="3"/>
            <a:r>
              <a:rPr lang="en-US"/>
              <a:t>Bullet (level 4)</a:t>
            </a:r>
          </a:p>
          <a:p>
            <a:pPr lvl="4"/>
            <a:r>
              <a:rPr lang="en-US"/>
              <a:t>Sub-bullet (level 5)</a:t>
            </a:r>
          </a:p>
        </p:txBody>
      </p:sp>
      <p:sp>
        <p:nvSpPr>
          <p:cNvPr id="4" name="Date Placeholder 3">
            <a:extLst>
              <a:ext uri="{FF2B5EF4-FFF2-40B4-BE49-F238E27FC236}">
                <a16:creationId xmlns:a16="http://schemas.microsoft.com/office/drawing/2014/main" id="{4F428173-E07F-4D94-BDED-087BCEFF1740}"/>
              </a:ext>
            </a:extLst>
          </p:cNvPr>
          <p:cNvSpPr>
            <a:spLocks noGrp="1"/>
          </p:cNvSpPr>
          <p:nvPr>
            <p:ph type="dt" sz="half" idx="2"/>
          </p:nvPr>
        </p:nvSpPr>
        <p:spPr>
          <a:xfrm>
            <a:off x="7785600" y="259251"/>
            <a:ext cx="3456000" cy="144000"/>
          </a:xfrm>
          <a:prstGeom prst="rect">
            <a:avLst/>
          </a:prstGeom>
        </p:spPr>
        <p:txBody>
          <a:bodyPr vert="horz" lIns="0" tIns="0" rIns="0" bIns="0" rtlCol="0" anchor="t" anchorCtr="0"/>
          <a:lstStyle>
            <a:lvl1pPr algn="r">
              <a:defRPr sz="1100">
                <a:solidFill>
                  <a:schemeClr val="tx1"/>
                </a:solidFill>
              </a:defRPr>
            </a:lvl1pPr>
          </a:lstStyle>
          <a:p>
            <a:endParaRPr lang="en-GB"/>
          </a:p>
        </p:txBody>
      </p:sp>
      <p:sp>
        <p:nvSpPr>
          <p:cNvPr id="5" name="Footer Placeholder 4">
            <a:extLst>
              <a:ext uri="{FF2B5EF4-FFF2-40B4-BE49-F238E27FC236}">
                <a16:creationId xmlns:a16="http://schemas.microsoft.com/office/drawing/2014/main" id="{35262322-4E9F-43FC-9281-3453FB17DDA5}"/>
              </a:ext>
            </a:extLst>
          </p:cNvPr>
          <p:cNvSpPr>
            <a:spLocks noGrp="1"/>
          </p:cNvSpPr>
          <p:nvPr>
            <p:ph type="ftr" sz="quarter" idx="3"/>
          </p:nvPr>
        </p:nvSpPr>
        <p:spPr>
          <a:xfrm>
            <a:off x="522516" y="6330808"/>
            <a:ext cx="9087085" cy="331250"/>
          </a:xfrm>
          <a:prstGeom prst="rect">
            <a:avLst/>
          </a:prstGeom>
        </p:spPr>
        <p:txBody>
          <a:bodyPr vert="horz" lIns="0" tIns="0" rIns="0" bIns="0" rtlCol="0" anchor="b" anchorCtr="0"/>
          <a:lstStyle>
            <a:lvl1pPr algn="r">
              <a:defRPr sz="1100">
                <a:solidFill>
                  <a:schemeClr val="tx1"/>
                </a:solidFill>
              </a:defRPr>
            </a:lvl1pPr>
          </a:lstStyle>
          <a:p>
            <a:r>
              <a:rPr lang="en-GB"/>
              <a:t>On the Insert ribbon select Header &amp; Footer to edit this holding text- LAA Document 2019 – Optional Footer</a:t>
            </a:r>
          </a:p>
        </p:txBody>
      </p:sp>
      <p:sp>
        <p:nvSpPr>
          <p:cNvPr id="6" name="Slide Number Placeholder 5">
            <a:extLst>
              <a:ext uri="{FF2B5EF4-FFF2-40B4-BE49-F238E27FC236}">
                <a16:creationId xmlns:a16="http://schemas.microsoft.com/office/drawing/2014/main" id="{757E9B8C-38F9-40B1-AA41-77A2D52FAAA2}"/>
              </a:ext>
            </a:extLst>
          </p:cNvPr>
          <p:cNvSpPr>
            <a:spLocks noGrp="1"/>
          </p:cNvSpPr>
          <p:nvPr>
            <p:ph type="sldNum" sz="quarter" idx="4"/>
          </p:nvPr>
        </p:nvSpPr>
        <p:spPr>
          <a:xfrm>
            <a:off x="11371200" y="6223781"/>
            <a:ext cx="360000" cy="252000"/>
          </a:xfrm>
          <a:prstGeom prst="rect">
            <a:avLst/>
          </a:prstGeom>
        </p:spPr>
        <p:txBody>
          <a:bodyPr vert="horz" lIns="0" tIns="0" rIns="0" bIns="0" rtlCol="0" anchor="t" anchorCtr="0"/>
          <a:lstStyle>
            <a:lvl1pPr algn="ctr">
              <a:defRPr sz="1600" b="1">
                <a:solidFill>
                  <a:srgbClr val="003057"/>
                </a:solidFill>
              </a:defRPr>
            </a:lvl1pPr>
          </a:lstStyle>
          <a:p>
            <a:fld id="{9A8223AF-F2F5-41F7-A71C-81CE492BCB88}" type="slidenum">
              <a:rPr lang="en-GB" smtClean="0"/>
              <a:pPr/>
              <a:t>‹#›</a:t>
            </a:fld>
            <a:endParaRPr lang="en-GB"/>
          </a:p>
        </p:txBody>
      </p:sp>
    </p:spTree>
    <p:extLst>
      <p:ext uri="{BB962C8B-B14F-4D97-AF65-F5344CB8AC3E}">
        <p14:creationId xmlns:p14="http://schemas.microsoft.com/office/powerpoint/2010/main" val="990284715"/>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0" r:id="rId3"/>
    <p:sldLayoutId id="2147483658" r:id="rId4"/>
    <p:sldLayoutId id="2147483657" r:id="rId5"/>
    <p:sldLayoutId id="2147483656" r:id="rId6"/>
    <p:sldLayoutId id="2147483651" r:id="rId7"/>
    <p:sldLayoutId id="2147483655" r:id="rId8"/>
  </p:sldLayoutIdLst>
  <p:hf hdr="0" dt="0"/>
  <p:txStyles>
    <p:titleStyle>
      <a:lvl1pPr algn="l" defTabSz="914400" rtl="0" eaLnBrk="1" latinLnBrk="0" hangingPunct="1">
        <a:lnSpc>
          <a:spcPct val="90000"/>
        </a:lnSpc>
        <a:spcBef>
          <a:spcPct val="0"/>
        </a:spcBef>
        <a:buNone/>
        <a:defRPr sz="2400" b="1" kern="1200">
          <a:solidFill>
            <a:srgbClr val="575C96"/>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0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3pPr>
      <a:lvl4pPr marL="230400" indent="-228600" algn="l" defTabSz="914400" rtl="0" eaLnBrk="1" latinLnBrk="0" hangingPunct="1">
        <a:lnSpc>
          <a:spcPct val="100000"/>
        </a:lnSpc>
        <a:spcBef>
          <a:spcPts val="0"/>
        </a:spcBef>
        <a:spcAft>
          <a:spcPts val="600"/>
        </a:spcAft>
        <a:buClr>
          <a:srgbClr val="575C96"/>
        </a:buClr>
        <a:buFont typeface="Arial" panose="020B0604020202020204" pitchFamily="34" charset="0"/>
        <a:buChar char="•"/>
        <a:defRPr sz="1600" kern="1200">
          <a:solidFill>
            <a:schemeClr val="tx1"/>
          </a:solidFill>
          <a:latin typeface="+mn-lt"/>
          <a:ea typeface="+mn-ea"/>
          <a:cs typeface="+mn-cs"/>
        </a:defRPr>
      </a:lvl4pPr>
      <a:lvl5pPr marL="457200" indent="-228600" algn="l" defTabSz="914400" rtl="0" eaLnBrk="1" latinLnBrk="0" hangingPunct="1">
        <a:lnSpc>
          <a:spcPct val="100000"/>
        </a:lnSpc>
        <a:spcBef>
          <a:spcPts val="0"/>
        </a:spcBef>
        <a:spcAft>
          <a:spcPts val="600"/>
        </a:spcAft>
        <a:buClr>
          <a:srgbClr val="A68EC2"/>
        </a:buClr>
        <a:buFont typeface="Arial" panose="020B0604020202020204" pitchFamily="34" charset="0"/>
        <a:buChar char="•"/>
        <a:defRPr sz="1600" kern="1200">
          <a:solidFill>
            <a:schemeClr val="tx1"/>
          </a:solidFill>
          <a:latin typeface="+mn-lt"/>
          <a:ea typeface="+mn-ea"/>
          <a:cs typeface="+mn-cs"/>
        </a:defRPr>
      </a:lvl5pPr>
      <a:lvl6pPr marL="914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LAAHelpUsSayYes@justice.gov.uk"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hyperlink" Target="mailto:nationalcrimeteam@justice.gov.uk"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hyperlink" Target="http://www.hpc-uk.org/check" TargetMode="External"/><Relationship Id="rId3" Type="http://schemas.openxmlformats.org/officeDocument/2006/relationships/hyperlink" Target="mailto:ApplicationFixer@justice.gov.uk" TargetMode="External"/><Relationship Id="rId7" Type="http://schemas.openxmlformats.org/officeDocument/2006/relationships/hyperlink" Target="https://assets.publishing.service.gov.uk/government/uploads/system/uploads/attachment_data/file/1106726/Guidance_on_the_Remuneration_of_Expert_Witnessesv7.pdf" TargetMode="External"/><Relationship Id="rId2" Type="http://schemas.openxmlformats.org/officeDocument/2006/relationships/hyperlink" Target="https://legalaidlearning.justice.gov.uk/pluginfile.php/1121/mod_resource/content/1/CCMS_Provider_Managing_Notifications_7759_v4.2.pdf" TargetMode="External"/><Relationship Id="rId1" Type="http://schemas.openxmlformats.org/officeDocument/2006/relationships/slideLayout" Target="../slideLayouts/slideLayout3.xml"/><Relationship Id="rId6" Type="http://schemas.openxmlformats.org/officeDocument/2006/relationships/hyperlink" Target="https://legalaidlearning.justice.gov.uk/pluginfile.php/1940/mod_resource/content/2/Prior%20Authority%20Hints%20and%20Tips.pdf" TargetMode="External"/><Relationship Id="rId5" Type="http://schemas.openxmlformats.org/officeDocument/2006/relationships/hyperlink" Target="https://legalaidlearning.justice.gov.uk/pluginfile.php/1342/mod_resource/content/2/CCMS%20Provider%20Prior%20Authority%20v4.1%20Quick%20Guide.pdf" TargetMode="External"/><Relationship Id="rId10" Type="http://schemas.openxmlformats.org/officeDocument/2006/relationships/hyperlink" Target="mailto:CivilPriorAuthorityRequests@justice.gov.uk" TargetMode="External"/><Relationship Id="rId4" Type="http://schemas.openxmlformats.org/officeDocument/2006/relationships/hyperlink" Target="mailto:Manchester.Representations@Justice.gov.uk" TargetMode="External"/><Relationship Id="rId9" Type="http://schemas.openxmlformats.org/officeDocument/2006/relationships/hyperlink" Target="https://assets.publishing.service.gov.uk/government/uploads/system/uploads/attachment_data/file/1106798/1_2018_Standard_Civil_Contract_General_Specification_October_2022.pdf" TargetMode="Externa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9.png"/><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hyperlink" Target="https://flatworldknowledge.lardbucket.org/books/public-speaking-practice-and-ethics/s09-finding-a-purpose-and-selectin.html"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3.xml"/><Relationship Id="rId7" Type="http://schemas.openxmlformats.org/officeDocument/2006/relationships/image" Target="../media/image10.jpeg"/><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1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D95BF49-D85F-4753-8622-A4B1B515D18C}"/>
              </a:ext>
            </a:extLst>
          </p:cNvPr>
          <p:cNvSpPr txBox="1">
            <a:spLocks noGrp="1"/>
          </p:cNvSpPr>
          <p:nvPr>
            <p:ph type="title" idx="4294967295"/>
          </p:nvPr>
        </p:nvSpPr>
        <p:spPr>
          <a:xfrm>
            <a:off x="756000" y="2572790"/>
            <a:ext cx="9940940" cy="171241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3400" b="1"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400" b="1" i="0" u="none" strike="noStrike" kern="1200" cap="none" spc="0" normalizeH="0" baseline="0" noProof="0" dirty="0">
                <a:ln>
                  <a:noFill/>
                </a:ln>
                <a:solidFill>
                  <a:schemeClr val="bg1"/>
                </a:solidFill>
                <a:effectLst/>
                <a:uLnTx/>
                <a:uFillTx/>
                <a:latin typeface="+mj-lt"/>
                <a:ea typeface="+mj-ea"/>
                <a:cs typeface="+mj-cs"/>
              </a:rPr>
              <a:t>Help us to say yes webinar: </a:t>
            </a:r>
            <a:br>
              <a:rPr kumimoji="0" lang="en-GB" sz="3400" b="1" i="0" u="none" strike="noStrike" kern="1200" cap="none" spc="0" normalizeH="0" baseline="0" noProof="0" dirty="0">
                <a:ln>
                  <a:noFill/>
                </a:ln>
                <a:solidFill>
                  <a:schemeClr val="bg1"/>
                </a:solidFill>
                <a:effectLst/>
                <a:uLnTx/>
                <a:uFillTx/>
                <a:latin typeface="+mj-lt"/>
                <a:ea typeface="+mj-ea"/>
                <a:cs typeface="+mj-cs"/>
              </a:rPr>
            </a:br>
            <a:r>
              <a:rPr kumimoji="0" lang="en-GB" sz="3400" b="1" i="0" u="none" strike="noStrike" kern="1200" cap="none" spc="0" normalizeH="0" baseline="0" noProof="0" dirty="0">
                <a:ln>
                  <a:noFill/>
                </a:ln>
                <a:solidFill>
                  <a:schemeClr val="bg1"/>
                </a:solidFill>
                <a:effectLst/>
                <a:uLnTx/>
                <a:uFillTx/>
                <a:latin typeface="+mj-lt"/>
                <a:ea typeface="+mj-ea"/>
                <a:cs typeface="+mj-cs"/>
              </a:rPr>
              <a:t>Civil applications: Managing live cases</a:t>
            </a:r>
            <a:br>
              <a:rPr kumimoji="0" lang="en-GB" sz="3400" b="1" i="0" u="none" strike="noStrike" kern="1200" cap="none" spc="0" normalizeH="0" baseline="0" noProof="0" dirty="0">
                <a:ln>
                  <a:noFill/>
                </a:ln>
                <a:solidFill>
                  <a:schemeClr val="bg1"/>
                </a:solidFill>
                <a:effectLst/>
                <a:uLnTx/>
                <a:uFillTx/>
                <a:latin typeface="+mj-lt"/>
                <a:ea typeface="+mj-ea"/>
                <a:cs typeface="+mj-cs"/>
              </a:rPr>
            </a:br>
            <a:endParaRPr kumimoji="0" lang="en-GB" sz="3400" b="1" i="0" u="none" strike="noStrike" kern="1200" cap="none" spc="0" normalizeH="0" baseline="0" noProof="0" dirty="0">
              <a:ln>
                <a:noFill/>
              </a:ln>
              <a:solidFill>
                <a:schemeClr val="bg1"/>
              </a:solidFill>
              <a:effectLst/>
              <a:uLnTx/>
              <a:uFillTx/>
              <a:latin typeface="+mj-lt"/>
              <a:ea typeface="+mj-ea"/>
              <a:cs typeface="+mj-cs"/>
            </a:endParaRPr>
          </a:p>
        </p:txBody>
      </p:sp>
      <p:sp>
        <p:nvSpPr>
          <p:cNvPr id="3" name="Subtitle 2">
            <a:extLst>
              <a:ext uri="{FF2B5EF4-FFF2-40B4-BE49-F238E27FC236}">
                <a16:creationId xmlns:a16="http://schemas.microsoft.com/office/drawing/2014/main" id="{7B1C3F23-CD7B-45A8-81F0-36599282A73A}"/>
              </a:ext>
            </a:extLst>
          </p:cNvPr>
          <p:cNvSpPr>
            <a:spLocks noGrp="1"/>
          </p:cNvSpPr>
          <p:nvPr>
            <p:ph type="subTitle" idx="1"/>
          </p:nvPr>
        </p:nvSpPr>
        <p:spPr/>
        <p:txBody>
          <a:bodyPr/>
          <a:lstStyle/>
          <a:p>
            <a:r>
              <a:rPr lang="en-GB"/>
              <a:t>Civil means &amp; merits</a:t>
            </a:r>
          </a:p>
        </p:txBody>
      </p:sp>
      <p:sp>
        <p:nvSpPr>
          <p:cNvPr id="4" name="Text Placeholder 3">
            <a:extLst>
              <a:ext uri="{FF2B5EF4-FFF2-40B4-BE49-F238E27FC236}">
                <a16:creationId xmlns:a16="http://schemas.microsoft.com/office/drawing/2014/main" id="{D10D0ED2-F75B-4BB0-A59B-559239718398}"/>
              </a:ext>
            </a:extLst>
          </p:cNvPr>
          <p:cNvSpPr>
            <a:spLocks noGrp="1"/>
          </p:cNvSpPr>
          <p:nvPr>
            <p:ph type="body" sz="quarter" idx="10"/>
          </p:nvPr>
        </p:nvSpPr>
        <p:spPr>
          <a:xfrm>
            <a:off x="756000" y="5427311"/>
            <a:ext cx="4017600" cy="493804"/>
          </a:xfrm>
        </p:spPr>
        <p:txBody>
          <a:bodyPr>
            <a:normAutofit fontScale="85000" lnSpcReduction="20000"/>
          </a:bodyPr>
          <a:lstStyle/>
          <a:p>
            <a:r>
              <a:rPr lang="en-GB" dirty="0"/>
              <a:t>28 March 2023</a:t>
            </a:r>
          </a:p>
          <a:p>
            <a:r>
              <a:rPr lang="en-GB" dirty="0"/>
              <a:t> </a:t>
            </a:r>
          </a:p>
        </p:txBody>
      </p:sp>
    </p:spTree>
    <p:extLst>
      <p:ext uri="{BB962C8B-B14F-4D97-AF65-F5344CB8AC3E}">
        <p14:creationId xmlns:p14="http://schemas.microsoft.com/office/powerpoint/2010/main" val="1507914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17CBF96-6D34-4BB1-AEC1-6E691C179CBF}"/>
              </a:ext>
            </a:extLst>
          </p:cNvPr>
          <p:cNvSpPr>
            <a:spLocks noGrp="1"/>
          </p:cNvSpPr>
          <p:nvPr>
            <p:ph type="title"/>
          </p:nvPr>
        </p:nvSpPr>
        <p:spPr>
          <a:xfrm>
            <a:off x="589612" y="658063"/>
            <a:ext cx="11012776" cy="306906"/>
          </a:xfrm>
        </p:spPr>
        <p:txBody>
          <a:bodyPr>
            <a:noAutofit/>
          </a:bodyPr>
          <a:lstStyle/>
          <a:p>
            <a:r>
              <a:rPr lang="en-GB" dirty="0">
                <a:cs typeface="Arial"/>
              </a:rPr>
              <a:t>Assessing financial eligibility: Hints and tips     </a:t>
            </a:r>
            <a:endParaRPr lang="en-GB" b="0" dirty="0">
              <a:solidFill>
                <a:schemeClr val="tx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22BC4E9B-F43D-4EC9-BB85-0FA538C072E1}"/>
              </a:ext>
            </a:extLst>
          </p:cNvPr>
          <p:cNvSpPr txBox="1"/>
          <p:nvPr/>
        </p:nvSpPr>
        <p:spPr>
          <a:xfrm>
            <a:off x="522516" y="1159841"/>
            <a:ext cx="10784916" cy="5078313"/>
          </a:xfrm>
          <a:prstGeom prst="rect">
            <a:avLst/>
          </a:prstGeom>
          <a:noFill/>
        </p:spPr>
        <p:txBody>
          <a:bodyPr wrap="square" lIns="91440" tIns="45720" rIns="91440" bIns="45720" anchor="t">
            <a:spAutoFit/>
          </a:bodyPr>
          <a:lstStyle/>
          <a:p>
            <a:r>
              <a:rPr lang="en-GB" b="1" dirty="0">
                <a:latin typeface="Arial" panose="020B0604020202020204" pitchFamily="34" charset="0"/>
                <a:cs typeface="Arial" panose="020B0604020202020204" pitchFamily="34" charset="0"/>
              </a:rPr>
              <a:t>CCMS notifications </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Please check your </a:t>
            </a:r>
            <a:r>
              <a:rPr lang="en-GB" b="1" i="1" dirty="0">
                <a:latin typeface="Arial" panose="020B0604020202020204" pitchFamily="34" charset="0"/>
                <a:cs typeface="Arial" panose="020B0604020202020204" pitchFamily="34" charset="0"/>
              </a:rPr>
              <a:t>CCMS notifications regularly</a:t>
            </a: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We send regular actions and notifications through CCMS </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It is in your best interest to provide the information we have requested as soon as possible. This will assist us with our further considerations pertaining to your applications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We advise that you check your actions and notifications </a:t>
            </a:r>
            <a:r>
              <a:rPr lang="en-GB" b="1" i="1" dirty="0">
                <a:latin typeface="Arial" panose="020B0604020202020204" pitchFamily="34" charset="0"/>
                <a:cs typeface="Arial" panose="020B0604020202020204" pitchFamily="34" charset="0"/>
              </a:rPr>
              <a:t>at least once a week</a:t>
            </a:r>
            <a:endParaRPr lang="en-GB"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Client is in receipt of an income-passporting benefit: </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Before submitting applications where your client is in receipt of an income passporting benefit, p</a:t>
            </a:r>
            <a:r>
              <a:rPr lang="en-GB" b="0" dirty="0">
                <a:latin typeface="Arial" panose="020B0604020202020204" pitchFamily="34" charset="0"/>
                <a:cs typeface="Arial" panose="020B0604020202020204" pitchFamily="34" charset="0"/>
              </a:rPr>
              <a:t>lease ensure you check, </a:t>
            </a:r>
            <a:r>
              <a:rPr lang="en-GB" b="1" i="1" dirty="0">
                <a:latin typeface="Arial" panose="020B0604020202020204" pitchFamily="34" charset="0"/>
                <a:cs typeface="Arial" panose="020B0604020202020204" pitchFamily="34" charset="0"/>
              </a:rPr>
              <a:t>very carefully</a:t>
            </a:r>
            <a:r>
              <a:rPr lang="en-GB" b="0" i="1" dirty="0">
                <a:latin typeface="Arial" panose="020B0604020202020204" pitchFamily="34" charset="0"/>
                <a:cs typeface="Arial" panose="020B0604020202020204" pitchFamily="34" charset="0"/>
              </a:rPr>
              <a:t>, </a:t>
            </a:r>
            <a:r>
              <a:rPr lang="en-GB" i="1" dirty="0">
                <a:latin typeface="Arial" panose="020B0604020202020204" pitchFamily="34" charset="0"/>
                <a:cs typeface="Arial" panose="020B0604020202020204" pitchFamily="34" charset="0"/>
              </a:rPr>
              <a:t> </a:t>
            </a:r>
            <a:r>
              <a:rPr lang="en-GB" b="0" dirty="0">
                <a:latin typeface="Arial" panose="020B0604020202020204" pitchFamily="34" charset="0"/>
                <a:cs typeface="Arial" panose="020B0604020202020204" pitchFamily="34" charset="0"/>
              </a:rPr>
              <a:t>your client is applying for legal aid in exactly the same name that they claim state benefits in and that their national insurance number is correct (collecting evidence of a client’s national insurance would be advised where possible)</a:t>
            </a: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Frequency of wages:</a:t>
            </a:r>
          </a:p>
          <a:p>
            <a:pPr marL="285750" indent="-285750">
              <a:buFont typeface="Arial" panose="020B0604020202020204" pitchFamily="34" charset="0"/>
              <a:buChar char="•"/>
            </a:pPr>
            <a:r>
              <a:rPr lang="en-GB" b="0" dirty="0">
                <a:latin typeface="Arial" panose="020B0604020202020204" pitchFamily="34" charset="0"/>
                <a:cs typeface="Arial" panose="020B0604020202020204" pitchFamily="34" charset="0"/>
              </a:rPr>
              <a:t>Entering the </a:t>
            </a:r>
            <a:r>
              <a:rPr lang="en-GB" dirty="0">
                <a:latin typeface="Arial" panose="020B0604020202020204" pitchFamily="34" charset="0"/>
                <a:cs typeface="Arial" panose="020B0604020202020204" pitchFamily="34" charset="0"/>
              </a:rPr>
              <a:t>incorrect</a:t>
            </a:r>
            <a:r>
              <a:rPr lang="en-GB" b="0" dirty="0">
                <a:latin typeface="Arial" panose="020B0604020202020204" pitchFamily="34" charset="0"/>
                <a:cs typeface="Arial" panose="020B0604020202020204" pitchFamily="34" charset="0"/>
              </a:rPr>
              <a:t> frequency for wages, or state benefits, means your client can appear eligible for funding when this may not be the case:</a:t>
            </a:r>
            <a:r>
              <a:rPr lang="en-GB"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GB" b="0" dirty="0">
                <a:latin typeface="Arial" panose="020B0604020202020204" pitchFamily="34" charset="0"/>
                <a:cs typeface="Arial" panose="020B0604020202020204" pitchFamily="34" charset="0"/>
              </a:rPr>
              <a:t>State benefits are usually paid: Weekly; 2-weekly; 4-weekly. </a:t>
            </a:r>
            <a:r>
              <a:rPr lang="en-GB" b="1" i="1" dirty="0">
                <a:latin typeface="Arial" panose="020B0604020202020204" pitchFamily="34" charset="0"/>
                <a:cs typeface="Arial" panose="020B0604020202020204" pitchFamily="34" charset="0"/>
              </a:rPr>
              <a:t>Please note: </a:t>
            </a:r>
            <a:r>
              <a:rPr lang="en-GB" dirty="0">
                <a:latin typeface="Arial" panose="020B0604020202020204" pitchFamily="34" charset="0"/>
                <a:cs typeface="Arial" panose="020B0604020202020204" pitchFamily="34" charset="0"/>
              </a:rPr>
              <a:t>Not</a:t>
            </a:r>
            <a:r>
              <a:rPr lang="en-GB" b="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monthly</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Wages</a:t>
            </a:r>
            <a:r>
              <a:rPr lang="en-GB" b="0" dirty="0">
                <a:latin typeface="Arial" panose="020B0604020202020204" pitchFamily="34" charset="0"/>
                <a:cs typeface="Arial" panose="020B0604020202020204" pitchFamily="34" charset="0"/>
              </a:rPr>
              <a:t> may be paid: Weekly; 2-weekly; 4-weekly; per calendar month</a:t>
            </a:r>
            <a:endParaRPr lang="en-GB"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25E662C7-575F-4AF2-879C-AFF7245B5573}"/>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nchor="b">
            <a:normAutofit/>
          </a:bodyPr>
          <a:lstStyle/>
          <a:p>
            <a:r>
              <a:rPr lang="en-GB">
                <a:ea typeface="+mn-lt"/>
                <a:cs typeface="+mn-lt"/>
              </a:rPr>
              <a:t>Working with others to achieve excellence in the delivery of legal aid</a:t>
            </a:r>
          </a:p>
        </p:txBody>
      </p:sp>
      <p:sp>
        <p:nvSpPr>
          <p:cNvPr id="5" name="Slide Number Placeholder 4">
            <a:extLst>
              <a:ext uri="{FF2B5EF4-FFF2-40B4-BE49-F238E27FC236}">
                <a16:creationId xmlns:a16="http://schemas.microsoft.com/office/drawing/2014/main" id="{8BC29FCB-3990-4255-AB7C-D1C484222E5D}"/>
              </a:ext>
            </a:extLst>
          </p:cNvPr>
          <p:cNvSpPr>
            <a:spLocks noGrp="1"/>
          </p:cNvSpPr>
          <p:nvPr>
            <p:ph type="sldNum" sz="quarter" idx="12"/>
          </p:nvPr>
        </p:nvSpPr>
        <p:spPr>
          <a:xfrm>
            <a:off x="11371200" y="6223781"/>
            <a:ext cx="360000" cy="252000"/>
          </a:xfrm>
        </p:spPr>
        <p:txBody>
          <a:bodyPr anchor="t">
            <a:normAutofit/>
          </a:bodyPr>
          <a:lstStyle/>
          <a:p>
            <a:pPr>
              <a:spcAft>
                <a:spcPts val="600"/>
              </a:spcAft>
            </a:pPr>
            <a:fld id="{9A8223AF-F2F5-41F7-A71C-81CE492BCB88}" type="slidenum">
              <a:rPr lang="en-GB" smtClean="0"/>
              <a:pPr>
                <a:spcAft>
                  <a:spcPts val="600"/>
                </a:spcAft>
              </a:pPr>
              <a:t>10</a:t>
            </a:fld>
            <a:endParaRPr lang="en-GB"/>
          </a:p>
        </p:txBody>
      </p:sp>
    </p:spTree>
    <p:extLst>
      <p:ext uri="{BB962C8B-B14F-4D97-AF65-F5344CB8AC3E}">
        <p14:creationId xmlns:p14="http://schemas.microsoft.com/office/powerpoint/2010/main" val="769145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5E662C7-575F-4AF2-879C-AFF7245B5573}"/>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nchor="b">
            <a:normAutofit/>
          </a:bodyPr>
          <a:lstStyle/>
          <a:p>
            <a:r>
              <a:rPr lang="en-GB">
                <a:ea typeface="+mn-lt"/>
                <a:cs typeface="+mn-lt"/>
              </a:rPr>
              <a:t>Working with others to achieve excellence in the delivery of legal aid</a:t>
            </a:r>
          </a:p>
        </p:txBody>
      </p:sp>
      <p:sp>
        <p:nvSpPr>
          <p:cNvPr id="3" name="Title 2">
            <a:extLst>
              <a:ext uri="{FF2B5EF4-FFF2-40B4-BE49-F238E27FC236}">
                <a16:creationId xmlns:a16="http://schemas.microsoft.com/office/drawing/2014/main" id="{73C8AD85-E6A4-4B7E-9883-C0C9B9FFB2B5}"/>
              </a:ext>
            </a:extLst>
          </p:cNvPr>
          <p:cNvSpPr>
            <a:spLocks noGrp="1"/>
          </p:cNvSpPr>
          <p:nvPr>
            <p:ph type="title"/>
          </p:nvPr>
        </p:nvSpPr>
        <p:spPr>
          <a:xfrm>
            <a:off x="589612" y="664279"/>
            <a:ext cx="11012776" cy="409476"/>
          </a:xfrm>
        </p:spPr>
        <p:txBody>
          <a:bodyPr>
            <a:noAutofit/>
          </a:bodyPr>
          <a:lstStyle/>
          <a:p>
            <a:pPr>
              <a:lnSpc>
                <a:spcPct val="100000"/>
              </a:lnSpc>
              <a:spcBef>
                <a:spcPts val="600"/>
              </a:spcBef>
              <a:spcAft>
                <a:spcPts val="600"/>
              </a:spcAft>
            </a:pPr>
            <a:r>
              <a:rPr lang="en-GB" dirty="0"/>
              <a:t>Assessing financial eligibility: Hints and tips  </a:t>
            </a:r>
            <a:endParaRPr lang="en-GB" dirty="0">
              <a:solidFill>
                <a:schemeClr val="tx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93B31F51-BA90-4D6D-87B2-3586067C5FF7}"/>
              </a:ext>
            </a:extLst>
          </p:cNvPr>
          <p:cNvSpPr txBox="1"/>
          <p:nvPr/>
        </p:nvSpPr>
        <p:spPr>
          <a:xfrm>
            <a:off x="522516" y="1182231"/>
            <a:ext cx="10848684" cy="4493538"/>
          </a:xfrm>
          <a:prstGeom prst="rect">
            <a:avLst/>
          </a:prstGeom>
          <a:noFill/>
        </p:spPr>
        <p:txBody>
          <a:bodyPr wrap="square" lIns="91440" tIns="45720" rIns="91440" bIns="45720" anchor="t">
            <a:spAutoFit/>
          </a:bodyPr>
          <a:lstStyle/>
          <a:p>
            <a:pPr>
              <a:lnSpc>
                <a:spcPct val="100000"/>
              </a:lnSpc>
              <a:spcBef>
                <a:spcPts val="600"/>
              </a:spcBef>
              <a:spcAft>
                <a:spcPts val="600"/>
              </a:spcAft>
            </a:pPr>
            <a:r>
              <a:rPr lang="en-GB" sz="1800" b="1" dirty="0">
                <a:latin typeface="Arial" panose="020B0604020202020204" pitchFamily="34" charset="0"/>
                <a:ea typeface="+mj-lt"/>
                <a:cs typeface="Arial" panose="020B0604020202020204" pitchFamily="34" charset="0"/>
              </a:rPr>
              <a:t>Bank statements:</a:t>
            </a:r>
            <a:endParaRPr lang="en-US" dirty="0">
              <a:latin typeface="Arial" panose="020B0604020202020204" pitchFamily="34" charset="0"/>
              <a:cs typeface="Arial" panose="020B0604020202020204" pitchFamily="34" charset="0"/>
            </a:endParaRPr>
          </a:p>
          <a:p>
            <a:pPr marL="285750" indent="-285750">
              <a:spcBef>
                <a:spcPts val="600"/>
              </a:spcBef>
              <a:spcAft>
                <a:spcPts val="600"/>
              </a:spcAft>
              <a:buFont typeface="Arial" panose="020B0604020202020204" pitchFamily="34" charset="0"/>
              <a:buChar char="•"/>
            </a:pPr>
            <a:r>
              <a:rPr lang="en-GB" dirty="0">
                <a:latin typeface="Arial" panose="020B0604020202020204" pitchFamily="34" charset="0"/>
                <a:ea typeface="+mj-lt"/>
                <a:cs typeface="Arial" panose="020B0604020202020204" pitchFamily="34" charset="0"/>
              </a:rPr>
              <a:t>Bank statements </a:t>
            </a:r>
            <a:r>
              <a:rPr lang="en-GB" sz="1800" b="0" dirty="0">
                <a:latin typeface="Arial" panose="020B0604020202020204" pitchFamily="34" charset="0"/>
                <a:ea typeface="+mj-lt"/>
                <a:cs typeface="Arial" panose="020B0604020202020204" pitchFamily="34" charset="0"/>
              </a:rPr>
              <a:t>should cover the three months preceding the computation date</a:t>
            </a:r>
          </a:p>
          <a:p>
            <a:pPr marL="285750" indent="-285750">
              <a:lnSpc>
                <a:spcPct val="100000"/>
              </a:lnSpc>
              <a:spcBef>
                <a:spcPts val="600"/>
              </a:spcBef>
              <a:spcAft>
                <a:spcPts val="600"/>
              </a:spcAft>
              <a:buFont typeface="Arial" panose="020B0604020202020204" pitchFamily="34" charset="0"/>
              <a:buChar char="•"/>
            </a:pPr>
            <a:r>
              <a:rPr lang="en-GB" sz="1800" b="0" dirty="0">
                <a:latin typeface="Arial" panose="020B0604020202020204" pitchFamily="34" charset="0"/>
                <a:ea typeface="+mj-lt"/>
                <a:cs typeface="Arial" panose="020B0604020202020204" pitchFamily="34" charset="0"/>
              </a:rPr>
              <a:t>Statements need be legible and continuous, have a visible name and account number and show all transactions and balances</a:t>
            </a:r>
          </a:p>
          <a:p>
            <a:pPr algn="just">
              <a:spcBef>
                <a:spcPts val="600"/>
              </a:spcBef>
              <a:spcAft>
                <a:spcPts val="600"/>
              </a:spcAft>
            </a:pPr>
            <a:r>
              <a:rPr lang="en-GB" sz="1800" b="1" dirty="0">
                <a:latin typeface="Arial" panose="020B0604020202020204" pitchFamily="34" charset="0"/>
                <a:ea typeface="+mj-lt"/>
                <a:cs typeface="Arial" panose="020B0604020202020204" pitchFamily="34" charset="0"/>
              </a:rPr>
              <a:t>Explaining transactions on bank statements:</a:t>
            </a:r>
            <a:r>
              <a:rPr lang="en-GB" dirty="0">
                <a:latin typeface="Arial" panose="020B0604020202020204" pitchFamily="34" charset="0"/>
                <a:ea typeface="+mj-lt"/>
                <a:cs typeface="Arial" panose="020B0604020202020204" pitchFamily="34" charset="0"/>
              </a:rPr>
              <a:t> </a:t>
            </a:r>
            <a:endParaRPr lang="en-GB" sz="1800" dirty="0">
              <a:latin typeface="Arial" panose="020B0604020202020204" pitchFamily="34" charset="0"/>
              <a:ea typeface="+mj-lt"/>
              <a:cs typeface="Arial" panose="020B0604020202020204" pitchFamily="34" charset="0"/>
            </a:endParaRPr>
          </a:p>
          <a:p>
            <a:pPr marL="285750" indent="-285750" algn="just">
              <a:spcBef>
                <a:spcPts val="600"/>
              </a:spcBef>
              <a:spcAft>
                <a:spcPts val="600"/>
              </a:spcAft>
              <a:buFont typeface="Arial" panose="020B0604020202020204" pitchFamily="34" charset="0"/>
              <a:buChar char="•"/>
            </a:pPr>
            <a:r>
              <a:rPr lang="en-GB" sz="1800" b="0" dirty="0">
                <a:latin typeface="Arial" panose="020B0604020202020204" pitchFamily="34" charset="0"/>
                <a:ea typeface="+mj-lt"/>
                <a:cs typeface="Arial" panose="020B0604020202020204" pitchFamily="34" charset="0"/>
              </a:rPr>
              <a:t>Most further information requests regarding transactions on bank statements relate to credits from unknown sources or transfers to and from undeclared accounts.</a:t>
            </a:r>
            <a:r>
              <a:rPr lang="en-GB" dirty="0">
                <a:latin typeface="Arial" panose="020B0604020202020204" pitchFamily="34" charset="0"/>
                <a:ea typeface="+mj-lt"/>
                <a:cs typeface="Arial" panose="020B0604020202020204" pitchFamily="34" charset="0"/>
              </a:rPr>
              <a:t> </a:t>
            </a:r>
            <a:endParaRPr lang="en-GB" sz="1800" b="0" dirty="0">
              <a:latin typeface="Arial" panose="020B0604020202020204" pitchFamily="34" charset="0"/>
              <a:ea typeface="+mj-lt"/>
              <a:cs typeface="Arial" panose="020B0604020202020204" pitchFamily="34" charset="0"/>
            </a:endParaRPr>
          </a:p>
          <a:p>
            <a:pPr marL="285750" indent="-285750" algn="just">
              <a:lnSpc>
                <a:spcPct val="100000"/>
              </a:lnSpc>
              <a:spcBef>
                <a:spcPts val="600"/>
              </a:spcBef>
              <a:spcAft>
                <a:spcPts val="600"/>
              </a:spcAft>
              <a:buFont typeface="Arial" panose="020B0604020202020204" pitchFamily="34" charset="0"/>
              <a:buChar char="•"/>
            </a:pPr>
            <a:r>
              <a:rPr lang="en-GB" sz="1800" b="0" dirty="0">
                <a:latin typeface="Arial" panose="020B0604020202020204" pitchFamily="34" charset="0"/>
                <a:ea typeface="+mj-lt"/>
                <a:cs typeface="Arial" panose="020B0604020202020204" pitchFamily="34" charset="0"/>
              </a:rPr>
              <a:t>To reduce further information requests, where possible, please highlight and explain any transactions or transfers on the client’s bank statements particularly when they are:</a:t>
            </a:r>
          </a:p>
          <a:p>
            <a:pPr marL="742950" lvl="1" indent="-285750">
              <a:spcBef>
                <a:spcPts val="600"/>
              </a:spcBef>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Marked with client's name and/or an account number that does not correspond to any of the declared accounts</a:t>
            </a:r>
          </a:p>
          <a:p>
            <a:pPr marL="742950" lvl="1" indent="-285750">
              <a:spcBef>
                <a:spcPts val="600"/>
              </a:spcBef>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Regular cash credits or credits from the same source/individual</a:t>
            </a:r>
          </a:p>
        </p:txBody>
      </p:sp>
      <p:sp>
        <p:nvSpPr>
          <p:cNvPr id="5" name="Slide Number Placeholder 4">
            <a:extLst>
              <a:ext uri="{FF2B5EF4-FFF2-40B4-BE49-F238E27FC236}">
                <a16:creationId xmlns:a16="http://schemas.microsoft.com/office/drawing/2014/main" id="{8BC29FCB-3990-4255-AB7C-D1C484222E5D}"/>
              </a:ext>
            </a:extLst>
          </p:cNvPr>
          <p:cNvSpPr>
            <a:spLocks noGrp="1"/>
          </p:cNvSpPr>
          <p:nvPr>
            <p:ph type="sldNum" sz="quarter" idx="12"/>
          </p:nvPr>
        </p:nvSpPr>
        <p:spPr>
          <a:xfrm>
            <a:off x="11371200" y="6223781"/>
            <a:ext cx="360000" cy="252000"/>
          </a:xfrm>
        </p:spPr>
        <p:txBody>
          <a:bodyPr anchor="t">
            <a:normAutofit/>
          </a:bodyPr>
          <a:lstStyle/>
          <a:p>
            <a:pPr>
              <a:spcAft>
                <a:spcPts val="600"/>
              </a:spcAft>
            </a:pPr>
            <a:fld id="{9A8223AF-F2F5-41F7-A71C-81CE492BCB88}" type="slidenum">
              <a:rPr lang="en-GB" smtClean="0"/>
              <a:pPr>
                <a:spcAft>
                  <a:spcPts val="600"/>
                </a:spcAft>
              </a:pPr>
              <a:t>11</a:t>
            </a:fld>
            <a:endParaRPr lang="en-GB"/>
          </a:p>
        </p:txBody>
      </p:sp>
    </p:spTree>
    <p:extLst>
      <p:ext uri="{BB962C8B-B14F-4D97-AF65-F5344CB8AC3E}">
        <p14:creationId xmlns:p14="http://schemas.microsoft.com/office/powerpoint/2010/main" val="3838872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450E8-FAB5-DDE1-6321-DC9A33A25FFF}"/>
              </a:ext>
            </a:extLst>
          </p:cNvPr>
          <p:cNvSpPr>
            <a:spLocks noGrp="1"/>
          </p:cNvSpPr>
          <p:nvPr>
            <p:ph type="title"/>
          </p:nvPr>
        </p:nvSpPr>
        <p:spPr/>
        <p:txBody>
          <a:bodyPr/>
          <a:lstStyle/>
          <a:p>
            <a:r>
              <a:rPr lang="en-GB" dirty="0">
                <a:ea typeface="+mj-lt"/>
                <a:cs typeface="+mj-lt"/>
              </a:rPr>
              <a:t>Assessing financial eligibility: Hints and tips </a:t>
            </a:r>
            <a:endParaRPr lang="en-GB" dirty="0">
              <a:cs typeface="Arial"/>
            </a:endParaRPr>
          </a:p>
        </p:txBody>
      </p:sp>
      <p:sp>
        <p:nvSpPr>
          <p:cNvPr id="7" name="Footer Placeholder 1">
            <a:extLst>
              <a:ext uri="{FF2B5EF4-FFF2-40B4-BE49-F238E27FC236}">
                <a16:creationId xmlns:a16="http://schemas.microsoft.com/office/drawing/2014/main" id="{A57510D0-C2C3-4DD9-A550-D259DED9BE26}"/>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r>
              <a:rPr lang="en-GB"/>
              <a:t>Working with others to achieve excellence in the delivery of  legal aid  </a:t>
            </a:r>
          </a:p>
        </p:txBody>
      </p:sp>
      <p:sp>
        <p:nvSpPr>
          <p:cNvPr id="8" name="TextBox 7">
            <a:extLst>
              <a:ext uri="{FF2B5EF4-FFF2-40B4-BE49-F238E27FC236}">
                <a16:creationId xmlns:a16="http://schemas.microsoft.com/office/drawing/2014/main" id="{D609B459-A596-48D2-996A-19CBE45F536A}"/>
              </a:ext>
            </a:extLst>
          </p:cNvPr>
          <p:cNvSpPr txBox="1"/>
          <p:nvPr/>
        </p:nvSpPr>
        <p:spPr>
          <a:xfrm>
            <a:off x="648000" y="1720840"/>
            <a:ext cx="10723200" cy="3416320"/>
          </a:xfrm>
          <a:prstGeom prst="rect">
            <a:avLst/>
          </a:prstGeom>
          <a:noFill/>
        </p:spPr>
        <p:txBody>
          <a:bodyPr wrap="square">
            <a:spAutoFit/>
          </a:bodyPr>
          <a:lstStyle/>
          <a:p>
            <a:pPr>
              <a:spcBef>
                <a:spcPts val="0"/>
              </a:spcBef>
              <a:spcAft>
                <a:spcPts val="0"/>
              </a:spcAft>
            </a:pPr>
            <a:r>
              <a:rPr lang="en-GB" sz="1800" b="1" dirty="0">
                <a:latin typeface="Arial" panose="020B0604020202020204" pitchFamily="34" charset="0"/>
                <a:cs typeface="Arial" panose="020B0604020202020204" pitchFamily="34" charset="0"/>
              </a:rPr>
              <a:t>Housing Costs:</a:t>
            </a:r>
          </a:p>
          <a:p>
            <a:pPr>
              <a:spcBef>
                <a:spcPts val="0"/>
              </a:spcBef>
              <a:spcAft>
                <a:spcPts val="0"/>
              </a:spcAft>
            </a:pPr>
            <a:endParaRPr lang="en-US" sz="1800" b="0" dirty="0">
              <a:latin typeface="Arial" panose="020B0604020202020204" pitchFamily="34" charset="0"/>
              <a:ea typeface="+mn-lt"/>
              <a:cs typeface="Arial" panose="020B0604020202020204" pitchFamily="34" charset="0"/>
            </a:endParaRPr>
          </a:p>
          <a:p>
            <a:pPr marL="285750" indent="-285750">
              <a:spcBef>
                <a:spcPts val="0"/>
              </a:spcBef>
              <a:spcAft>
                <a:spcPts val="0"/>
              </a:spcAft>
              <a:buFont typeface="Arial,Sans-Serif"/>
              <a:buChar char="•"/>
            </a:pPr>
            <a:r>
              <a:rPr lang="en-GB" sz="1800" b="0" dirty="0">
                <a:latin typeface="Arial" panose="020B0604020202020204" pitchFamily="34" charset="0"/>
                <a:cs typeface="Arial" panose="020B0604020202020204" pitchFamily="34" charset="0"/>
              </a:rPr>
              <a:t>We require evidence of the current rent / mortgage liability and of the payments made by the client</a:t>
            </a:r>
            <a:endParaRPr lang="en-US" sz="1800" b="0" dirty="0">
              <a:latin typeface="Arial" panose="020B0604020202020204" pitchFamily="34" charset="0"/>
              <a:ea typeface="+mn-lt"/>
              <a:cs typeface="Arial" panose="020B0604020202020204" pitchFamily="34" charset="0"/>
            </a:endParaRPr>
          </a:p>
          <a:p>
            <a:pPr marL="285750" indent="-285750">
              <a:spcBef>
                <a:spcPts val="0"/>
              </a:spcBef>
              <a:spcAft>
                <a:spcPts val="0"/>
              </a:spcAft>
              <a:buFont typeface="Arial,Sans-Serif"/>
              <a:buChar char="•"/>
            </a:pPr>
            <a:r>
              <a:rPr lang="en-GB" sz="1800" b="0" dirty="0">
                <a:latin typeface="Arial" panose="020B0604020202020204" pitchFamily="34" charset="0"/>
                <a:cs typeface="Arial" panose="020B0604020202020204" pitchFamily="34" charset="0"/>
              </a:rPr>
              <a:t>If the client pays board and lodgings, please provide a letter from the person the payments are made to confirming the amount paid and how the payments are apportioned to rent, food, utilities and other incidentals</a:t>
            </a:r>
            <a:endParaRPr lang="en-GB" sz="1800" b="0" dirty="0">
              <a:latin typeface="Arial" panose="020B0604020202020204" pitchFamily="34" charset="0"/>
              <a:ea typeface="+mn-lt"/>
              <a:cs typeface="Arial" panose="020B0604020202020204" pitchFamily="34" charset="0"/>
            </a:endParaRPr>
          </a:p>
          <a:p>
            <a:pPr marL="285750" indent="-285750">
              <a:spcBef>
                <a:spcPts val="0"/>
              </a:spcBef>
              <a:spcAft>
                <a:spcPts val="0"/>
              </a:spcAft>
              <a:buFont typeface="Arial,Sans-Serif"/>
              <a:buChar char="•"/>
            </a:pPr>
            <a:r>
              <a:rPr lang="en-GB" sz="1800" b="0" dirty="0">
                <a:latin typeface="Arial" panose="020B0604020202020204" pitchFamily="34" charset="0"/>
                <a:cs typeface="Arial" panose="020B0604020202020204" pitchFamily="34" charset="0"/>
              </a:rPr>
              <a:t>If the client is in receipt of housing benefit, please provide evidence of the amount the client currently receives; or, if this is received into one of the client's accounts, please highlight the payment on the appropriate statements  </a:t>
            </a:r>
          </a:p>
          <a:p>
            <a:pPr>
              <a:spcBef>
                <a:spcPts val="0"/>
              </a:spcBef>
              <a:spcAft>
                <a:spcPts val="0"/>
              </a:spcAft>
            </a:pPr>
            <a:endParaRPr lang="en-GB" dirty="0">
              <a:latin typeface="Arial" panose="020B0604020202020204" pitchFamily="34" charset="0"/>
              <a:cs typeface="Arial" panose="020B0604020202020204" pitchFamily="34" charset="0"/>
            </a:endParaRPr>
          </a:p>
          <a:p>
            <a:pPr>
              <a:spcBef>
                <a:spcPts val="0"/>
              </a:spcBef>
              <a:spcAft>
                <a:spcPts val="0"/>
              </a:spcAft>
            </a:pPr>
            <a:r>
              <a:rPr lang="en-GB" sz="1800" b="1" dirty="0">
                <a:latin typeface="Arial" panose="020B0604020202020204" pitchFamily="34" charset="0"/>
                <a:cs typeface="Arial" panose="020B0604020202020204" pitchFamily="34" charset="0"/>
              </a:rPr>
              <a:t>Please note: </a:t>
            </a:r>
            <a:r>
              <a:rPr lang="en-GB" sz="1800" dirty="0">
                <a:latin typeface="Arial" panose="020B0604020202020204" pitchFamily="34" charset="0"/>
                <a:cs typeface="Arial" panose="020B0604020202020204" pitchFamily="34" charset="0"/>
              </a:rPr>
              <a:t>When any applicable payments are made from your clients account, please highlight </a:t>
            </a:r>
            <a:r>
              <a:rPr lang="en-GB" sz="1800" b="1" dirty="0">
                <a:latin typeface="Arial" panose="020B0604020202020204" pitchFamily="34" charset="0"/>
                <a:cs typeface="Arial" panose="020B0604020202020204" pitchFamily="34" charset="0"/>
              </a:rPr>
              <a:t>all </a:t>
            </a:r>
            <a:r>
              <a:rPr lang="en-GB" sz="1800" dirty="0">
                <a:latin typeface="Arial" panose="020B0604020202020204" pitchFamily="34" charset="0"/>
                <a:cs typeface="Arial" panose="020B0604020202020204" pitchFamily="34" charset="0"/>
              </a:rPr>
              <a:t>corresponding payments on the appropriate statements</a:t>
            </a:r>
            <a:endParaRPr lang="en-GB" sz="1800" b="1"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A090DB50-47A3-75A3-4626-E18AA4C4ED60}"/>
              </a:ext>
            </a:extLst>
          </p:cNvPr>
          <p:cNvSpPr>
            <a:spLocks noGrp="1"/>
          </p:cNvSpPr>
          <p:nvPr>
            <p:ph type="sldNum" sz="quarter" idx="12"/>
          </p:nvPr>
        </p:nvSpPr>
        <p:spPr/>
        <p:txBody>
          <a:bodyPr/>
          <a:lstStyle/>
          <a:p>
            <a:fld id="{9A8223AF-F2F5-41F7-A71C-81CE492BCB88}" type="slidenum">
              <a:rPr lang="en-GB" smtClean="0"/>
              <a:pPr/>
              <a:t>12</a:t>
            </a:fld>
            <a:endParaRPr lang="en-GB"/>
          </a:p>
        </p:txBody>
      </p:sp>
    </p:spTree>
    <p:extLst>
      <p:ext uri="{BB962C8B-B14F-4D97-AF65-F5344CB8AC3E}">
        <p14:creationId xmlns:p14="http://schemas.microsoft.com/office/powerpoint/2010/main" val="1201995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32E9CD-E42A-6D7F-81F4-922ED738C233}"/>
              </a:ext>
            </a:extLst>
          </p:cNvPr>
          <p:cNvSpPr>
            <a:spLocks noGrp="1"/>
          </p:cNvSpPr>
          <p:nvPr>
            <p:ph type="title" idx="4294967295"/>
          </p:nvPr>
        </p:nvSpPr>
        <p:spPr>
          <a:xfrm>
            <a:off x="569913" y="603250"/>
            <a:ext cx="11014075" cy="45243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GB" sz="2400" b="1" i="0" u="none" strike="noStrike" kern="1200" cap="none" spc="0" normalizeH="0" baseline="0" noProof="0" dirty="0">
                <a:ln>
                  <a:noFill/>
                </a:ln>
                <a:solidFill>
                  <a:srgbClr val="575C96"/>
                </a:solidFill>
                <a:effectLst/>
                <a:uLnTx/>
                <a:uFillTx/>
                <a:latin typeface="+mj-lt"/>
                <a:ea typeface="+mn-lt"/>
                <a:cs typeface="+mn-lt"/>
              </a:rPr>
              <a:t>Assessing financial eligibility: Hints and tips                         </a:t>
            </a:r>
            <a:endParaRPr kumimoji="0" lang="en-GB" sz="2400" b="0" i="0" u="none" strike="noStrike" kern="1200" cap="none" spc="0" normalizeH="0" baseline="0" noProof="0" dirty="0">
              <a:ln>
                <a:noFill/>
              </a:ln>
              <a:solidFill>
                <a:srgbClr val="575C96"/>
              </a:solidFill>
              <a:effectLst/>
              <a:uLnTx/>
              <a:uFillTx/>
              <a:latin typeface="+mj-lt"/>
              <a:ea typeface="+mn-lt"/>
              <a:cs typeface="+mn-lt"/>
            </a:endParaRPr>
          </a:p>
        </p:txBody>
      </p:sp>
      <p:sp>
        <p:nvSpPr>
          <p:cNvPr id="6" name="TextBox 5">
            <a:extLst>
              <a:ext uri="{FF2B5EF4-FFF2-40B4-BE49-F238E27FC236}">
                <a16:creationId xmlns:a16="http://schemas.microsoft.com/office/drawing/2014/main" id="{86E6ED4B-474F-4297-87FC-AD0BE7AF5C05}"/>
              </a:ext>
            </a:extLst>
          </p:cNvPr>
          <p:cNvSpPr txBox="1"/>
          <p:nvPr/>
        </p:nvSpPr>
        <p:spPr>
          <a:xfrm>
            <a:off x="522516" y="1466924"/>
            <a:ext cx="10848684" cy="4078039"/>
          </a:xfrm>
          <a:prstGeom prst="rect">
            <a:avLst/>
          </a:prstGeom>
          <a:noFill/>
        </p:spPr>
        <p:txBody>
          <a:bodyPr wrap="square" lIns="91440" tIns="45720" rIns="91440" bIns="45720" anchor="t">
            <a:spAutoFit/>
          </a:bodyPr>
          <a:lstStyle/>
          <a:p>
            <a:pPr>
              <a:spcBef>
                <a:spcPts val="600"/>
              </a:spcBef>
              <a:spcAft>
                <a:spcPts val="600"/>
              </a:spcAft>
            </a:pPr>
            <a:r>
              <a:rPr lang="en-GB" b="1" dirty="0">
                <a:latin typeface="Arial" panose="020B0604020202020204" pitchFamily="34" charset="0"/>
                <a:cs typeface="Arial" panose="020B0604020202020204" pitchFamily="34" charset="0"/>
              </a:rPr>
              <a:t>Childcare: </a:t>
            </a:r>
          </a:p>
          <a:p>
            <a:pPr marL="285750" indent="-285750">
              <a:spcBef>
                <a:spcPts val="600"/>
              </a:spcBef>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A childcare deduction can be given when the client is absent from home for work or study</a:t>
            </a:r>
            <a:endParaRPr lang="en-GB" dirty="0">
              <a:latin typeface="Arial" panose="020B0604020202020204" pitchFamily="34" charset="0"/>
              <a:ea typeface="+mn-lt"/>
              <a:cs typeface="Arial" panose="020B0604020202020204" pitchFamily="34" charset="0"/>
            </a:endParaRPr>
          </a:p>
          <a:p>
            <a:pPr marL="285750" indent="-285750">
              <a:spcBef>
                <a:spcPts val="600"/>
              </a:spcBef>
              <a:spcAft>
                <a:spcPts val="600"/>
              </a:spcAft>
              <a:buFont typeface="Arial,Sans-Serif"/>
              <a:buChar char="•"/>
            </a:pPr>
            <a:r>
              <a:rPr lang="en-GB" dirty="0">
                <a:latin typeface="Arial" panose="020B0604020202020204" pitchFamily="34" charset="0"/>
                <a:cs typeface="Arial" panose="020B0604020202020204" pitchFamily="34" charset="0"/>
              </a:rPr>
              <a:t>We will consider the usual term-time childcare costs. We require evidence of the payments made by the client, for example: Receipts / payments evidenced on bank statements</a:t>
            </a:r>
          </a:p>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Subject matter of dispute (SMOD):</a:t>
            </a:r>
            <a:endParaRPr lang="en-GB"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When applying the SMOD allowance, please ensure that this is only applied to assets that are specifically under attack within the proceedings</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It is not appropriate for any / all of the client's assets to be lumped together as SMOD</a:t>
            </a:r>
          </a:p>
          <a:p>
            <a:pPr marL="285750" indent="-285750">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The test for whether an asset is SMOD is the same test </a:t>
            </a:r>
            <a:r>
              <a:rPr lang="en-GB" dirty="0">
                <a:solidFill>
                  <a:schemeClr val="tx1"/>
                </a:solidFill>
                <a:latin typeface="Arial" panose="020B0604020202020204" pitchFamily="34" charset="0"/>
                <a:ea typeface="+mn-lt"/>
                <a:cs typeface="Arial" panose="020B0604020202020204" pitchFamily="34" charset="0"/>
              </a:rPr>
              <a:t>as to whether that item is in issue in the proceedings for statutory charge purposes</a:t>
            </a:r>
          </a:p>
          <a:p>
            <a:pPr marL="742950" lvl="1" indent="-285750">
              <a:buFont typeface="Arial" panose="020B0604020202020204" pitchFamily="34" charset="0"/>
              <a:buChar char="•"/>
            </a:pPr>
            <a:r>
              <a:rPr lang="en-GB" dirty="0">
                <a:latin typeface="Arial" panose="020B0604020202020204" pitchFamily="34" charset="0"/>
                <a:ea typeface="+mn-lt"/>
                <a:cs typeface="Arial" panose="020B0604020202020204" pitchFamily="34" charset="0"/>
              </a:rPr>
              <a:t>If the charge could not arise against the asset, it cannot be classed as SMOD</a:t>
            </a:r>
            <a:endParaRPr lang="en-GB" dirty="0">
              <a:solidFill>
                <a:schemeClr val="tx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00E6D2E7-4B7C-ED7E-62B2-F7E8B27B6DA8}"/>
              </a:ext>
            </a:extLst>
          </p:cNvPr>
          <p:cNvSpPr>
            <a:spLocks noGrp="1"/>
          </p:cNvSpPr>
          <p:nvPr>
            <p:ph type="sldNum" sz="quarter" idx="12"/>
          </p:nvPr>
        </p:nvSpPr>
        <p:spPr/>
        <p:txBody>
          <a:bodyPr/>
          <a:lstStyle/>
          <a:p>
            <a:fld id="{9A8223AF-F2F5-41F7-A71C-81CE492BCB88}" type="slidenum">
              <a:rPr lang="en-GB" smtClean="0"/>
              <a:pPr/>
              <a:t>13</a:t>
            </a:fld>
            <a:endParaRPr lang="en-GB"/>
          </a:p>
        </p:txBody>
      </p:sp>
      <p:sp>
        <p:nvSpPr>
          <p:cNvPr id="7" name="Footer Placeholder 3">
            <a:extLst>
              <a:ext uri="{FF2B5EF4-FFF2-40B4-BE49-F238E27FC236}">
                <a16:creationId xmlns:a16="http://schemas.microsoft.com/office/drawing/2014/main" id="{CB40AEA3-53EF-4CEA-8E7B-EED8C78DFCB8}"/>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nchor="b">
            <a:normAutofit/>
          </a:bodyPr>
          <a:lstStyle/>
          <a:p>
            <a:r>
              <a:rPr lang="en-GB">
                <a:ea typeface="+mn-lt"/>
                <a:cs typeface="+mn-lt"/>
              </a:rPr>
              <a:t>Working with others to achieve excellence in the delivery of legal aid</a:t>
            </a:r>
          </a:p>
        </p:txBody>
      </p:sp>
    </p:spTree>
    <p:extLst>
      <p:ext uri="{BB962C8B-B14F-4D97-AF65-F5344CB8AC3E}">
        <p14:creationId xmlns:p14="http://schemas.microsoft.com/office/powerpoint/2010/main" val="460333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234D116-D1B4-426E-BEFF-2D7D1AF54559}"/>
              </a:ext>
            </a:extLst>
          </p:cNvPr>
          <p:cNvSpPr>
            <a:spLocks noGrp="1"/>
          </p:cNvSpPr>
          <p:nvPr>
            <p:ph type="title" idx="4294967295"/>
          </p:nvPr>
        </p:nvSpPr>
        <p:spPr>
          <a:xfrm>
            <a:off x="719138" y="628650"/>
            <a:ext cx="11012487" cy="4318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GB" sz="2400" b="1" i="0" u="none" strike="noStrike" kern="1200" cap="none" spc="0" normalizeH="0" baseline="0" noProof="0">
                <a:ln>
                  <a:noFill/>
                </a:ln>
                <a:solidFill>
                  <a:srgbClr val="575C96"/>
                </a:solidFill>
                <a:effectLst/>
                <a:uLnTx/>
                <a:uFillTx/>
                <a:latin typeface="+mj-lt"/>
                <a:ea typeface="+mn-ea"/>
                <a:cs typeface="+mn-cs"/>
              </a:rPr>
              <a:t>Assessing financial eligibility: Hints and tips                           </a:t>
            </a:r>
            <a:endParaRPr kumimoji="0" lang="en-GB" sz="2400" b="0" i="0" u="none" strike="noStrike" kern="1200" cap="none" spc="0" normalizeH="0" baseline="0" noProof="0">
              <a:ln>
                <a:noFill/>
              </a:ln>
              <a:solidFill>
                <a:srgbClr val="575C96"/>
              </a:solidFill>
              <a:effectLst/>
              <a:uLnTx/>
              <a:uFillTx/>
              <a:latin typeface="+mn-lt"/>
              <a:ea typeface="+mn-ea"/>
              <a:cs typeface="Arial"/>
            </a:endParaRPr>
          </a:p>
        </p:txBody>
      </p:sp>
      <p:sp>
        <p:nvSpPr>
          <p:cNvPr id="6" name="TextBox 5">
            <a:extLst>
              <a:ext uri="{FF2B5EF4-FFF2-40B4-BE49-F238E27FC236}">
                <a16:creationId xmlns:a16="http://schemas.microsoft.com/office/drawing/2014/main" id="{126DEC00-0D7F-4FA1-8EB5-45EF5EC8C8C8}"/>
              </a:ext>
            </a:extLst>
          </p:cNvPr>
          <p:cNvSpPr txBox="1"/>
          <p:nvPr/>
        </p:nvSpPr>
        <p:spPr>
          <a:xfrm>
            <a:off x="719138" y="1258142"/>
            <a:ext cx="10755154" cy="4801314"/>
          </a:xfrm>
          <a:prstGeom prst="rect">
            <a:avLst/>
          </a:prstGeom>
          <a:noFill/>
        </p:spPr>
        <p:txBody>
          <a:bodyPr wrap="square" lIns="91440" tIns="45720" rIns="91440" bIns="45720" anchor="t">
            <a:spAutoFit/>
          </a:bodyPr>
          <a:lstStyle/>
          <a:p>
            <a:pPr algn="just"/>
            <a:r>
              <a:rPr lang="en-GB" b="1" dirty="0">
                <a:latin typeface="Arial" panose="020B0604020202020204" pitchFamily="34" charset="0"/>
                <a:cs typeface="Arial" panose="020B0604020202020204" pitchFamily="34" charset="0"/>
              </a:rPr>
              <a:t>National Asylum Seeker Support (NASS): </a:t>
            </a:r>
          </a:p>
          <a:p>
            <a:pPr marL="285750" indent="-285750" algn="just">
              <a:buFont typeface="Arial" panose="020B0604020202020204" pitchFamily="34" charset="0"/>
              <a:buChar char="•"/>
            </a:pPr>
            <a:r>
              <a:rPr lang="en-GB" dirty="0">
                <a:latin typeface="Arial" panose="020B0604020202020204" pitchFamily="34" charset="0"/>
                <a:cs typeface="Arial" panose="020B0604020202020204" pitchFamily="34" charset="0"/>
              </a:rPr>
              <a:t>If you have a client in receipt of NASS, please ensure any evidence of NASS you upload is dated within the last 6 months. If you provide evidence older than this, we will need to write out and request more up to date evidence</a:t>
            </a:r>
          </a:p>
          <a:p>
            <a:pPr algn="just"/>
            <a:endParaRPr lang="en-GB" dirty="0">
              <a:latin typeface="Arial" panose="020B0604020202020204" pitchFamily="34" charset="0"/>
              <a:cs typeface="Arial" panose="020B0604020202020204" pitchFamily="34" charset="0"/>
            </a:endParaRPr>
          </a:p>
          <a:p>
            <a:pPr algn="just"/>
            <a:r>
              <a:rPr lang="en-GB" b="1" dirty="0">
                <a:latin typeface="Arial" panose="020B0604020202020204" pitchFamily="34" charset="0"/>
                <a:cs typeface="Arial" panose="020B0604020202020204" pitchFamily="34" charset="0"/>
              </a:rPr>
              <a:t>Negative Disposable Income (NDI):</a:t>
            </a:r>
            <a:endParaRPr lang="en-GB" b="1" dirty="0">
              <a:solidFill>
                <a:schemeClr val="tx1"/>
              </a:solidFill>
              <a:latin typeface="Arial" panose="020B0604020202020204" pitchFamily="34" charset="0"/>
              <a:cs typeface="Arial" panose="020B0604020202020204" pitchFamily="34" charset="0"/>
            </a:endParaRPr>
          </a:p>
          <a:p>
            <a:pPr algn="just"/>
            <a:r>
              <a:rPr lang="en-GB" dirty="0">
                <a:solidFill>
                  <a:schemeClr val="tx1"/>
                </a:solidFill>
                <a:latin typeface="Arial" panose="020B0604020202020204" pitchFamily="34" charset="0"/>
                <a:cs typeface="Arial" panose="020B0604020202020204" pitchFamily="34" charset="0"/>
              </a:rPr>
              <a:t>If your client has a negative </a:t>
            </a:r>
            <a:r>
              <a:rPr lang="en-GB" dirty="0">
                <a:latin typeface="Arial" panose="020B0604020202020204" pitchFamily="34" charset="0"/>
                <a:cs typeface="Arial" panose="020B0604020202020204" pitchFamily="34" charset="0"/>
              </a:rPr>
              <a:t>d</a:t>
            </a:r>
            <a:r>
              <a:rPr lang="en-GB" dirty="0">
                <a:solidFill>
                  <a:schemeClr val="tx1"/>
                </a:solidFill>
                <a:latin typeface="Arial" panose="020B0604020202020204" pitchFamily="34" charset="0"/>
                <a:cs typeface="Arial" panose="020B0604020202020204" pitchFamily="34" charset="0"/>
              </a:rPr>
              <a:t>isposable </a:t>
            </a:r>
            <a:r>
              <a:rPr lang="en-GB" dirty="0">
                <a:latin typeface="Arial" panose="020B0604020202020204" pitchFamily="34" charset="0"/>
                <a:cs typeface="Arial" panose="020B0604020202020204" pitchFamily="34" charset="0"/>
              </a:rPr>
              <a:t>i</a:t>
            </a:r>
            <a:r>
              <a:rPr lang="en-GB" dirty="0">
                <a:solidFill>
                  <a:schemeClr val="tx1"/>
                </a:solidFill>
                <a:latin typeface="Arial" panose="020B0604020202020204" pitchFamily="34" charset="0"/>
                <a:cs typeface="Arial" panose="020B0604020202020204" pitchFamily="34" charset="0"/>
              </a:rPr>
              <a:t>ncome (where their assessed outgoings exceeds their gross </a:t>
            </a:r>
            <a:r>
              <a:rPr lang="en-GB" dirty="0">
                <a:latin typeface="Arial" panose="020B0604020202020204" pitchFamily="34" charset="0"/>
                <a:cs typeface="Arial" panose="020B0604020202020204" pitchFamily="34" charset="0"/>
              </a:rPr>
              <a:t>i</a:t>
            </a:r>
            <a:r>
              <a:rPr lang="en-GB" dirty="0">
                <a:solidFill>
                  <a:schemeClr val="tx1"/>
                </a:solidFill>
                <a:latin typeface="Arial" panose="020B0604020202020204" pitchFamily="34" charset="0"/>
                <a:cs typeface="Arial" panose="020B0604020202020204" pitchFamily="34" charset="0"/>
              </a:rPr>
              <a:t>ncome) you will need to look for any obvious reasons why. </a:t>
            </a:r>
          </a:p>
          <a:p>
            <a:pPr marL="285750" indent="-285750" algn="just">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The 2 main reasons where an NDI can be explained easily </a:t>
            </a:r>
            <a:r>
              <a:rPr lang="en-GB" dirty="0">
                <a:latin typeface="Arial" panose="020B0604020202020204" pitchFamily="34" charset="0"/>
                <a:cs typeface="Arial" panose="020B0604020202020204" pitchFamily="34" charset="0"/>
              </a:rPr>
              <a:t>are</a:t>
            </a:r>
            <a:r>
              <a:rPr lang="en-GB" dirty="0">
                <a:solidFill>
                  <a:schemeClr val="tx1"/>
                </a:solidFill>
                <a:latin typeface="Arial" panose="020B0604020202020204" pitchFamily="34" charset="0"/>
                <a:cs typeface="Arial" panose="020B0604020202020204" pitchFamily="34" charset="0"/>
              </a:rPr>
              <a:t>:</a:t>
            </a:r>
          </a:p>
          <a:p>
            <a:pPr marL="742950" lvl="1" indent="-285750" algn="just">
              <a:buFont typeface="Arial" panose="020B0604020202020204" pitchFamily="34" charset="0"/>
              <a:buChar char="•"/>
            </a:pPr>
            <a:r>
              <a:rPr lang="en-GB" dirty="0">
                <a:latin typeface="Arial" panose="020B0604020202020204" pitchFamily="34" charset="0"/>
                <a:cs typeface="Arial" panose="020B0604020202020204" pitchFamily="34" charset="0"/>
              </a:rPr>
              <a:t>Where your client has a large dependents allowance, and</a:t>
            </a:r>
          </a:p>
          <a:p>
            <a:pPr marL="742950" lvl="1" indent="-285750" algn="just">
              <a:buFont typeface="Arial" panose="020B0604020202020204" pitchFamily="34" charset="0"/>
              <a:buChar char="•"/>
            </a:pPr>
            <a:r>
              <a:rPr lang="en-GB" dirty="0">
                <a:latin typeface="Arial" panose="020B0604020202020204" pitchFamily="34" charset="0"/>
                <a:cs typeface="Arial" panose="020B0604020202020204" pitchFamily="34" charset="0"/>
              </a:rPr>
              <a:t>In a re-possession case where the client has a large rent liability (the rent liability having been given as a deduction even if the client cannot afford to pay it)</a:t>
            </a:r>
          </a:p>
          <a:p>
            <a:pPr marL="0" lvl="1" algn="just"/>
            <a:r>
              <a:rPr lang="en-GB" dirty="0">
                <a:latin typeface="Arial" panose="020B0604020202020204" pitchFamily="34" charset="0"/>
                <a:cs typeface="Arial" panose="020B0604020202020204" pitchFamily="34" charset="0"/>
              </a:rPr>
              <a:t>If neither of the above is applicable, more investigation into why the client has an NDI would be required. </a:t>
            </a:r>
          </a:p>
          <a:p>
            <a:pPr marL="285750" lvl="1" indent="-285750" algn="just">
              <a:buFont typeface="Arial" panose="020B0604020202020204" pitchFamily="34" charset="0"/>
              <a:buChar char="•"/>
            </a:pPr>
            <a:r>
              <a:rPr lang="en-GB" dirty="0">
                <a:latin typeface="Arial" panose="020B0604020202020204" pitchFamily="34" charset="0"/>
                <a:cs typeface="Arial" panose="020B0604020202020204" pitchFamily="34" charset="0"/>
              </a:rPr>
              <a:t>NDI tends to suggest that either there is some undeclared income: i.e., financial support or the client is not paying all the deductions they claim to be</a:t>
            </a:r>
          </a:p>
          <a:p>
            <a:pPr marL="718820" lvl="2" indent="-261620" algn="just">
              <a:buFont typeface="Arial" panose="020B0604020202020204" pitchFamily="34" charset="0"/>
              <a:buChar char="•"/>
            </a:pPr>
            <a:r>
              <a:rPr lang="en-GB" dirty="0">
                <a:latin typeface="Arial" panose="020B0604020202020204" pitchFamily="34" charset="0"/>
                <a:cs typeface="Arial" panose="020B0604020202020204" pitchFamily="34" charset="0"/>
              </a:rPr>
              <a:t>This would also apply to clients with a very low disposable income, unless the high dependents allowance, or rent liability, apply</a:t>
            </a:r>
          </a:p>
        </p:txBody>
      </p:sp>
      <p:sp>
        <p:nvSpPr>
          <p:cNvPr id="4" name="Slide Number Placeholder 3">
            <a:extLst>
              <a:ext uri="{FF2B5EF4-FFF2-40B4-BE49-F238E27FC236}">
                <a16:creationId xmlns:a16="http://schemas.microsoft.com/office/drawing/2014/main" id="{041A4387-F312-496C-915B-79DB7BD43C9B}"/>
              </a:ext>
            </a:extLst>
          </p:cNvPr>
          <p:cNvSpPr>
            <a:spLocks noGrp="1"/>
          </p:cNvSpPr>
          <p:nvPr>
            <p:ph type="sldNum" sz="quarter" idx="12"/>
          </p:nvPr>
        </p:nvSpPr>
        <p:spPr/>
        <p:txBody>
          <a:bodyPr/>
          <a:lstStyle/>
          <a:p>
            <a:fld id="{9A8223AF-F2F5-41F7-A71C-81CE492BCB88}" type="slidenum">
              <a:rPr lang="en-GB" smtClean="0"/>
              <a:pPr/>
              <a:t>14</a:t>
            </a:fld>
            <a:endParaRPr lang="en-GB"/>
          </a:p>
        </p:txBody>
      </p:sp>
      <p:sp>
        <p:nvSpPr>
          <p:cNvPr id="7" name="Footer Placeholder 3">
            <a:extLst>
              <a:ext uri="{FF2B5EF4-FFF2-40B4-BE49-F238E27FC236}">
                <a16:creationId xmlns:a16="http://schemas.microsoft.com/office/drawing/2014/main" id="{55C63D66-5F25-488A-980C-18383785B785}"/>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nchor="b">
            <a:normAutofit/>
          </a:bodyPr>
          <a:lstStyle/>
          <a:p>
            <a:r>
              <a:rPr lang="en-GB">
                <a:ea typeface="+mn-lt"/>
                <a:cs typeface="+mn-lt"/>
              </a:rPr>
              <a:t>Working with others to achieve excellence in the delivery of legal aid</a:t>
            </a:r>
          </a:p>
        </p:txBody>
      </p:sp>
    </p:spTree>
    <p:extLst>
      <p:ext uri="{BB962C8B-B14F-4D97-AF65-F5344CB8AC3E}">
        <p14:creationId xmlns:p14="http://schemas.microsoft.com/office/powerpoint/2010/main" val="1220947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642386-80C0-4278-ADAD-CDEFBEDB568D}"/>
              </a:ext>
            </a:extLst>
          </p:cNvPr>
          <p:cNvSpPr>
            <a:spLocks noGrp="1"/>
          </p:cNvSpPr>
          <p:nvPr>
            <p:ph type="title"/>
          </p:nvPr>
        </p:nvSpPr>
        <p:spPr>
          <a:xfrm>
            <a:off x="756000" y="2634863"/>
            <a:ext cx="10291200" cy="1013863"/>
          </a:xfrm>
        </p:spPr>
        <p:txBody>
          <a:bodyPr>
            <a:normAutofit fontScale="90000"/>
          </a:bodyPr>
          <a:lstStyle/>
          <a:p>
            <a:r>
              <a:rPr lang="en-GB" sz="3800"/>
              <a:t>Merits Amendments</a:t>
            </a:r>
            <a:br>
              <a:rPr lang="en-GB"/>
            </a:br>
            <a:br>
              <a:rPr lang="en-GB"/>
            </a:br>
            <a:endParaRPr lang="en-GB" sz="2700"/>
          </a:p>
        </p:txBody>
      </p:sp>
    </p:spTree>
    <p:extLst>
      <p:ext uri="{BB962C8B-B14F-4D97-AF65-F5344CB8AC3E}">
        <p14:creationId xmlns:p14="http://schemas.microsoft.com/office/powerpoint/2010/main" val="2281296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5E662C7-575F-4AF2-879C-AFF7245B5573}"/>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nchor="b">
            <a:normAutofit/>
          </a:bodyPr>
          <a:lstStyle/>
          <a:p>
            <a:r>
              <a:rPr lang="en-GB">
                <a:ea typeface="+mn-lt"/>
                <a:cs typeface="+mn-lt"/>
              </a:rPr>
              <a:t>Working with others to achieve excellence in the delivery of legal aid</a:t>
            </a:r>
          </a:p>
        </p:txBody>
      </p:sp>
      <p:sp>
        <p:nvSpPr>
          <p:cNvPr id="9" name="Title 1">
            <a:extLst>
              <a:ext uri="{FF2B5EF4-FFF2-40B4-BE49-F238E27FC236}">
                <a16:creationId xmlns:a16="http://schemas.microsoft.com/office/drawing/2014/main" id="{675E7A58-47CB-41A8-932F-60B2FCFC2255}"/>
              </a:ext>
            </a:extLst>
          </p:cNvPr>
          <p:cNvSpPr>
            <a:spLocks noGrp="1"/>
          </p:cNvSpPr>
          <p:nvPr>
            <p:ph type="title"/>
          </p:nvPr>
        </p:nvSpPr>
        <p:spPr>
          <a:xfrm>
            <a:off x="589612" y="651858"/>
            <a:ext cx="11012776" cy="375685"/>
          </a:xfrm>
        </p:spPr>
        <p:txBody>
          <a:bodyPr/>
          <a:lstStyle/>
          <a:p>
            <a:r>
              <a:rPr lang="en-GB" dirty="0">
                <a:cs typeface="Arial"/>
              </a:rPr>
              <a:t>Amendments: Helping us get it right first time</a:t>
            </a:r>
            <a:endParaRPr lang="en-GB" dirty="0">
              <a:ea typeface="+mj-lt"/>
              <a:cs typeface="+mj-lt"/>
            </a:endParaRPr>
          </a:p>
          <a:p>
            <a:endParaRPr lang="en-GB"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E8AC22C-3B95-49F2-B9AF-B61C3EB83D81}"/>
              </a:ext>
            </a:extLst>
          </p:cNvPr>
          <p:cNvSpPr txBox="1"/>
          <p:nvPr/>
        </p:nvSpPr>
        <p:spPr>
          <a:xfrm>
            <a:off x="522516" y="1720840"/>
            <a:ext cx="10795965" cy="2585323"/>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GB" dirty="0">
                <a:latin typeface="Arial" panose="020B0604020202020204" pitchFamily="34" charset="0"/>
                <a:ea typeface="+mn-lt"/>
                <a:cs typeface="Arial" panose="020B0604020202020204" pitchFamily="34" charset="0"/>
              </a:rPr>
              <a:t>Our data shows 78% of our refusals are due to the failure to supply relevant and appropriate information or the information provided was lacking. On appeal, and on receipt of additional supporting information, the majority of decisions were overturned. </a:t>
            </a: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ea typeface="+mn-lt"/>
                <a:cs typeface="Arial" panose="020B0604020202020204" pitchFamily="34" charset="0"/>
              </a:rPr>
              <a:t>Our data also recorded </a:t>
            </a:r>
            <a:r>
              <a:rPr lang="en-US" dirty="0">
                <a:latin typeface="Arial" panose="020B0604020202020204" pitchFamily="34" charset="0"/>
                <a:ea typeface="+mn-lt"/>
                <a:cs typeface="Arial" panose="020B0604020202020204" pitchFamily="34" charset="0"/>
              </a:rPr>
              <a:t>in the last 12 months</a:t>
            </a:r>
            <a:r>
              <a:rPr lang="en-GB" dirty="0">
                <a:latin typeface="Arial" panose="020B0604020202020204" pitchFamily="34" charset="0"/>
                <a:ea typeface="+mn-lt"/>
                <a:cs typeface="Arial" panose="020B0604020202020204" pitchFamily="34" charset="0"/>
              </a:rPr>
              <a:t> in </a:t>
            </a:r>
            <a:r>
              <a:rPr lang="en-US" dirty="0">
                <a:latin typeface="Arial" panose="020B0604020202020204" pitchFamily="34" charset="0"/>
                <a:ea typeface="+mn-lt"/>
                <a:cs typeface="Arial" panose="020B0604020202020204" pitchFamily="34" charset="0"/>
              </a:rPr>
              <a:t>58% of amendments, further information had to be requested by the LAA in order to process the amendment.  </a:t>
            </a: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ea typeface="+mn-lt"/>
                <a:cs typeface="Arial" panose="020B0604020202020204" pitchFamily="34" charset="0"/>
              </a:rPr>
              <a:t>The following slides provide information on what you need to include when submitting amendments. Including what information is required to assist us to get it right first time</a:t>
            </a:r>
            <a:endParaRPr lang="en-GB"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8BC29FCB-3990-4255-AB7C-D1C484222E5D}"/>
              </a:ext>
            </a:extLst>
          </p:cNvPr>
          <p:cNvSpPr>
            <a:spLocks noGrp="1"/>
          </p:cNvSpPr>
          <p:nvPr>
            <p:ph type="sldNum" sz="quarter" idx="12"/>
          </p:nvPr>
        </p:nvSpPr>
        <p:spPr>
          <a:xfrm>
            <a:off x="11371200" y="6223781"/>
            <a:ext cx="360000" cy="252000"/>
          </a:xfrm>
        </p:spPr>
        <p:txBody>
          <a:bodyPr anchor="t">
            <a:normAutofit/>
          </a:bodyPr>
          <a:lstStyle/>
          <a:p>
            <a:pPr>
              <a:spcAft>
                <a:spcPts val="600"/>
              </a:spcAft>
            </a:pPr>
            <a:fld id="{9A8223AF-F2F5-41F7-A71C-81CE492BCB88}" type="slidenum">
              <a:rPr lang="en-GB" smtClean="0"/>
              <a:pPr>
                <a:spcAft>
                  <a:spcPts val="600"/>
                </a:spcAft>
              </a:pPr>
              <a:t>16</a:t>
            </a:fld>
            <a:endParaRPr lang="en-GB"/>
          </a:p>
        </p:txBody>
      </p:sp>
    </p:spTree>
    <p:extLst>
      <p:ext uri="{BB962C8B-B14F-4D97-AF65-F5344CB8AC3E}">
        <p14:creationId xmlns:p14="http://schemas.microsoft.com/office/powerpoint/2010/main" val="1234285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2E40A-A022-30A6-F741-EE26136BCFAF}"/>
              </a:ext>
            </a:extLst>
          </p:cNvPr>
          <p:cNvSpPr>
            <a:spLocks noGrp="1"/>
          </p:cNvSpPr>
          <p:nvPr>
            <p:ph type="title"/>
          </p:nvPr>
        </p:nvSpPr>
        <p:spPr/>
        <p:txBody>
          <a:bodyPr/>
          <a:lstStyle/>
          <a:p>
            <a:r>
              <a:rPr lang="en-GB" dirty="0">
                <a:cs typeface="Arial"/>
              </a:rPr>
              <a:t>Amendments: To include additional proceedings</a:t>
            </a:r>
            <a:endParaRPr lang="en-GB" dirty="0"/>
          </a:p>
        </p:txBody>
      </p:sp>
      <p:sp>
        <p:nvSpPr>
          <p:cNvPr id="6" name="Footer Placeholder 3">
            <a:extLst>
              <a:ext uri="{FF2B5EF4-FFF2-40B4-BE49-F238E27FC236}">
                <a16:creationId xmlns:a16="http://schemas.microsoft.com/office/drawing/2014/main" id="{287D69CA-51C0-4368-B080-C2B0663F2E0B}"/>
              </a:ext>
              <a:ext uri="{C183D7F6-B498-43B3-948B-1728B52AA6E4}">
                <adec:decorative xmlns:adec="http://schemas.microsoft.com/office/drawing/2017/decorative" val="1"/>
              </a:ext>
            </a:extLst>
          </p:cNvPr>
          <p:cNvSpPr>
            <a:spLocks noGrp="1"/>
          </p:cNvSpPr>
          <p:nvPr>
            <p:ph type="ftr" sz="quarter" idx="11"/>
          </p:nvPr>
        </p:nvSpPr>
        <p:spPr>
          <a:xfrm>
            <a:off x="1915887" y="6330808"/>
            <a:ext cx="6815314" cy="331250"/>
          </a:xfrm>
        </p:spPr>
        <p:txBody>
          <a:bodyPr anchor="b">
            <a:normAutofit/>
          </a:bodyPr>
          <a:lstStyle/>
          <a:p>
            <a:pPr>
              <a:spcAft>
                <a:spcPts val="600"/>
              </a:spcAft>
            </a:pPr>
            <a:r>
              <a:rPr lang="en-GB" dirty="0"/>
              <a:t>Working with others to achieve excellence in the delivery of legal aid</a:t>
            </a:r>
          </a:p>
        </p:txBody>
      </p:sp>
      <p:sp>
        <p:nvSpPr>
          <p:cNvPr id="10" name="TextBox 9">
            <a:extLst>
              <a:ext uri="{FF2B5EF4-FFF2-40B4-BE49-F238E27FC236}">
                <a16:creationId xmlns:a16="http://schemas.microsoft.com/office/drawing/2014/main" id="{75BB645C-D7F9-487C-953E-30E1DBBBC2A7}"/>
              </a:ext>
            </a:extLst>
          </p:cNvPr>
          <p:cNvSpPr txBox="1"/>
          <p:nvPr/>
        </p:nvSpPr>
        <p:spPr>
          <a:xfrm>
            <a:off x="648000" y="1120469"/>
            <a:ext cx="10723200" cy="5078313"/>
          </a:xfrm>
          <a:prstGeom prst="rect">
            <a:avLst/>
          </a:prstGeom>
          <a:noFill/>
        </p:spPr>
        <p:txBody>
          <a:bodyPr wrap="square" lIns="91440" tIns="45720" rIns="91440" bIns="45720" anchor="t">
            <a:spAutoFit/>
          </a:bodyPr>
          <a:lstStyle/>
          <a:p>
            <a:r>
              <a:rPr lang="en-US" sz="1800" b="0" dirty="0">
                <a:latin typeface="Arial"/>
                <a:ea typeface="+mn-lt"/>
                <a:cs typeface="Arial"/>
              </a:rPr>
              <a:t>If you are seeking to amend, to include additional proceedings to a certificate, please provide:</a:t>
            </a:r>
            <a:endParaRPr lang="en-GB" dirty="0">
              <a:latin typeface="Arial"/>
              <a:ea typeface="+mn-lt"/>
              <a:cs typeface="Arial"/>
            </a:endParaRPr>
          </a:p>
          <a:p>
            <a:pPr marL="285750" indent="-285750">
              <a:buFont typeface="Arial" panose="020B0604020202020204" pitchFamily="34" charset="0"/>
              <a:buChar char="•"/>
            </a:pPr>
            <a:r>
              <a:rPr lang="en-GB" sz="1800" b="0" dirty="0">
                <a:latin typeface="Arial"/>
                <a:ea typeface="+mn-lt"/>
                <a:cs typeface="Arial"/>
              </a:rPr>
              <a:t>A statement setting out the circumstances of the case and the issues in dispute; </a:t>
            </a:r>
            <a:r>
              <a:rPr lang="en-GB" dirty="0">
                <a:latin typeface="Arial"/>
                <a:ea typeface="+mn-lt"/>
                <a:cs typeface="Arial"/>
              </a:rPr>
              <a:t>in family financial proceedings details of the assets in dispute</a:t>
            </a:r>
          </a:p>
          <a:p>
            <a:pPr marL="285750" lvl="1" indent="-285750">
              <a:lnSpc>
                <a:spcPct val="150000"/>
              </a:lnSpc>
              <a:buFont typeface="Arial"/>
              <a:buChar char="•"/>
            </a:pPr>
            <a:r>
              <a:rPr lang="en-GB" sz="1800" b="0" dirty="0">
                <a:latin typeface="Arial"/>
                <a:ea typeface="+mn-lt"/>
                <a:cs typeface="Arial"/>
              </a:rPr>
              <a:t>Details of any steps taken to reach a settlement, and if not, the reasons why</a:t>
            </a:r>
            <a:endParaRPr lang="en-GB" sz="1800" dirty="0">
              <a:latin typeface="Arial"/>
              <a:cs typeface="Arial"/>
            </a:endParaRPr>
          </a:p>
          <a:p>
            <a:pPr marL="285750" lvl="1" indent="-285750">
              <a:lnSpc>
                <a:spcPct val="150000"/>
              </a:lnSpc>
              <a:buFont typeface="Arial"/>
              <a:buChar char="•"/>
            </a:pPr>
            <a:r>
              <a:rPr lang="en-GB" sz="1800" b="0" dirty="0">
                <a:latin typeface="Arial"/>
                <a:ea typeface="+mn-lt"/>
                <a:cs typeface="Arial"/>
              </a:rPr>
              <a:t>If you are acting for the respondent, upload a copy of the application made </a:t>
            </a:r>
            <a:r>
              <a:rPr lang="en-GB" dirty="0">
                <a:latin typeface="Arial"/>
                <a:ea typeface="+mn-lt"/>
                <a:cs typeface="Arial"/>
              </a:rPr>
              <a:t>If acting for the respondent, upload a copy of the application made </a:t>
            </a:r>
            <a:r>
              <a:rPr lang="en-GB" sz="1800" b="0" dirty="0">
                <a:latin typeface="Arial"/>
                <a:ea typeface="+mn-lt"/>
                <a:cs typeface="Arial"/>
              </a:rPr>
              <a:t>by</a:t>
            </a:r>
            <a:r>
              <a:rPr lang="en-GB" dirty="0">
                <a:latin typeface="Arial"/>
                <a:ea typeface="+mn-lt"/>
                <a:cs typeface="Arial"/>
              </a:rPr>
              <a:t> the applicant and any orders made to date with any expert evidence and reports such as CAFCASS or Section 7 reports by</a:t>
            </a:r>
            <a:r>
              <a:rPr lang="en-GB" sz="1800" b="0" dirty="0">
                <a:latin typeface="Arial"/>
                <a:ea typeface="+mn-lt"/>
                <a:cs typeface="Arial"/>
              </a:rPr>
              <a:t> the applicant and any orders obtained, if applicable</a:t>
            </a:r>
            <a:endParaRPr lang="en-GB" sz="1800" dirty="0">
              <a:latin typeface="Arial"/>
              <a:cs typeface="Arial"/>
            </a:endParaRPr>
          </a:p>
          <a:p>
            <a:pPr>
              <a:lnSpc>
                <a:spcPct val="150000"/>
              </a:lnSpc>
            </a:pPr>
            <a:r>
              <a:rPr lang="en-GB" sz="1800" b="0" dirty="0">
                <a:latin typeface="Arial"/>
                <a:ea typeface="+mn-lt"/>
                <a:cs typeface="Arial"/>
              </a:rPr>
              <a:t>If it is a family matter, please check if the evidence initially relied on is still valid:</a:t>
            </a:r>
          </a:p>
          <a:p>
            <a:pPr marL="742950" lvl="1" indent="-285750">
              <a:buFont typeface="Arial" panose="020B0604020202020204" pitchFamily="34" charset="0"/>
              <a:buChar char="•"/>
            </a:pPr>
            <a:r>
              <a:rPr lang="en-GB" b="0" dirty="0">
                <a:latin typeface="Arial"/>
                <a:ea typeface="+mn-lt"/>
                <a:cs typeface="Arial"/>
              </a:rPr>
              <a:t>If you initially relied on evidence of child abuse, this evidence cannot be used to bring financial proceedings </a:t>
            </a:r>
            <a:r>
              <a:rPr lang="en-GB" dirty="0">
                <a:latin typeface="Arial"/>
                <a:ea typeface="+mn-lt"/>
                <a:cs typeface="Arial"/>
              </a:rPr>
              <a:t>or proceedings listed in schedule 1 paragraph 12 LASPO </a:t>
            </a:r>
            <a:r>
              <a:rPr lang="en-GB" b="0" dirty="0">
                <a:latin typeface="Arial"/>
                <a:ea typeface="+mn-lt"/>
                <a:cs typeface="Arial"/>
              </a:rPr>
              <a:t>into scope, or</a:t>
            </a:r>
            <a:endParaRPr lang="en-GB" dirty="0">
              <a:latin typeface="Arial"/>
              <a:ea typeface="+mn-lt"/>
              <a:cs typeface="Arial"/>
            </a:endParaRPr>
          </a:p>
          <a:p>
            <a:pPr marL="742950" lvl="1" indent="-285750">
              <a:buFont typeface="Arial" panose="020B0604020202020204" pitchFamily="34" charset="0"/>
              <a:buChar char="•"/>
            </a:pPr>
            <a:r>
              <a:rPr lang="en-GB" dirty="0">
                <a:latin typeface="Arial"/>
                <a:ea typeface="+mn-lt"/>
                <a:cs typeface="Arial"/>
              </a:rPr>
              <a:t>I</a:t>
            </a:r>
            <a:r>
              <a:rPr lang="en-GB" b="0" dirty="0">
                <a:latin typeface="Arial"/>
                <a:ea typeface="+mn-lt"/>
                <a:cs typeface="Arial"/>
              </a:rPr>
              <a:t>f </a:t>
            </a:r>
            <a:r>
              <a:rPr lang="en-GB" dirty="0">
                <a:latin typeface="Arial"/>
                <a:ea typeface="+mn-lt"/>
                <a:cs typeface="Arial"/>
              </a:rPr>
              <a:t>you are </a:t>
            </a:r>
            <a:r>
              <a:rPr lang="en-GB" b="0" dirty="0">
                <a:latin typeface="Arial"/>
                <a:ea typeface="+mn-lt"/>
                <a:cs typeface="Arial"/>
              </a:rPr>
              <a:t>relying on </a:t>
            </a:r>
            <a:r>
              <a:rPr lang="en-GB" dirty="0">
                <a:latin typeface="Arial"/>
                <a:ea typeface="+mn-lt"/>
                <a:cs typeface="Arial"/>
              </a:rPr>
              <a:t>evidence of an ‘Arrest' or ‘Ongoing criminal proceedings’, then this is </a:t>
            </a:r>
            <a:r>
              <a:rPr lang="en-GB" b="0" dirty="0">
                <a:latin typeface="Arial"/>
                <a:ea typeface="+mn-lt"/>
                <a:cs typeface="Arial"/>
              </a:rPr>
              <a:t>time sensitive evidence</a:t>
            </a:r>
            <a:r>
              <a:rPr lang="en-GB" dirty="0">
                <a:latin typeface="Arial"/>
                <a:ea typeface="+mn-lt"/>
                <a:cs typeface="Arial"/>
              </a:rPr>
              <a:t> so at the point of making the application the other party must either currently </a:t>
            </a:r>
            <a:r>
              <a:rPr lang="en-GB" b="0" dirty="0">
                <a:latin typeface="Arial"/>
                <a:ea typeface="+mn-lt"/>
                <a:cs typeface="Arial"/>
              </a:rPr>
              <a:t>be </a:t>
            </a:r>
            <a:r>
              <a:rPr lang="en-GB" dirty="0">
                <a:latin typeface="Arial"/>
                <a:ea typeface="+mn-lt"/>
                <a:cs typeface="Arial"/>
              </a:rPr>
              <a:t>under investigation or charged with the offence. </a:t>
            </a:r>
            <a:endParaRPr lang="en-US" dirty="0">
              <a:latin typeface="Arial"/>
              <a:cs typeface="Arial"/>
            </a:endParaRPr>
          </a:p>
          <a:p>
            <a:pPr marL="742950" lvl="1" indent="-285750">
              <a:buFont typeface="Arial"/>
              <a:buChar char="•"/>
            </a:pPr>
            <a:endParaRPr lang="en-GB"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25B9D15B-74EF-54C4-48F3-521179FCD91E}"/>
              </a:ext>
            </a:extLst>
          </p:cNvPr>
          <p:cNvSpPr>
            <a:spLocks noGrp="1"/>
          </p:cNvSpPr>
          <p:nvPr>
            <p:ph type="sldNum" sz="quarter" idx="12"/>
          </p:nvPr>
        </p:nvSpPr>
        <p:spPr/>
        <p:txBody>
          <a:bodyPr/>
          <a:lstStyle/>
          <a:p>
            <a:fld id="{9A8223AF-F2F5-41F7-A71C-81CE492BCB88}" type="slidenum">
              <a:rPr lang="en-GB" smtClean="0"/>
              <a:pPr/>
              <a:t>17</a:t>
            </a:fld>
            <a:endParaRPr lang="en-GB"/>
          </a:p>
        </p:txBody>
      </p:sp>
    </p:spTree>
    <p:extLst>
      <p:ext uri="{BB962C8B-B14F-4D97-AF65-F5344CB8AC3E}">
        <p14:creationId xmlns:p14="http://schemas.microsoft.com/office/powerpoint/2010/main" val="2016431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5E662C7-575F-4AF2-879C-AFF7245B5573}"/>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nchor="b">
            <a:normAutofit/>
          </a:bodyPr>
          <a:lstStyle/>
          <a:p>
            <a:r>
              <a:rPr lang="en-GB">
                <a:ea typeface="+mn-lt"/>
                <a:cs typeface="+mn-lt"/>
              </a:rPr>
              <a:t>Working with others to achieve excellence in the delivery of legal aid</a:t>
            </a:r>
          </a:p>
        </p:txBody>
      </p:sp>
      <p:sp>
        <p:nvSpPr>
          <p:cNvPr id="9" name="Title 1">
            <a:extLst>
              <a:ext uri="{FF2B5EF4-FFF2-40B4-BE49-F238E27FC236}">
                <a16:creationId xmlns:a16="http://schemas.microsoft.com/office/drawing/2014/main" id="{675E7A58-47CB-41A8-932F-60B2FCFC2255}"/>
              </a:ext>
            </a:extLst>
          </p:cNvPr>
          <p:cNvSpPr>
            <a:spLocks noGrp="1"/>
          </p:cNvSpPr>
          <p:nvPr>
            <p:ph type="title"/>
          </p:nvPr>
        </p:nvSpPr>
        <p:spPr>
          <a:xfrm>
            <a:off x="589612" y="651858"/>
            <a:ext cx="11012776" cy="375685"/>
          </a:xfrm>
        </p:spPr>
        <p:txBody>
          <a:bodyPr/>
          <a:lstStyle/>
          <a:p>
            <a:r>
              <a:rPr lang="en-GB" dirty="0">
                <a:cs typeface="Arial"/>
              </a:rPr>
              <a:t>Amending Scope: To cover the final hearing</a:t>
            </a:r>
            <a:endParaRPr lang="en-GB" sz="1800" b="0" dirty="0">
              <a:solidFill>
                <a:schemeClr val="tx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E8AC22C-3B95-49F2-B9AF-B61C3EB83D81}"/>
              </a:ext>
            </a:extLst>
          </p:cNvPr>
          <p:cNvSpPr txBox="1"/>
          <p:nvPr/>
        </p:nvSpPr>
        <p:spPr>
          <a:xfrm>
            <a:off x="589612" y="1720840"/>
            <a:ext cx="10781588" cy="3416320"/>
          </a:xfrm>
          <a:prstGeom prst="rect">
            <a:avLst/>
          </a:prstGeom>
          <a:noFill/>
        </p:spPr>
        <p:txBody>
          <a:bodyPr wrap="square" lIns="91440" tIns="45720" rIns="91440" bIns="45720" anchor="t">
            <a:spAutoFit/>
          </a:bodyPr>
          <a:lstStyle/>
          <a:p>
            <a:r>
              <a:rPr lang="en-US" dirty="0">
                <a:latin typeface="Arial"/>
                <a:ea typeface="+mn-lt"/>
                <a:cs typeface="Arial"/>
              </a:rPr>
              <a:t>If you are seeking to amend the </a:t>
            </a:r>
            <a:r>
              <a:rPr lang="en-GB" dirty="0">
                <a:latin typeface="Arial"/>
                <a:ea typeface="+mn-lt"/>
                <a:cs typeface="Arial"/>
              </a:rPr>
              <a:t>scope of a certificate to cover representation at a final hearing, please provide: </a:t>
            </a:r>
            <a:endParaRPr lang="en-US" dirty="0">
              <a:latin typeface="Arial"/>
              <a:cs typeface="Arial"/>
            </a:endParaRPr>
          </a:p>
          <a:p>
            <a:pPr marL="285750" indent="-285750">
              <a:buFont typeface="Arial"/>
              <a:buChar char="•"/>
            </a:pPr>
            <a:r>
              <a:rPr lang="en-GB" dirty="0">
                <a:latin typeface="Arial"/>
                <a:ea typeface="+mn-lt"/>
                <a:cs typeface="Arial"/>
              </a:rPr>
              <a:t>A copy of the court order listing the final hearing and any assessments of the client or expert reports, such as CAFCASS, Section 7 and psychiatric reports</a:t>
            </a:r>
          </a:p>
          <a:p>
            <a:pPr marL="285750" indent="-285750">
              <a:buFont typeface="Arial"/>
              <a:buChar char="•"/>
            </a:pPr>
            <a:r>
              <a:rPr lang="en-GB" dirty="0">
                <a:latin typeface="Arial"/>
                <a:ea typeface="+mn-lt"/>
                <a:cs typeface="Arial"/>
              </a:rPr>
              <a:t>If there are any unfavourable reports or assessments, please tell us on what basis the report conclusions are to be challenged at the final hearing</a:t>
            </a:r>
            <a:endParaRPr lang="en-GB" dirty="0">
              <a:ea typeface="+mn-lt"/>
              <a:cs typeface="+mn-lt"/>
            </a:endParaRPr>
          </a:p>
          <a:p>
            <a:pPr marL="285750" indent="-285750">
              <a:buFont typeface="Arial"/>
              <a:buChar char="•"/>
            </a:pPr>
            <a:r>
              <a:rPr lang="en-GB" dirty="0">
                <a:latin typeface="Arial"/>
                <a:ea typeface="+mn-lt"/>
                <a:cs typeface="Arial"/>
              </a:rPr>
              <a:t>Counsel's opinion if applicable</a:t>
            </a:r>
          </a:p>
          <a:p>
            <a:pPr marL="285750" indent="-285750">
              <a:buFont typeface="Arial"/>
              <a:buChar char="•"/>
            </a:pPr>
            <a:r>
              <a:rPr lang="en-GB" dirty="0">
                <a:latin typeface="Arial"/>
                <a:ea typeface="+mn-lt"/>
                <a:cs typeface="Arial"/>
              </a:rPr>
              <a:t>Any settlement offers and why they are not appropriate</a:t>
            </a:r>
          </a:p>
          <a:p>
            <a:endParaRPr lang="en-US" dirty="0">
              <a:latin typeface="Arial"/>
              <a:ea typeface="+mn-lt"/>
              <a:cs typeface="Arial"/>
            </a:endParaRPr>
          </a:p>
          <a:p>
            <a:r>
              <a:rPr lang="en-US" dirty="0">
                <a:latin typeface="Arial"/>
                <a:ea typeface="+mn-lt"/>
                <a:cs typeface="Arial"/>
              </a:rPr>
              <a:t>If it is a family matter, check to see if the evidence initially relied on is still valid so If initially you relied on time sensitive evidence such as an ‘Arrest' or ‘Ongoing criminal proceedings’ it will be necessary to provide alternative evidence if charges are not brought or the opponent is not convicted</a:t>
            </a:r>
            <a:endParaRPr lang="en-GB" dirty="0">
              <a:latin typeface="Arial"/>
              <a:cs typeface="Arial"/>
            </a:endParaRPr>
          </a:p>
        </p:txBody>
      </p:sp>
      <p:sp>
        <p:nvSpPr>
          <p:cNvPr id="5" name="Slide Number Placeholder 4">
            <a:extLst>
              <a:ext uri="{FF2B5EF4-FFF2-40B4-BE49-F238E27FC236}">
                <a16:creationId xmlns:a16="http://schemas.microsoft.com/office/drawing/2014/main" id="{8BC29FCB-3990-4255-AB7C-D1C484222E5D}"/>
              </a:ext>
            </a:extLst>
          </p:cNvPr>
          <p:cNvSpPr>
            <a:spLocks noGrp="1"/>
          </p:cNvSpPr>
          <p:nvPr>
            <p:ph type="sldNum" sz="quarter" idx="12"/>
          </p:nvPr>
        </p:nvSpPr>
        <p:spPr>
          <a:xfrm>
            <a:off x="11371200" y="6223781"/>
            <a:ext cx="360000" cy="252000"/>
          </a:xfrm>
        </p:spPr>
        <p:txBody>
          <a:bodyPr anchor="t">
            <a:normAutofit/>
          </a:bodyPr>
          <a:lstStyle/>
          <a:p>
            <a:pPr>
              <a:spcAft>
                <a:spcPts val="600"/>
              </a:spcAft>
            </a:pPr>
            <a:fld id="{9A8223AF-F2F5-41F7-A71C-81CE492BCB88}" type="slidenum">
              <a:rPr lang="en-GB" smtClean="0"/>
              <a:pPr>
                <a:spcAft>
                  <a:spcPts val="600"/>
                </a:spcAft>
              </a:pPr>
              <a:t>18</a:t>
            </a:fld>
            <a:endParaRPr lang="en-GB"/>
          </a:p>
        </p:txBody>
      </p:sp>
    </p:spTree>
    <p:extLst>
      <p:ext uri="{BB962C8B-B14F-4D97-AF65-F5344CB8AC3E}">
        <p14:creationId xmlns:p14="http://schemas.microsoft.com/office/powerpoint/2010/main" val="2369821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84817-47B4-FE1B-524C-0BA6F383E743}"/>
              </a:ext>
            </a:extLst>
          </p:cNvPr>
          <p:cNvSpPr>
            <a:spLocks noGrp="1"/>
          </p:cNvSpPr>
          <p:nvPr>
            <p:ph type="title"/>
          </p:nvPr>
        </p:nvSpPr>
        <p:spPr/>
        <p:txBody>
          <a:bodyPr/>
          <a:lstStyle/>
          <a:p>
            <a:r>
              <a:rPr lang="en-GB" dirty="0">
                <a:cs typeface="Arial"/>
              </a:rPr>
              <a:t>Amendments: To extend the cost limitation</a:t>
            </a:r>
            <a:endParaRPr lang="en-GB" dirty="0"/>
          </a:p>
        </p:txBody>
      </p:sp>
      <p:sp>
        <p:nvSpPr>
          <p:cNvPr id="6" name="Footer Placeholder 3">
            <a:extLst>
              <a:ext uri="{FF2B5EF4-FFF2-40B4-BE49-F238E27FC236}">
                <a16:creationId xmlns:a16="http://schemas.microsoft.com/office/drawing/2014/main" id="{3E432026-C059-486E-9B33-42958C2EC1B1}"/>
              </a:ext>
              <a:ext uri="{C183D7F6-B498-43B3-948B-1728B52AA6E4}">
                <adec:decorative xmlns:adec="http://schemas.microsoft.com/office/drawing/2017/decorative" val="1"/>
              </a:ext>
            </a:extLst>
          </p:cNvPr>
          <p:cNvSpPr>
            <a:spLocks noGrp="1"/>
          </p:cNvSpPr>
          <p:nvPr>
            <p:ph type="ftr" sz="quarter" idx="11"/>
          </p:nvPr>
        </p:nvSpPr>
        <p:spPr>
          <a:xfrm>
            <a:off x="1915887" y="6330808"/>
            <a:ext cx="6815314" cy="331250"/>
          </a:xfrm>
        </p:spPr>
        <p:txBody>
          <a:bodyPr anchor="b">
            <a:normAutofit/>
          </a:bodyPr>
          <a:lstStyle/>
          <a:p>
            <a:pPr>
              <a:spcAft>
                <a:spcPts val="600"/>
              </a:spcAft>
            </a:pPr>
            <a:r>
              <a:rPr lang="en-GB"/>
              <a:t>Working with others to achieve excellence in the delivery of legal aid</a:t>
            </a:r>
          </a:p>
        </p:txBody>
      </p:sp>
      <p:sp>
        <p:nvSpPr>
          <p:cNvPr id="7" name="TextBox 6">
            <a:extLst>
              <a:ext uri="{FF2B5EF4-FFF2-40B4-BE49-F238E27FC236}">
                <a16:creationId xmlns:a16="http://schemas.microsoft.com/office/drawing/2014/main" id="{417E1635-4665-4E9B-80C4-FD94F779F443}"/>
              </a:ext>
            </a:extLst>
          </p:cNvPr>
          <p:cNvSpPr txBox="1"/>
          <p:nvPr/>
        </p:nvSpPr>
        <p:spPr>
          <a:xfrm>
            <a:off x="648000" y="2274838"/>
            <a:ext cx="10723200" cy="2308324"/>
          </a:xfrm>
          <a:prstGeom prst="rect">
            <a:avLst/>
          </a:prstGeom>
          <a:noFill/>
        </p:spPr>
        <p:txBody>
          <a:bodyPr wrap="square" lIns="91440" tIns="45720" rIns="91440" bIns="45720" anchor="t">
            <a:spAutoFit/>
          </a:bodyPr>
          <a:lstStyle/>
          <a:p>
            <a:r>
              <a:rPr lang="en-US" sz="1800" b="0" dirty="0">
                <a:latin typeface="Arial"/>
                <a:ea typeface="+mn-lt"/>
                <a:cs typeface="Arial"/>
              </a:rPr>
              <a:t>If you are seeking to extend the costs limitation of a certificate, please provide:</a:t>
            </a:r>
          </a:p>
          <a:p>
            <a:endParaRPr lang="en-GB" sz="1800" dirty="0">
              <a:latin typeface="Arial"/>
              <a:cs typeface="Arial"/>
            </a:endParaRPr>
          </a:p>
          <a:p>
            <a:pPr marL="285750" indent="-285750">
              <a:buFont typeface="Arial"/>
              <a:buChar char="•"/>
            </a:pPr>
            <a:r>
              <a:rPr lang="en-US" sz="1800" b="0" dirty="0">
                <a:latin typeface="Arial"/>
                <a:ea typeface="+mn-lt"/>
                <a:cs typeface="Arial"/>
              </a:rPr>
              <a:t>A </a:t>
            </a:r>
            <a:r>
              <a:rPr lang="en-GB" sz="1800" b="0" dirty="0">
                <a:latin typeface="Arial"/>
                <a:ea typeface="+mn-lt"/>
                <a:cs typeface="Arial"/>
              </a:rPr>
              <a:t>breakdown of the costs incurred to date</a:t>
            </a:r>
          </a:p>
          <a:p>
            <a:pPr marL="285750" indent="-285750">
              <a:buFont typeface="Arial"/>
              <a:buChar char="•"/>
            </a:pPr>
            <a:r>
              <a:rPr lang="en-GB" sz="1800" b="0" dirty="0">
                <a:latin typeface="Arial"/>
                <a:ea typeface="+mn-lt"/>
                <a:cs typeface="Arial"/>
              </a:rPr>
              <a:t>An estimate of the costs to be incurred</a:t>
            </a:r>
          </a:p>
          <a:p>
            <a:pPr marL="285750" indent="-285750">
              <a:buFont typeface="Arial"/>
              <a:buChar char="•"/>
            </a:pPr>
            <a:r>
              <a:rPr lang="en-GB" sz="1800" b="0" dirty="0">
                <a:latin typeface="Arial"/>
                <a:ea typeface="+mn-lt"/>
                <a:cs typeface="Arial"/>
              </a:rPr>
              <a:t>Details of the work required together with any court orders</a:t>
            </a:r>
          </a:p>
          <a:p>
            <a:endParaRPr lang="en-GB" sz="1800" b="0" dirty="0">
              <a:latin typeface="Arial"/>
              <a:ea typeface="+mn-lt"/>
              <a:cs typeface="Arial"/>
            </a:endParaRPr>
          </a:p>
          <a:p>
            <a:r>
              <a:rPr lang="en-GB" b="1">
                <a:latin typeface="Arial"/>
                <a:cs typeface="Arial"/>
              </a:rPr>
              <a:t>Please note: </a:t>
            </a:r>
            <a:r>
              <a:rPr lang="en-GB">
                <a:latin typeface="Arial"/>
                <a:cs typeface="Arial"/>
              </a:rPr>
              <a:t>We</a:t>
            </a:r>
            <a:r>
              <a:rPr lang="en-GB" sz="1800" b="0" dirty="0">
                <a:latin typeface="Arial"/>
                <a:cs typeface="Arial"/>
              </a:rPr>
              <a:t> require the information to allow us to determine if the increase is justified and in scope of the certificate </a:t>
            </a:r>
            <a:endParaRPr lang="en-GB" sz="1800" b="0"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C86D2D07-4F6E-9FE5-B23B-FB1998D5A8B8}"/>
              </a:ext>
            </a:extLst>
          </p:cNvPr>
          <p:cNvSpPr>
            <a:spLocks noGrp="1"/>
          </p:cNvSpPr>
          <p:nvPr>
            <p:ph type="sldNum" sz="quarter" idx="12"/>
          </p:nvPr>
        </p:nvSpPr>
        <p:spPr/>
        <p:txBody>
          <a:bodyPr/>
          <a:lstStyle/>
          <a:p>
            <a:fld id="{9A8223AF-F2F5-41F7-A71C-81CE492BCB88}" type="slidenum">
              <a:rPr lang="en-GB" smtClean="0"/>
              <a:pPr/>
              <a:t>19</a:t>
            </a:fld>
            <a:endParaRPr lang="en-GB"/>
          </a:p>
        </p:txBody>
      </p:sp>
    </p:spTree>
    <p:extLst>
      <p:ext uri="{BB962C8B-B14F-4D97-AF65-F5344CB8AC3E}">
        <p14:creationId xmlns:p14="http://schemas.microsoft.com/office/powerpoint/2010/main" val="393586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FEEA8-10A9-4C57-8FBD-DACCF56D584B}"/>
              </a:ext>
              <a:ext uri="{C183D7F6-B498-43B3-948B-1728B52AA6E4}">
                <adec:decorative xmlns:adec="http://schemas.microsoft.com/office/drawing/2017/decorative" val="0"/>
              </a:ext>
            </a:extLst>
          </p:cNvPr>
          <p:cNvSpPr>
            <a:spLocks noGrp="1"/>
          </p:cNvSpPr>
          <p:nvPr>
            <p:ph type="title"/>
          </p:nvPr>
        </p:nvSpPr>
        <p:spPr>
          <a:xfrm>
            <a:off x="589612" y="672396"/>
            <a:ext cx="11012776" cy="345232"/>
          </a:xfrm>
        </p:spPr>
        <p:txBody>
          <a:bodyPr/>
          <a:lstStyle/>
          <a:p>
            <a:r>
              <a:rPr lang="en-US">
                <a:cs typeface="Arial"/>
              </a:rPr>
              <a:t>Technical tips for this webinar</a:t>
            </a:r>
          </a:p>
        </p:txBody>
      </p:sp>
      <p:sp>
        <p:nvSpPr>
          <p:cNvPr id="4" name="Content Placeholder 3">
            <a:extLst>
              <a:ext uri="{FF2B5EF4-FFF2-40B4-BE49-F238E27FC236}">
                <a16:creationId xmlns:a16="http://schemas.microsoft.com/office/drawing/2014/main" id="{8F5E4139-CF14-43F8-8722-07ADA914DCBF}"/>
              </a:ext>
            </a:extLst>
          </p:cNvPr>
          <p:cNvSpPr>
            <a:spLocks noGrp="1"/>
          </p:cNvSpPr>
          <p:nvPr>
            <p:ph sz="half" idx="2"/>
          </p:nvPr>
        </p:nvSpPr>
        <p:spPr>
          <a:xfrm>
            <a:off x="647999" y="1239736"/>
            <a:ext cx="5058323" cy="4378527"/>
          </a:xfrm>
        </p:spPr>
        <p:txBody>
          <a:bodyPr>
            <a:noAutofit/>
          </a:bodyPr>
          <a:lstStyle/>
          <a:p>
            <a:pPr marL="342900" indent="-342900">
              <a:lnSpc>
                <a:spcPct val="150000"/>
              </a:lnSpc>
              <a:buAutoNum type="arabicPeriod"/>
            </a:pPr>
            <a:r>
              <a:rPr lang="en-US" sz="1800" b="0" dirty="0">
                <a:cs typeface="Arial"/>
              </a:rPr>
              <a:t>Please put yourself on mute during the webinar</a:t>
            </a:r>
          </a:p>
          <a:p>
            <a:pPr marL="342900" indent="-342900">
              <a:lnSpc>
                <a:spcPct val="150000"/>
              </a:lnSpc>
              <a:buAutoNum type="arabicPeriod"/>
            </a:pPr>
            <a:r>
              <a:rPr lang="en-US" sz="1800" b="0" dirty="0">
                <a:cs typeface="Arial"/>
              </a:rPr>
              <a:t>You can ask us questions at the end of each session through the ‘meeting chat’</a:t>
            </a:r>
          </a:p>
          <a:p>
            <a:pPr marL="342900" indent="-342900">
              <a:lnSpc>
                <a:spcPct val="150000"/>
              </a:lnSpc>
              <a:buAutoNum type="arabicPeriod"/>
            </a:pPr>
            <a:r>
              <a:rPr lang="en-US" sz="1800" b="0" dirty="0">
                <a:cs typeface="Arial"/>
              </a:rPr>
              <a:t>Click on the ‘meeting chat’ to ask a question</a:t>
            </a:r>
          </a:p>
          <a:p>
            <a:pPr marL="342900" indent="-342900">
              <a:lnSpc>
                <a:spcPct val="150000"/>
              </a:lnSpc>
              <a:buAutoNum type="arabicPeriod"/>
            </a:pPr>
            <a:r>
              <a:rPr lang="en-US" sz="1800" b="0" dirty="0">
                <a:cs typeface="Arial"/>
              </a:rPr>
              <a:t>You can keep the meeting chat open throughout to view other people's questions</a:t>
            </a:r>
          </a:p>
          <a:p>
            <a:pPr marL="342900" indent="-342900">
              <a:lnSpc>
                <a:spcPct val="150000"/>
              </a:lnSpc>
              <a:buAutoNum type="arabicPeriod"/>
            </a:pPr>
            <a:r>
              <a:rPr lang="en-US" sz="1800" b="0" dirty="0">
                <a:cs typeface="Arial"/>
              </a:rPr>
              <a:t>Email us if you experience technical issues during the webinar:  </a:t>
            </a:r>
          </a:p>
          <a:p>
            <a:pPr algn="ctr">
              <a:lnSpc>
                <a:spcPct val="105000"/>
              </a:lnSpc>
            </a:pPr>
            <a:r>
              <a:rPr lang="en-GB" sz="1800" u="sng" dirty="0">
                <a:solidFill>
                  <a:srgbClr val="575C96"/>
                </a:solidFill>
                <a:effectLst/>
                <a:latin typeface="Arial" panose="020B060402020202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LAAHelpUsSayYes@justice.gov.uk</a:t>
            </a:r>
            <a:endParaRPr lang="en-GB" sz="1800" dirty="0">
              <a:solidFill>
                <a:srgbClr val="575C96"/>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8" name="Group 7" descr="screen shots of MS Teams">
            <a:extLst>
              <a:ext uri="{FF2B5EF4-FFF2-40B4-BE49-F238E27FC236}">
                <a16:creationId xmlns:a16="http://schemas.microsoft.com/office/drawing/2014/main" id="{4313DFD6-115A-4265-BD9D-06F7DC6548C9}"/>
              </a:ext>
            </a:extLst>
          </p:cNvPr>
          <p:cNvGrpSpPr/>
          <p:nvPr/>
        </p:nvGrpSpPr>
        <p:grpSpPr>
          <a:xfrm>
            <a:off x="6485679" y="1840461"/>
            <a:ext cx="3434430" cy="3522688"/>
            <a:chOff x="6752970" y="1460672"/>
            <a:chExt cx="3434430" cy="3522688"/>
          </a:xfrm>
        </p:grpSpPr>
        <p:sp>
          <p:nvSpPr>
            <p:cNvPr id="11" name="TextBox 10">
              <a:extLst>
                <a:ext uri="{FF2B5EF4-FFF2-40B4-BE49-F238E27FC236}">
                  <a16:creationId xmlns:a16="http://schemas.microsoft.com/office/drawing/2014/main" id="{922B6B0F-160C-40D8-BE03-E744F522C7A2}"/>
                </a:ext>
              </a:extLst>
            </p:cNvPr>
            <p:cNvSpPr txBox="1"/>
            <p:nvPr/>
          </p:nvSpPr>
          <p:spPr>
            <a:xfrm>
              <a:off x="7017150" y="1460672"/>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Camera and audio off when icons appear like this:</a:t>
              </a:r>
              <a:endParaRPr lang="en-US" sz="1600">
                <a:cs typeface="Arial"/>
              </a:endParaRPr>
            </a:p>
          </p:txBody>
        </p:sp>
        <p:pic>
          <p:nvPicPr>
            <p:cNvPr id="7" name="Picture 7" descr="Graphic showing meeting chat bubble ">
              <a:extLst>
                <a:ext uri="{FF2B5EF4-FFF2-40B4-BE49-F238E27FC236}">
                  <a16:creationId xmlns:a16="http://schemas.microsoft.com/office/drawing/2014/main" id="{EBFBABC9-8BEE-4185-8625-57B4AAE7ACAB}"/>
                </a:ext>
              </a:extLst>
            </p:cNvPr>
            <p:cNvPicPr>
              <a:picLocks noChangeAspect="1"/>
            </p:cNvPicPr>
            <p:nvPr/>
          </p:nvPicPr>
          <p:blipFill>
            <a:blip r:embed="rId3"/>
            <a:stretch>
              <a:fillRect/>
            </a:stretch>
          </p:blipFill>
          <p:spPr>
            <a:xfrm>
              <a:off x="7017151" y="2063294"/>
              <a:ext cx="2449015" cy="1123950"/>
            </a:xfrm>
            <a:prstGeom prst="rect">
              <a:avLst/>
            </a:prstGeom>
          </p:spPr>
        </p:pic>
        <p:sp>
          <p:nvSpPr>
            <p:cNvPr id="10" name="TextBox 9" descr="Text: Click here to view the meeting chat&#10;">
              <a:extLst>
                <a:ext uri="{FF2B5EF4-FFF2-40B4-BE49-F238E27FC236}">
                  <a16:creationId xmlns:a16="http://schemas.microsoft.com/office/drawing/2014/main" id="{92C0B6FA-7EBE-4DF4-90DC-DEE680BC15F8}"/>
                </a:ext>
              </a:extLst>
            </p:cNvPr>
            <p:cNvSpPr txBox="1"/>
            <p:nvPr/>
          </p:nvSpPr>
          <p:spPr>
            <a:xfrm>
              <a:off x="6752970" y="3335239"/>
              <a:ext cx="3434430" cy="3355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Click here to view the meeting chat </a:t>
              </a:r>
              <a:endParaRPr lang="en-US" sz="1600">
                <a:cs typeface="Arial"/>
              </a:endParaRPr>
            </a:p>
          </p:txBody>
        </p:sp>
        <p:cxnSp>
          <p:nvCxnSpPr>
            <p:cNvPr id="9" name="Straight Arrow Connector 8" descr="arrow pointing from text to chat bubble">
              <a:extLst>
                <a:ext uri="{FF2B5EF4-FFF2-40B4-BE49-F238E27FC236}">
                  <a16:creationId xmlns:a16="http://schemas.microsoft.com/office/drawing/2014/main" id="{32625F2F-6257-47D5-B1B6-01611C66E296}"/>
                </a:ext>
              </a:extLst>
            </p:cNvPr>
            <p:cNvCxnSpPr>
              <a:cxnSpLocks/>
            </p:cNvCxnSpPr>
            <p:nvPr/>
          </p:nvCxnSpPr>
          <p:spPr>
            <a:xfrm flipH="1">
              <a:off x="7448651" y="3653264"/>
              <a:ext cx="846519" cy="520583"/>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Screen shot of the icons on MS Teams: Participants, meeting chat ">
              <a:extLst>
                <a:ext uri="{FF2B5EF4-FFF2-40B4-BE49-F238E27FC236}">
                  <a16:creationId xmlns:a16="http://schemas.microsoft.com/office/drawing/2014/main" id="{E940DE29-B5BD-46F2-8AE2-C1165A5B91A8}"/>
                </a:ext>
              </a:extLst>
            </p:cNvPr>
            <p:cNvPicPr>
              <a:picLocks noChangeAspect="1"/>
            </p:cNvPicPr>
            <p:nvPr/>
          </p:nvPicPr>
          <p:blipFill>
            <a:blip r:embed="rId4"/>
            <a:stretch>
              <a:fillRect/>
            </a:stretch>
          </p:blipFill>
          <p:spPr>
            <a:xfrm>
              <a:off x="6752970" y="4223619"/>
              <a:ext cx="3434430" cy="759741"/>
            </a:xfrm>
            <a:prstGeom prst="rect">
              <a:avLst/>
            </a:prstGeom>
          </p:spPr>
        </p:pic>
        <p:sp>
          <p:nvSpPr>
            <p:cNvPr id="18" name="Rectangle 17" descr="Highlights the chat bubble&#10;">
              <a:extLst>
                <a:ext uri="{FF2B5EF4-FFF2-40B4-BE49-F238E27FC236}">
                  <a16:creationId xmlns:a16="http://schemas.microsoft.com/office/drawing/2014/main" id="{C1ECF84D-8BF4-4734-8F59-74554C96090A}"/>
                </a:ext>
              </a:extLst>
            </p:cNvPr>
            <p:cNvSpPr/>
            <p:nvPr/>
          </p:nvSpPr>
          <p:spPr>
            <a:xfrm>
              <a:off x="7205273" y="4206331"/>
              <a:ext cx="449705" cy="7533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Slide Number Placeholder 5">
            <a:extLst>
              <a:ext uri="{FF2B5EF4-FFF2-40B4-BE49-F238E27FC236}">
                <a16:creationId xmlns:a16="http://schemas.microsoft.com/office/drawing/2014/main" id="{FC2F61A2-6647-43DA-9FD9-AD4ECDC18669}"/>
              </a:ext>
              <a:ext uri="{C183D7F6-B498-43B3-948B-1728B52AA6E4}">
                <adec:decorative xmlns:adec="http://schemas.microsoft.com/office/drawing/2017/decorative" val="1"/>
              </a:ext>
            </a:extLst>
          </p:cNvPr>
          <p:cNvSpPr>
            <a:spLocks noGrp="1"/>
          </p:cNvSpPr>
          <p:nvPr>
            <p:ph type="sldNum" sz="quarter" idx="12"/>
          </p:nvPr>
        </p:nvSpPr>
        <p:spPr/>
        <p:txBody>
          <a:bodyPr/>
          <a:lstStyle/>
          <a:p>
            <a:fld id="{9A8223AF-F2F5-41F7-A71C-81CE492BCB88}" type="slidenum">
              <a:rPr lang="en-GB" smtClean="0"/>
              <a:pPr/>
              <a:t>2</a:t>
            </a:fld>
            <a:endParaRPr lang="en-GB"/>
          </a:p>
        </p:txBody>
      </p:sp>
      <p:sp>
        <p:nvSpPr>
          <p:cNvPr id="5" name="Footer Placeholder 4">
            <a:extLst>
              <a:ext uri="{FF2B5EF4-FFF2-40B4-BE49-F238E27FC236}">
                <a16:creationId xmlns:a16="http://schemas.microsoft.com/office/drawing/2014/main" id="{43F507E7-1C38-4D94-82F0-9D3CFA2B6AF0}"/>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a:cs typeface="Arial"/>
              </a:rPr>
              <a:t>Working with others to achieve excellence in the delivery of legal aid</a:t>
            </a:r>
          </a:p>
        </p:txBody>
      </p:sp>
    </p:spTree>
    <p:extLst>
      <p:ext uri="{BB962C8B-B14F-4D97-AF65-F5344CB8AC3E}">
        <p14:creationId xmlns:p14="http://schemas.microsoft.com/office/powerpoint/2010/main" val="3140368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5E662C7-575F-4AF2-879C-AFF7245B5573}"/>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nchor="b">
            <a:normAutofit/>
          </a:bodyPr>
          <a:lstStyle/>
          <a:p>
            <a:r>
              <a:rPr lang="en-GB">
                <a:ea typeface="+mn-lt"/>
                <a:cs typeface="+mn-lt"/>
              </a:rPr>
              <a:t>Working with others to achieve excellence in the delivery of legal aid</a:t>
            </a:r>
          </a:p>
        </p:txBody>
      </p:sp>
      <p:sp>
        <p:nvSpPr>
          <p:cNvPr id="9" name="Title 1">
            <a:extLst>
              <a:ext uri="{FF2B5EF4-FFF2-40B4-BE49-F238E27FC236}">
                <a16:creationId xmlns:a16="http://schemas.microsoft.com/office/drawing/2014/main" id="{675E7A58-47CB-41A8-932F-60B2FCFC2255}"/>
              </a:ext>
            </a:extLst>
          </p:cNvPr>
          <p:cNvSpPr>
            <a:spLocks noGrp="1"/>
          </p:cNvSpPr>
          <p:nvPr>
            <p:ph type="title"/>
          </p:nvPr>
        </p:nvSpPr>
        <p:spPr>
          <a:xfrm>
            <a:off x="589612" y="651858"/>
            <a:ext cx="11012776" cy="375685"/>
          </a:xfrm>
        </p:spPr>
        <p:txBody>
          <a:bodyPr/>
          <a:lstStyle/>
          <a:p>
            <a:r>
              <a:rPr lang="en-GB" dirty="0">
                <a:latin typeface="Arial"/>
                <a:cs typeface="Arial"/>
              </a:rPr>
              <a:t>Amending scope: To cover an appeal</a:t>
            </a:r>
            <a:endParaRPr lang="en-GB"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E8AC22C-3B95-49F2-B9AF-B61C3EB83D81}"/>
              </a:ext>
            </a:extLst>
          </p:cNvPr>
          <p:cNvSpPr txBox="1"/>
          <p:nvPr/>
        </p:nvSpPr>
        <p:spPr>
          <a:xfrm>
            <a:off x="589612" y="1330990"/>
            <a:ext cx="10781588" cy="4196020"/>
          </a:xfrm>
          <a:prstGeom prst="rect">
            <a:avLst/>
          </a:prstGeom>
          <a:noFill/>
        </p:spPr>
        <p:txBody>
          <a:bodyPr wrap="square" lIns="91440" tIns="45720" rIns="91440" bIns="45720" anchor="t">
            <a:spAutoFit/>
          </a:bodyPr>
          <a:lstStyle/>
          <a:p>
            <a:pPr>
              <a:lnSpc>
                <a:spcPct val="150000"/>
              </a:lnSpc>
            </a:pPr>
            <a:r>
              <a:rPr lang="en-US" dirty="0">
                <a:latin typeface="Arial" panose="020B0604020202020204" pitchFamily="34" charset="0"/>
                <a:cs typeface="Arial" panose="020B0604020202020204" pitchFamily="34" charset="0"/>
              </a:rPr>
              <a:t>If you are seeking to amend the certificate to include an appeal, please provide:</a:t>
            </a:r>
          </a:p>
          <a:p>
            <a:pPr marL="285750" indent="-285750">
              <a:lnSpc>
                <a:spcPct val="150000"/>
              </a:lnSpc>
              <a:buFont typeface="Arial"/>
              <a:buChar char="•"/>
            </a:pPr>
            <a:r>
              <a:rPr lang="en-US" dirty="0">
                <a:latin typeface="Arial" panose="020B0604020202020204" pitchFamily="34" charset="0"/>
                <a:cs typeface="Arial" panose="020B0604020202020204" pitchFamily="34" charset="0"/>
              </a:rPr>
              <a:t>A copy of the order being appealed</a:t>
            </a:r>
          </a:p>
          <a:p>
            <a:pPr marL="285750"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Counsel’s opinion if obtained</a:t>
            </a:r>
          </a:p>
          <a:p>
            <a:pPr>
              <a:lnSpc>
                <a:spcPct val="150000"/>
              </a:lnSpc>
            </a:pPr>
            <a:r>
              <a:rPr lang="en-US" dirty="0">
                <a:latin typeface="Arial" panose="020B0604020202020204" pitchFamily="34" charset="0"/>
                <a:cs typeface="Arial" panose="020B0604020202020204" pitchFamily="34" charset="0"/>
              </a:rPr>
              <a:t>If appellant:</a:t>
            </a:r>
          </a:p>
          <a:p>
            <a:pPr marL="285750" indent="-285750">
              <a:lnSpc>
                <a:spcPct val="150000"/>
              </a:lnSpc>
              <a:buFont typeface="Arial"/>
              <a:buChar char="•"/>
            </a:pPr>
            <a:r>
              <a:rPr lang="en-US" dirty="0">
                <a:latin typeface="Arial" panose="020B0604020202020204" pitchFamily="34" charset="0"/>
                <a:cs typeface="Arial" panose="020B0604020202020204" pitchFamily="34" charset="0"/>
              </a:rPr>
              <a:t>If appellant, the judgment / decision under appeal. If the judgment is not available, then counsel’s or a solicitor’s written note. Unfortunately, without knowing why the judge made the order we are unable to determine the prospects and it is likely the amendment will be refused</a:t>
            </a:r>
          </a:p>
          <a:p>
            <a:pPr marL="285750" indent="-285750">
              <a:lnSpc>
                <a:spcPct val="150000"/>
              </a:lnSpc>
              <a:buFont typeface="Arial"/>
              <a:buChar char="•"/>
            </a:pPr>
            <a:r>
              <a:rPr lang="en-US" dirty="0">
                <a:latin typeface="Arial" panose="020B0604020202020204" pitchFamily="34" charset="0"/>
                <a:cs typeface="Arial" panose="020B0604020202020204" pitchFamily="34" charset="0"/>
              </a:rPr>
              <a:t>If appellant, grounds of appeal</a:t>
            </a:r>
          </a:p>
          <a:p>
            <a:pPr>
              <a:lnSpc>
                <a:spcPct val="150000"/>
              </a:lnSpc>
            </a:pPr>
            <a:r>
              <a:rPr lang="en-US" dirty="0">
                <a:latin typeface="Arial" panose="020B0604020202020204" pitchFamily="34" charset="0"/>
                <a:cs typeface="Arial" panose="020B0604020202020204" pitchFamily="34" charset="0"/>
              </a:rPr>
              <a:t>If respondent:</a:t>
            </a:r>
          </a:p>
          <a:p>
            <a:pPr marL="285750" indent="-285750">
              <a:lnSpc>
                <a:spcPct val="150000"/>
              </a:lnSpc>
              <a:buFont typeface="Arial"/>
              <a:buChar char="•"/>
            </a:pPr>
            <a:r>
              <a:rPr lang="en-US" dirty="0">
                <a:latin typeface="Arial" panose="020B0604020202020204" pitchFamily="34" charset="0"/>
                <a:cs typeface="Arial" panose="020B0604020202020204" pitchFamily="34" charset="0"/>
              </a:rPr>
              <a:t>If respondent: a statement setting out why representation in the appeal is required</a:t>
            </a:r>
            <a:endParaRPr lang="en-GB"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8BC29FCB-3990-4255-AB7C-D1C484222E5D}"/>
              </a:ext>
            </a:extLst>
          </p:cNvPr>
          <p:cNvSpPr>
            <a:spLocks noGrp="1"/>
          </p:cNvSpPr>
          <p:nvPr>
            <p:ph type="sldNum" sz="quarter" idx="12"/>
          </p:nvPr>
        </p:nvSpPr>
        <p:spPr>
          <a:xfrm>
            <a:off x="11371200" y="6223781"/>
            <a:ext cx="360000" cy="252000"/>
          </a:xfrm>
        </p:spPr>
        <p:txBody>
          <a:bodyPr anchor="t">
            <a:normAutofit/>
          </a:bodyPr>
          <a:lstStyle/>
          <a:p>
            <a:pPr>
              <a:spcAft>
                <a:spcPts val="600"/>
              </a:spcAft>
            </a:pPr>
            <a:fld id="{9A8223AF-F2F5-41F7-A71C-81CE492BCB88}" type="slidenum">
              <a:rPr lang="en-GB" smtClean="0"/>
              <a:pPr>
                <a:spcAft>
                  <a:spcPts val="600"/>
                </a:spcAft>
              </a:pPr>
              <a:t>20</a:t>
            </a:fld>
            <a:endParaRPr lang="en-GB"/>
          </a:p>
        </p:txBody>
      </p:sp>
    </p:spTree>
    <p:extLst>
      <p:ext uri="{BB962C8B-B14F-4D97-AF65-F5344CB8AC3E}">
        <p14:creationId xmlns:p14="http://schemas.microsoft.com/office/powerpoint/2010/main" val="25451103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5E662C7-575F-4AF2-879C-AFF7245B5573}"/>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nchor="b">
            <a:normAutofit/>
          </a:bodyPr>
          <a:lstStyle/>
          <a:p>
            <a:r>
              <a:rPr lang="en-GB">
                <a:ea typeface="+mn-lt"/>
                <a:cs typeface="+mn-lt"/>
              </a:rPr>
              <a:t>Working with others to achieve excellence in the delivery of legal aid</a:t>
            </a:r>
          </a:p>
        </p:txBody>
      </p:sp>
      <p:sp>
        <p:nvSpPr>
          <p:cNvPr id="9" name="Title 1">
            <a:extLst>
              <a:ext uri="{FF2B5EF4-FFF2-40B4-BE49-F238E27FC236}">
                <a16:creationId xmlns:a16="http://schemas.microsoft.com/office/drawing/2014/main" id="{675E7A58-47CB-41A8-932F-60B2FCFC2255}"/>
              </a:ext>
            </a:extLst>
          </p:cNvPr>
          <p:cNvSpPr>
            <a:spLocks noGrp="1"/>
          </p:cNvSpPr>
          <p:nvPr>
            <p:ph type="title"/>
          </p:nvPr>
        </p:nvSpPr>
        <p:spPr>
          <a:xfrm>
            <a:off x="521711" y="651086"/>
            <a:ext cx="11012776" cy="329932"/>
          </a:xfrm>
        </p:spPr>
        <p:txBody>
          <a:bodyPr/>
          <a:lstStyle/>
          <a:p>
            <a:r>
              <a:rPr lang="en-GB" dirty="0">
                <a:cs typeface="Arial"/>
              </a:rPr>
              <a:t>Amendments: To cover enforcement proceedings</a:t>
            </a:r>
            <a:endParaRPr lang="en-GB" sz="1800" dirty="0">
              <a:solidFill>
                <a:schemeClr val="tx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FC4CF2-3A98-4410-967D-250BD0EAC85B}"/>
              </a:ext>
            </a:extLst>
          </p:cNvPr>
          <p:cNvSpPr txBox="1"/>
          <p:nvPr/>
        </p:nvSpPr>
        <p:spPr>
          <a:xfrm>
            <a:off x="521711" y="1330990"/>
            <a:ext cx="10849489" cy="4334520"/>
          </a:xfrm>
          <a:prstGeom prst="rect">
            <a:avLst/>
          </a:prstGeom>
          <a:noFill/>
        </p:spPr>
        <p:txBody>
          <a:bodyPr wrap="square" lIns="91440" tIns="45720" rIns="91440" bIns="45720" anchor="t">
            <a:spAutoFit/>
          </a:bodyPr>
          <a:lstStyle/>
          <a:p>
            <a:r>
              <a:rPr lang="en-US" dirty="0">
                <a:latin typeface="Arial" panose="020B0604020202020204" pitchFamily="34" charset="0"/>
                <a:cs typeface="Arial" panose="020B0604020202020204" pitchFamily="34" charset="0"/>
              </a:rPr>
              <a:t>If you are seeking to amend a certificate to include enforcement proceedings, please provide:</a:t>
            </a:r>
          </a:p>
          <a:p>
            <a:endParaRPr lang="en-US" dirty="0">
              <a:latin typeface="Arial" panose="020B0604020202020204" pitchFamily="34" charset="0"/>
              <a:cs typeface="Arial" panose="020B0604020202020204" pitchFamily="34" charset="0"/>
            </a:endParaRPr>
          </a:p>
          <a:p>
            <a:pPr marL="285750" indent="-285750">
              <a:lnSpc>
                <a:spcPct val="150000"/>
              </a:lnSpc>
              <a:buFont typeface="Arial"/>
              <a:buChar char="•"/>
            </a:pPr>
            <a:r>
              <a:rPr lang="en-US" dirty="0">
                <a:latin typeface="Arial" panose="020B0604020202020204" pitchFamily="34" charset="0"/>
                <a:cs typeface="Arial" panose="020B0604020202020204" pitchFamily="34" charset="0"/>
              </a:rPr>
              <a:t>A copy of the order to be enforced</a:t>
            </a:r>
          </a:p>
          <a:p>
            <a:pPr marL="285750" indent="-285750">
              <a:lnSpc>
                <a:spcPct val="150000"/>
              </a:lnSpc>
              <a:buFont typeface="Arial"/>
              <a:buChar char="•"/>
            </a:pPr>
            <a:r>
              <a:rPr lang="en-US" dirty="0">
                <a:latin typeface="Arial" panose="020B0604020202020204" pitchFamily="34" charset="0"/>
                <a:cs typeface="Arial" panose="020B0604020202020204" pitchFamily="34" charset="0"/>
              </a:rPr>
              <a:t>Details of the alleged breach and defense if respondent</a:t>
            </a:r>
          </a:p>
          <a:p>
            <a:pPr marL="285750" indent="-285750">
              <a:lnSpc>
                <a:spcPct val="150000"/>
              </a:lnSpc>
              <a:buFont typeface="Arial"/>
              <a:buChar char="•"/>
            </a:pPr>
            <a:r>
              <a:rPr lang="en-US" dirty="0">
                <a:latin typeface="Arial" panose="020B0604020202020204" pitchFamily="34" charset="0"/>
                <a:cs typeface="Arial" panose="020B0604020202020204" pitchFamily="34" charset="0"/>
              </a:rPr>
              <a:t>How you intend to enforce the order. i.e., committal, order for sale, writ of execution</a:t>
            </a:r>
          </a:p>
          <a:p>
            <a:pPr marL="285750" indent="-285750">
              <a:lnSpc>
                <a:spcPct val="150000"/>
              </a:lnSpc>
              <a:buFont typeface="Arial"/>
              <a:buChar char="•"/>
            </a:pPr>
            <a:r>
              <a:rPr lang="en-US" dirty="0">
                <a:latin typeface="Arial" panose="020B0604020202020204" pitchFamily="34" charset="0"/>
                <a:cs typeface="Arial" panose="020B0604020202020204" pitchFamily="34" charset="0"/>
              </a:rPr>
              <a:t>Any correspondence with the opponent</a:t>
            </a:r>
          </a:p>
          <a:p>
            <a:pPr marL="285750" indent="-285750">
              <a:lnSpc>
                <a:spcPct val="150000"/>
              </a:lnSpc>
              <a:buFont typeface="Arial"/>
              <a:buChar char="•"/>
            </a:pPr>
            <a:r>
              <a:rPr lang="en-US" dirty="0">
                <a:latin typeface="Arial" panose="020B0604020202020204" pitchFamily="34" charset="0"/>
                <a:cs typeface="Arial" panose="020B0604020202020204" pitchFamily="34" charset="0"/>
              </a:rPr>
              <a:t>In family applications, any application to enforce an order should be made under the full representation level of service. </a:t>
            </a:r>
          </a:p>
          <a:p>
            <a:pPr marL="285750" indent="-285750">
              <a:lnSpc>
                <a:spcPct val="150000"/>
              </a:lnSpc>
              <a:buFont typeface="Arial"/>
              <a:buChar char="•"/>
            </a:pPr>
            <a:r>
              <a:rPr lang="en-US" dirty="0">
                <a:latin typeface="Arial" panose="020B0604020202020204" pitchFamily="34" charset="0"/>
                <a:ea typeface="+mn-lt"/>
                <a:cs typeface="Arial" panose="020B0604020202020204" pitchFamily="34" charset="0"/>
              </a:rPr>
              <a:t>Remember to select the relevant enforcement proceeding for the order that is being enforced. So, for example, if you are seeking to enforce a Prohibited Steps Order you would select Prohibited Steps Order Enforcement proceeding</a:t>
            </a:r>
            <a:endParaRPr lang="en-GB"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8BC29FCB-3990-4255-AB7C-D1C484222E5D}"/>
              </a:ext>
            </a:extLst>
          </p:cNvPr>
          <p:cNvSpPr>
            <a:spLocks noGrp="1"/>
          </p:cNvSpPr>
          <p:nvPr>
            <p:ph type="sldNum" sz="quarter" idx="12"/>
          </p:nvPr>
        </p:nvSpPr>
        <p:spPr>
          <a:xfrm>
            <a:off x="11371200" y="6223781"/>
            <a:ext cx="360000" cy="252000"/>
          </a:xfrm>
        </p:spPr>
        <p:txBody>
          <a:bodyPr anchor="t">
            <a:normAutofit/>
          </a:bodyPr>
          <a:lstStyle/>
          <a:p>
            <a:pPr>
              <a:spcAft>
                <a:spcPts val="600"/>
              </a:spcAft>
            </a:pPr>
            <a:fld id="{9A8223AF-F2F5-41F7-A71C-81CE492BCB88}" type="slidenum">
              <a:rPr lang="en-GB" smtClean="0"/>
              <a:pPr>
                <a:spcAft>
                  <a:spcPts val="600"/>
                </a:spcAft>
              </a:pPr>
              <a:t>21</a:t>
            </a:fld>
            <a:endParaRPr lang="en-GB"/>
          </a:p>
        </p:txBody>
      </p:sp>
    </p:spTree>
    <p:extLst>
      <p:ext uri="{BB962C8B-B14F-4D97-AF65-F5344CB8AC3E}">
        <p14:creationId xmlns:p14="http://schemas.microsoft.com/office/powerpoint/2010/main" val="1011298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8C91F-A683-81B3-03FA-23816BBBF878}"/>
              </a:ext>
            </a:extLst>
          </p:cNvPr>
          <p:cNvSpPr>
            <a:spLocks noGrp="1"/>
          </p:cNvSpPr>
          <p:nvPr>
            <p:ph type="title"/>
          </p:nvPr>
        </p:nvSpPr>
        <p:spPr/>
        <p:txBody>
          <a:bodyPr/>
          <a:lstStyle/>
          <a:p>
            <a:r>
              <a:rPr lang="en-GB">
                <a:cs typeface="Arial"/>
              </a:rPr>
              <a:t>Merits: Hints and tips  </a:t>
            </a:r>
            <a:endParaRPr lang="en-GB"/>
          </a:p>
        </p:txBody>
      </p:sp>
      <p:sp>
        <p:nvSpPr>
          <p:cNvPr id="3" name="Content Placeholder 2">
            <a:extLst>
              <a:ext uri="{FF2B5EF4-FFF2-40B4-BE49-F238E27FC236}">
                <a16:creationId xmlns:a16="http://schemas.microsoft.com/office/drawing/2014/main" id="{3A14F130-8487-B21A-A756-911950EC158A}"/>
              </a:ext>
            </a:extLst>
          </p:cNvPr>
          <p:cNvSpPr>
            <a:spLocks noGrp="1"/>
          </p:cNvSpPr>
          <p:nvPr>
            <p:ph idx="1"/>
          </p:nvPr>
        </p:nvSpPr>
        <p:spPr>
          <a:xfrm>
            <a:off x="648000" y="1873979"/>
            <a:ext cx="10723200" cy="3405591"/>
          </a:xfrm>
        </p:spPr>
        <p:txBody>
          <a:bodyPr>
            <a:noAutofit/>
          </a:bodyPr>
          <a:lstStyle/>
          <a:p>
            <a:pPr>
              <a:spcBef>
                <a:spcPts val="0"/>
              </a:spcBef>
              <a:spcAft>
                <a:spcPts val="0"/>
              </a:spcAft>
            </a:pPr>
            <a:r>
              <a:rPr lang="en-US" sz="1800" dirty="0">
                <a:latin typeface="Arial"/>
                <a:ea typeface="+mn-lt"/>
                <a:cs typeface="Arial"/>
              </a:rPr>
              <a:t>Interim appeals:</a:t>
            </a:r>
          </a:p>
          <a:p>
            <a:pPr>
              <a:spcBef>
                <a:spcPts val="0"/>
              </a:spcBef>
              <a:spcAft>
                <a:spcPts val="0"/>
              </a:spcAft>
            </a:pPr>
            <a:endParaRPr lang="en-US" sz="1800" dirty="0">
              <a:latin typeface="Arial"/>
              <a:ea typeface="+mn-lt"/>
              <a:cs typeface="Arial"/>
            </a:endParaRPr>
          </a:p>
          <a:p>
            <a:pPr marL="285750" indent="-285750">
              <a:spcBef>
                <a:spcPts val="0"/>
              </a:spcBef>
              <a:spcAft>
                <a:spcPts val="0"/>
              </a:spcAft>
              <a:buFont typeface="Arial" panose="020B0604020202020204" pitchFamily="34" charset="0"/>
              <a:buChar char="•"/>
            </a:pPr>
            <a:r>
              <a:rPr lang="en-US" sz="1800" b="0" dirty="0">
                <a:latin typeface="Arial"/>
                <a:ea typeface="+mn-lt"/>
                <a:cs typeface="Arial"/>
              </a:rPr>
              <a:t>Interim appeals do not need to be stated separately on the certificate and are covered under the limitation on the original proceeding, so long as that limitation covers the stage of proceedings the order under appeal was made at</a:t>
            </a:r>
            <a:endParaRPr lang="en-US" sz="1800" dirty="0">
              <a:latin typeface="Arial"/>
              <a:cs typeface="Arial"/>
            </a:endParaRPr>
          </a:p>
          <a:p>
            <a:pPr>
              <a:spcBef>
                <a:spcPts val="0"/>
              </a:spcBef>
              <a:spcAft>
                <a:spcPts val="0"/>
              </a:spcAft>
            </a:pPr>
            <a:endParaRPr lang="en-GB" sz="1800" dirty="0">
              <a:latin typeface="Arial" panose="020B0604020202020204" pitchFamily="34" charset="0"/>
              <a:cs typeface="Arial" panose="020B0604020202020204" pitchFamily="34" charset="0"/>
            </a:endParaRPr>
          </a:p>
          <a:p>
            <a:pPr>
              <a:spcBef>
                <a:spcPts val="0"/>
              </a:spcBef>
              <a:spcAft>
                <a:spcPts val="0"/>
              </a:spcAft>
            </a:pPr>
            <a:r>
              <a:rPr lang="en-US" sz="1800" dirty="0">
                <a:latin typeface="Arial"/>
                <a:ea typeface="+mn-lt"/>
                <a:cs typeface="Arial"/>
              </a:rPr>
              <a:t>Family help higher:</a:t>
            </a:r>
          </a:p>
          <a:p>
            <a:pPr>
              <a:spcBef>
                <a:spcPts val="0"/>
              </a:spcBef>
              <a:spcAft>
                <a:spcPts val="0"/>
              </a:spcAft>
            </a:pPr>
            <a:endParaRPr lang="en-US" sz="1800" dirty="0">
              <a:latin typeface="Arial"/>
              <a:ea typeface="+mn-lt"/>
              <a:cs typeface="Arial"/>
            </a:endParaRPr>
          </a:p>
          <a:p>
            <a:pPr marL="285750" indent="-285750">
              <a:spcBef>
                <a:spcPts val="0"/>
              </a:spcBef>
              <a:spcAft>
                <a:spcPts val="0"/>
              </a:spcAft>
              <a:buFont typeface="Arial" panose="020B0604020202020204" pitchFamily="34" charset="0"/>
              <a:buChar char="•"/>
            </a:pPr>
            <a:r>
              <a:rPr lang="en-US" sz="1800" b="0" dirty="0">
                <a:latin typeface="Arial"/>
                <a:ea typeface="+mn-lt"/>
                <a:cs typeface="Arial"/>
              </a:rPr>
              <a:t>Under the definition of family help higher set out in regulation 15(2) of the Merits Regulation regulations, we cannot cover a final hearing under this level of service. </a:t>
            </a:r>
          </a:p>
          <a:p>
            <a:pPr marL="285750" indent="-285750">
              <a:spcBef>
                <a:spcPts val="0"/>
              </a:spcBef>
              <a:spcAft>
                <a:spcPts val="0"/>
              </a:spcAft>
              <a:buFont typeface="Arial" panose="020B0604020202020204" pitchFamily="34" charset="0"/>
              <a:buChar char="•"/>
            </a:pPr>
            <a:r>
              <a:rPr lang="en-US" sz="1800" b="0" dirty="0">
                <a:latin typeface="Arial"/>
                <a:ea typeface="+mn-lt"/>
                <a:cs typeface="Arial"/>
              </a:rPr>
              <a:t>Therefore, when applying for legal aid providers need to increase the level of service to ‘full representation’ </a:t>
            </a:r>
            <a:endParaRPr lang="en-GB" sz="1800"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E7196A33-C1C2-F5A3-06C0-E5AA5737B026}"/>
              </a:ext>
            </a:extLst>
          </p:cNvPr>
          <p:cNvSpPr>
            <a:spLocks noGrp="1"/>
          </p:cNvSpPr>
          <p:nvPr>
            <p:ph type="sldNum" sz="quarter" idx="12"/>
          </p:nvPr>
        </p:nvSpPr>
        <p:spPr/>
        <p:txBody>
          <a:bodyPr/>
          <a:lstStyle/>
          <a:p>
            <a:fld id="{9A8223AF-F2F5-41F7-A71C-81CE492BCB88}" type="slidenum">
              <a:rPr lang="en-GB" smtClean="0"/>
              <a:pPr/>
              <a:t>22</a:t>
            </a:fld>
            <a:endParaRPr lang="en-GB"/>
          </a:p>
        </p:txBody>
      </p:sp>
      <p:sp>
        <p:nvSpPr>
          <p:cNvPr id="6" name="Footer Placeholder 3">
            <a:extLst>
              <a:ext uri="{FF2B5EF4-FFF2-40B4-BE49-F238E27FC236}">
                <a16:creationId xmlns:a16="http://schemas.microsoft.com/office/drawing/2014/main" id="{AA6B9B8D-AB11-4914-A245-F505EDA3BBEB}"/>
              </a:ext>
              <a:ext uri="{C183D7F6-B498-43B3-948B-1728B52AA6E4}">
                <adec:decorative xmlns:adec="http://schemas.microsoft.com/office/drawing/2017/decorative" val="1"/>
              </a:ext>
            </a:extLst>
          </p:cNvPr>
          <p:cNvSpPr>
            <a:spLocks noGrp="1"/>
          </p:cNvSpPr>
          <p:nvPr>
            <p:ph type="ftr" sz="quarter" idx="11"/>
          </p:nvPr>
        </p:nvSpPr>
        <p:spPr>
          <a:xfrm>
            <a:off x="1915887" y="6330808"/>
            <a:ext cx="6815314" cy="331250"/>
          </a:xfrm>
        </p:spPr>
        <p:txBody>
          <a:bodyPr anchor="b">
            <a:normAutofit/>
          </a:bodyPr>
          <a:lstStyle/>
          <a:p>
            <a:pPr>
              <a:spcAft>
                <a:spcPts val="600"/>
              </a:spcAft>
            </a:pPr>
            <a:r>
              <a:rPr lang="en-GB"/>
              <a:t>Working with others to achieve excellence in the delivery of legal aid</a:t>
            </a:r>
          </a:p>
        </p:txBody>
      </p:sp>
    </p:spTree>
    <p:extLst>
      <p:ext uri="{BB962C8B-B14F-4D97-AF65-F5344CB8AC3E}">
        <p14:creationId xmlns:p14="http://schemas.microsoft.com/office/powerpoint/2010/main" val="30062259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F39C9-0169-D437-8B44-330A83386FE6}"/>
              </a:ext>
            </a:extLst>
          </p:cNvPr>
          <p:cNvSpPr>
            <a:spLocks noGrp="1"/>
          </p:cNvSpPr>
          <p:nvPr>
            <p:ph type="title"/>
          </p:nvPr>
        </p:nvSpPr>
        <p:spPr/>
        <p:txBody>
          <a:bodyPr/>
          <a:lstStyle/>
          <a:p>
            <a:r>
              <a:rPr lang="en-GB">
                <a:ea typeface="+mj-lt"/>
                <a:cs typeface="+mj-lt"/>
              </a:rPr>
              <a:t>Merits: Hints and tips                         </a:t>
            </a:r>
            <a:endParaRPr lang="en-US"/>
          </a:p>
        </p:txBody>
      </p:sp>
      <p:sp>
        <p:nvSpPr>
          <p:cNvPr id="6" name="Footer Placeholder 3">
            <a:extLst>
              <a:ext uri="{FF2B5EF4-FFF2-40B4-BE49-F238E27FC236}">
                <a16:creationId xmlns:a16="http://schemas.microsoft.com/office/drawing/2014/main" id="{C53CED2C-16AF-497D-8660-B58BD26DEBAC}"/>
              </a:ext>
              <a:ext uri="{C183D7F6-B498-43B3-948B-1728B52AA6E4}">
                <adec:decorative xmlns:adec="http://schemas.microsoft.com/office/drawing/2017/decorative" val="1"/>
              </a:ext>
            </a:extLst>
          </p:cNvPr>
          <p:cNvSpPr>
            <a:spLocks noGrp="1"/>
          </p:cNvSpPr>
          <p:nvPr>
            <p:ph type="ftr" sz="quarter" idx="11"/>
          </p:nvPr>
        </p:nvSpPr>
        <p:spPr>
          <a:xfrm>
            <a:off x="1915887" y="6330808"/>
            <a:ext cx="6815314" cy="331250"/>
          </a:xfrm>
        </p:spPr>
        <p:txBody>
          <a:bodyPr anchor="b">
            <a:normAutofit/>
          </a:bodyPr>
          <a:lstStyle/>
          <a:p>
            <a:pPr>
              <a:spcAft>
                <a:spcPts val="600"/>
              </a:spcAft>
            </a:pPr>
            <a:r>
              <a:rPr lang="en-GB"/>
              <a:t>Working with others to achieve excellence in the delivery of legal aid</a:t>
            </a:r>
          </a:p>
        </p:txBody>
      </p:sp>
      <p:sp>
        <p:nvSpPr>
          <p:cNvPr id="8" name="TextBox 7">
            <a:extLst>
              <a:ext uri="{FF2B5EF4-FFF2-40B4-BE49-F238E27FC236}">
                <a16:creationId xmlns:a16="http://schemas.microsoft.com/office/drawing/2014/main" id="{C16224FA-5236-41E7-B826-80EF344FE37D}"/>
              </a:ext>
            </a:extLst>
          </p:cNvPr>
          <p:cNvSpPr txBox="1"/>
          <p:nvPr/>
        </p:nvSpPr>
        <p:spPr>
          <a:xfrm>
            <a:off x="648000" y="1277931"/>
            <a:ext cx="10723200" cy="4801314"/>
          </a:xfrm>
          <a:prstGeom prst="rect">
            <a:avLst/>
          </a:prstGeom>
          <a:noFill/>
        </p:spPr>
        <p:txBody>
          <a:bodyPr wrap="square" lIns="91440" tIns="45720" rIns="91440" bIns="45720" anchor="t">
            <a:spAutoFit/>
          </a:bodyPr>
          <a:lstStyle/>
          <a:p>
            <a:r>
              <a:rPr lang="en-GB" sz="1800" b="1" dirty="0">
                <a:latin typeface="Arial" panose="020B0604020202020204" pitchFamily="34" charset="0"/>
                <a:ea typeface="+mn-lt"/>
                <a:cs typeface="Arial" panose="020B0604020202020204" pitchFamily="34" charset="0"/>
              </a:rPr>
              <a:t>Unlawful eviction:</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800" b="0" dirty="0">
                <a:latin typeface="Arial"/>
                <a:ea typeface="+mn-lt"/>
                <a:cs typeface="Arial"/>
              </a:rPr>
              <a:t>If the claim </a:t>
            </a:r>
            <a:r>
              <a:rPr lang="en-GB" dirty="0">
                <a:latin typeface="Arial"/>
                <a:ea typeface="+mn-lt"/>
                <a:cs typeface="Arial"/>
              </a:rPr>
              <a:t>is for damages only at the outset or turns</a:t>
            </a:r>
            <a:r>
              <a:rPr lang="en-GB" sz="1800" b="0" dirty="0">
                <a:latin typeface="Arial"/>
                <a:ea typeface="+mn-lt"/>
                <a:cs typeface="Arial"/>
              </a:rPr>
              <a:t> into a damages claim only, then a provider must address the availability of a </a:t>
            </a:r>
            <a:r>
              <a:rPr lang="en-GB" dirty="0">
                <a:latin typeface="Arial"/>
                <a:ea typeface="+mn-lt"/>
                <a:cs typeface="Arial"/>
              </a:rPr>
              <a:t>conditional fee agreement (CFA)</a:t>
            </a:r>
            <a:r>
              <a:rPr lang="en-GB" sz="1800" b="0" dirty="0">
                <a:latin typeface="Arial"/>
                <a:ea typeface="+mn-lt"/>
                <a:cs typeface="Arial"/>
              </a:rPr>
              <a:t> as per Merits Regulation 39. </a:t>
            </a:r>
          </a:p>
          <a:p>
            <a:pPr marL="742950" lvl="1" indent="-285750">
              <a:buFont typeface="Arial" panose="020B0604020202020204" pitchFamily="34" charset="0"/>
              <a:buChar char="•"/>
            </a:pPr>
            <a:r>
              <a:rPr lang="en-GB" b="0" dirty="0">
                <a:latin typeface="Arial"/>
                <a:ea typeface="+mn-lt"/>
                <a:cs typeface="Arial"/>
              </a:rPr>
              <a:t>Simply saying it is inappropriate is inadequate. </a:t>
            </a:r>
          </a:p>
          <a:p>
            <a:pPr marL="285750" indent="-285750">
              <a:buFont typeface="Arial" panose="020B0604020202020204" pitchFamily="34" charset="0"/>
              <a:buChar char="•"/>
            </a:pPr>
            <a:r>
              <a:rPr lang="en-GB" sz="1800" b="0" dirty="0">
                <a:latin typeface="Arial"/>
                <a:ea typeface="+mn-lt"/>
                <a:cs typeface="Arial"/>
              </a:rPr>
              <a:t>A provider must show that attempts have been made to obtain</a:t>
            </a:r>
            <a:r>
              <a:rPr lang="en-GB" dirty="0">
                <a:latin typeface="Arial"/>
                <a:ea typeface="+mn-lt"/>
                <a:cs typeface="Arial"/>
              </a:rPr>
              <a:t> after the event insurance (</a:t>
            </a:r>
            <a:r>
              <a:rPr lang="en-GB" sz="1800" b="0" dirty="0">
                <a:latin typeface="Arial"/>
                <a:ea typeface="+mn-lt"/>
                <a:cs typeface="Arial"/>
              </a:rPr>
              <a:t>ATE</a:t>
            </a:r>
            <a:r>
              <a:rPr lang="en-GB" dirty="0">
                <a:latin typeface="Arial"/>
                <a:ea typeface="+mn-lt"/>
                <a:cs typeface="Arial"/>
              </a:rPr>
              <a:t>) </a:t>
            </a:r>
            <a:r>
              <a:rPr lang="en-GB" sz="1800" b="0" dirty="0">
                <a:latin typeface="Arial"/>
                <a:ea typeface="+mn-lt"/>
                <a:cs typeface="Arial"/>
              </a:rPr>
              <a:t>and have these have failed. </a:t>
            </a:r>
          </a:p>
          <a:p>
            <a:pPr marL="285750" indent="-285750">
              <a:buFont typeface="Arial" panose="020B0604020202020204" pitchFamily="34" charset="0"/>
              <a:buChar char="•"/>
            </a:pPr>
            <a:r>
              <a:rPr lang="en-GB" sz="1800" b="0" dirty="0">
                <a:latin typeface="Arial"/>
                <a:ea typeface="+mn-lt"/>
                <a:cs typeface="Arial"/>
              </a:rPr>
              <a:t>A reasonable assessment of quantum, as well as the costs to obtain those damages, must also be addressed in a statement or merits report</a:t>
            </a:r>
          </a:p>
          <a:p>
            <a:endParaRPr lang="en-GB" sz="1800" dirty="0">
              <a:latin typeface="Arial" panose="020B0604020202020204" pitchFamily="34" charset="0"/>
              <a:ea typeface="+mn-lt"/>
              <a:cs typeface="Arial" panose="020B0604020202020204" pitchFamily="34" charset="0"/>
            </a:endParaRPr>
          </a:p>
          <a:p>
            <a:r>
              <a:rPr lang="en-US" sz="1800" b="1" dirty="0">
                <a:latin typeface="Arial" panose="020B0604020202020204" pitchFamily="34" charset="0"/>
                <a:ea typeface="+mn-lt"/>
                <a:cs typeface="Arial" panose="020B0604020202020204" pitchFamily="34" charset="0"/>
              </a:rPr>
              <a:t>Emergency amendments:</a:t>
            </a:r>
          </a:p>
          <a:p>
            <a:endParaRPr lang="en-US" sz="1800" b="1" dirty="0">
              <a:latin typeface="Arial" panose="020B0604020202020204" pitchFamily="34" charset="0"/>
              <a:ea typeface="+mn-lt"/>
              <a:cs typeface="Arial" panose="020B0604020202020204" pitchFamily="34" charset="0"/>
            </a:endParaRPr>
          </a:p>
          <a:p>
            <a:pPr marL="285750" indent="-285750">
              <a:buFont typeface="Arial" panose="020B0604020202020204" pitchFamily="34" charset="0"/>
              <a:buChar char="•"/>
            </a:pPr>
            <a:r>
              <a:rPr lang="en-US" sz="1800" b="1" dirty="0">
                <a:latin typeface="Arial" panose="020B0604020202020204" pitchFamily="34" charset="0"/>
                <a:ea typeface="+mn-lt"/>
                <a:cs typeface="Arial" panose="020B0604020202020204" pitchFamily="34" charset="0"/>
              </a:rPr>
              <a:t>Please note</a:t>
            </a:r>
            <a:r>
              <a:rPr lang="en-US" dirty="0">
                <a:latin typeface="Arial" panose="020B0604020202020204" pitchFamily="34" charset="0"/>
                <a:ea typeface="+mn-lt"/>
                <a:cs typeface="Arial" panose="020B0604020202020204" pitchFamily="34" charset="0"/>
              </a:rPr>
              <a:t>:</a:t>
            </a:r>
            <a:r>
              <a:rPr lang="en-US" sz="1800" b="0" dirty="0">
                <a:latin typeface="Arial" panose="020B0604020202020204" pitchFamily="34" charset="0"/>
                <a:ea typeface="+mn-lt"/>
                <a:cs typeface="Arial" panose="020B0604020202020204" pitchFamily="34" charset="0"/>
              </a:rPr>
              <a:t> </a:t>
            </a:r>
            <a:r>
              <a:rPr lang="en-US" dirty="0">
                <a:latin typeface="Arial" panose="020B0604020202020204" pitchFamily="34" charset="0"/>
                <a:ea typeface="+mn-lt"/>
                <a:cs typeface="Arial" panose="020B0604020202020204" pitchFamily="34" charset="0"/>
              </a:rPr>
              <a:t>A</a:t>
            </a:r>
            <a:r>
              <a:rPr lang="en-US" sz="1800" b="0" dirty="0">
                <a:latin typeface="Arial" panose="020B0604020202020204" pitchFamily="34" charset="0"/>
                <a:ea typeface="+mn-lt"/>
                <a:cs typeface="Arial" panose="020B0604020202020204" pitchFamily="34" charset="0"/>
              </a:rPr>
              <a:t>n emergency </a:t>
            </a:r>
            <a:r>
              <a:rPr lang="en-US" dirty="0">
                <a:latin typeface="Arial" panose="020B0604020202020204" pitchFamily="34" charset="0"/>
                <a:ea typeface="+mn-lt"/>
                <a:cs typeface="Arial" panose="020B0604020202020204" pitchFamily="34" charset="0"/>
              </a:rPr>
              <a:t>a</a:t>
            </a:r>
            <a:r>
              <a:rPr lang="en-US" sz="1800" b="0" dirty="0">
                <a:latin typeface="Arial" panose="020B0604020202020204" pitchFamily="34" charset="0"/>
                <a:ea typeface="+mn-lt"/>
                <a:cs typeface="Arial" panose="020B0604020202020204" pitchFamily="34" charset="0"/>
              </a:rPr>
              <a:t>mendment </a:t>
            </a:r>
            <a:r>
              <a:rPr lang="en-US" sz="1800" b="1" i="1" dirty="0">
                <a:latin typeface="Arial" panose="020B0604020202020204" pitchFamily="34" charset="0"/>
                <a:ea typeface="+mn-lt"/>
                <a:cs typeface="Arial" panose="020B0604020202020204" pitchFamily="34" charset="0"/>
              </a:rPr>
              <a:t>must not be submitted </a:t>
            </a:r>
            <a:r>
              <a:rPr lang="en-US" sz="1800" b="0" dirty="0">
                <a:latin typeface="Arial" panose="020B0604020202020204" pitchFamily="34" charset="0"/>
                <a:ea typeface="+mn-lt"/>
                <a:cs typeface="Arial" panose="020B0604020202020204" pitchFamily="34" charset="0"/>
              </a:rPr>
              <a:t>to a substantive application. </a:t>
            </a:r>
          </a:p>
          <a:p>
            <a:pPr marL="285750" indent="-285750">
              <a:buFont typeface="Arial" panose="020B0604020202020204" pitchFamily="34" charset="0"/>
              <a:buChar char="•"/>
            </a:pPr>
            <a:r>
              <a:rPr lang="en-US" sz="1800" b="0" dirty="0">
                <a:latin typeface="Arial" panose="020B0604020202020204" pitchFamily="34" charset="0"/>
                <a:ea typeface="+mn-lt"/>
                <a:cs typeface="Arial" panose="020B0604020202020204" pitchFamily="34" charset="0"/>
              </a:rPr>
              <a:t>An emergency amendment should only be submitted where there is a live emergency certificate in place. </a:t>
            </a:r>
          </a:p>
          <a:p>
            <a:pPr marL="285750" indent="-285750">
              <a:buFont typeface="Arial" panose="020B0604020202020204" pitchFamily="34" charset="0"/>
              <a:buChar char="•"/>
            </a:pPr>
            <a:r>
              <a:rPr lang="en-US" sz="1800" b="0" dirty="0">
                <a:latin typeface="Arial" panose="020B0604020202020204" pitchFamily="34" charset="0"/>
                <a:ea typeface="+mn-lt"/>
                <a:cs typeface="Arial" panose="020B0604020202020204" pitchFamily="34" charset="0"/>
              </a:rPr>
              <a:t>If an urgent amendment is required to a substantive certificate, please submit a substantive amendment and call our customer service team to </a:t>
            </a:r>
            <a:r>
              <a:rPr lang="en-GB" sz="1800" b="0" dirty="0">
                <a:latin typeface="Arial" panose="020B0604020202020204" pitchFamily="34" charset="0"/>
                <a:ea typeface="+mn-lt"/>
                <a:cs typeface="Arial" panose="020B0604020202020204" pitchFamily="34" charset="0"/>
              </a:rPr>
              <a:t>prioritise</a:t>
            </a:r>
            <a:r>
              <a:rPr lang="en-US" sz="1800" b="0" dirty="0">
                <a:latin typeface="Arial" panose="020B0604020202020204" pitchFamily="34" charset="0"/>
                <a:ea typeface="+mn-lt"/>
                <a:cs typeface="Arial" panose="020B0604020202020204" pitchFamily="34" charset="0"/>
              </a:rPr>
              <a:t> the matter explaining the urgency</a:t>
            </a:r>
            <a:endParaRPr lang="en-GB" sz="1800"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FB98EE0E-5EF3-7CA8-F2F3-3940EF311846}"/>
              </a:ext>
            </a:extLst>
          </p:cNvPr>
          <p:cNvSpPr>
            <a:spLocks noGrp="1"/>
          </p:cNvSpPr>
          <p:nvPr>
            <p:ph type="sldNum" sz="quarter" idx="12"/>
          </p:nvPr>
        </p:nvSpPr>
        <p:spPr/>
        <p:txBody>
          <a:bodyPr/>
          <a:lstStyle/>
          <a:p>
            <a:fld id="{9A8223AF-F2F5-41F7-A71C-81CE492BCB88}" type="slidenum">
              <a:rPr lang="en-GB" smtClean="0"/>
              <a:pPr/>
              <a:t>23</a:t>
            </a:fld>
            <a:endParaRPr lang="en-GB"/>
          </a:p>
        </p:txBody>
      </p:sp>
    </p:spTree>
    <p:extLst>
      <p:ext uri="{BB962C8B-B14F-4D97-AF65-F5344CB8AC3E}">
        <p14:creationId xmlns:p14="http://schemas.microsoft.com/office/powerpoint/2010/main" val="15840565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36E0C-605D-F23C-E2E8-78F4947EF8BB}"/>
              </a:ext>
            </a:extLst>
          </p:cNvPr>
          <p:cNvSpPr>
            <a:spLocks noGrp="1"/>
          </p:cNvSpPr>
          <p:nvPr>
            <p:ph type="title"/>
          </p:nvPr>
        </p:nvSpPr>
        <p:spPr/>
        <p:txBody>
          <a:bodyPr/>
          <a:lstStyle/>
          <a:p>
            <a:r>
              <a:rPr lang="en-GB">
                <a:cs typeface="Arial"/>
              </a:rPr>
              <a:t>Merits: Hints and tips            </a:t>
            </a:r>
            <a:endParaRPr lang="en-GB"/>
          </a:p>
        </p:txBody>
      </p:sp>
      <p:sp>
        <p:nvSpPr>
          <p:cNvPr id="6" name="Footer Placeholder 3">
            <a:extLst>
              <a:ext uri="{FF2B5EF4-FFF2-40B4-BE49-F238E27FC236}">
                <a16:creationId xmlns:a16="http://schemas.microsoft.com/office/drawing/2014/main" id="{B983EBBF-4ABC-4291-B475-C04337412257}"/>
              </a:ext>
              <a:ext uri="{C183D7F6-B498-43B3-948B-1728B52AA6E4}">
                <adec:decorative xmlns:adec="http://schemas.microsoft.com/office/drawing/2017/decorative" val="1"/>
              </a:ext>
            </a:extLst>
          </p:cNvPr>
          <p:cNvSpPr>
            <a:spLocks noGrp="1"/>
          </p:cNvSpPr>
          <p:nvPr>
            <p:ph type="ftr" sz="quarter" idx="11"/>
          </p:nvPr>
        </p:nvSpPr>
        <p:spPr>
          <a:xfrm>
            <a:off x="1915887" y="6330808"/>
            <a:ext cx="6815314" cy="331250"/>
          </a:xfrm>
        </p:spPr>
        <p:txBody>
          <a:bodyPr anchor="b">
            <a:normAutofit/>
          </a:bodyPr>
          <a:lstStyle/>
          <a:p>
            <a:pPr>
              <a:spcAft>
                <a:spcPts val="600"/>
              </a:spcAft>
            </a:pPr>
            <a:r>
              <a:rPr lang="en-GB"/>
              <a:t>Working with others to achieve excellence in the delivery of legal aid</a:t>
            </a:r>
          </a:p>
        </p:txBody>
      </p:sp>
      <p:sp>
        <p:nvSpPr>
          <p:cNvPr id="7" name="TextBox 6">
            <a:extLst>
              <a:ext uri="{FF2B5EF4-FFF2-40B4-BE49-F238E27FC236}">
                <a16:creationId xmlns:a16="http://schemas.microsoft.com/office/drawing/2014/main" id="{C85EA5FB-0E52-4630-8DE0-0F4287159D92}"/>
              </a:ext>
            </a:extLst>
          </p:cNvPr>
          <p:cNvSpPr txBox="1"/>
          <p:nvPr/>
        </p:nvSpPr>
        <p:spPr>
          <a:xfrm>
            <a:off x="648000" y="1582340"/>
            <a:ext cx="10723200" cy="3693319"/>
          </a:xfrm>
          <a:prstGeom prst="rect">
            <a:avLst/>
          </a:prstGeom>
          <a:noFill/>
        </p:spPr>
        <p:txBody>
          <a:bodyPr wrap="square">
            <a:spAutoFit/>
          </a:bodyPr>
          <a:lstStyle/>
          <a:p>
            <a:r>
              <a:rPr lang="en-GB" sz="1800" b="1" dirty="0">
                <a:latin typeface="Arial"/>
                <a:ea typeface="+mn-lt"/>
                <a:cs typeface="Arial"/>
              </a:rPr>
              <a:t>Counterclaims:</a:t>
            </a:r>
          </a:p>
          <a:p>
            <a:endParaRPr lang="en-GB" sz="1800" b="1" dirty="0">
              <a:latin typeface="Arial"/>
              <a:ea typeface="+mn-lt"/>
              <a:cs typeface="Arial"/>
            </a:endParaRPr>
          </a:p>
          <a:p>
            <a:pPr marL="285750" indent="-285750">
              <a:buFont typeface="Arial" panose="020B0604020202020204" pitchFamily="34" charset="0"/>
              <a:buChar char="•"/>
            </a:pPr>
            <a:r>
              <a:rPr lang="en-GB" sz="1800" b="0" dirty="0">
                <a:latin typeface="Arial"/>
                <a:ea typeface="+mn-lt"/>
                <a:cs typeface="Arial"/>
              </a:rPr>
              <a:t>Please remember: To be in scope, as per para 33 LASPO, any counterclaim must assist with the defence to the possession claim. </a:t>
            </a:r>
            <a:r>
              <a:rPr lang="en-GB" b="0" dirty="0">
                <a:latin typeface="Arial"/>
                <a:ea typeface="+mn-lt"/>
                <a:cs typeface="Arial"/>
              </a:rPr>
              <a:t>For example, in an arrears claim, a counterclaim for damages for disrepair would be used to offset arrears, whereas in a claim issued for anti-social behaviour the same counterclaim would not be in scope as it would not assist with the defence</a:t>
            </a:r>
          </a:p>
          <a:p>
            <a:pPr marL="742950" lvl="1" indent="-285750">
              <a:buFont typeface="Arial" panose="020B0604020202020204" pitchFamily="34" charset="0"/>
              <a:buChar char="•"/>
            </a:pPr>
            <a:r>
              <a:rPr lang="en-GB" b="0" dirty="0">
                <a:latin typeface="Arial"/>
                <a:ea typeface="+mn-lt"/>
                <a:cs typeface="Arial"/>
              </a:rPr>
              <a:t>However, if the disrepair was a risk to the health of the client, we can grant the counterclaim, but only for specific performance in order to remove the risk</a:t>
            </a:r>
          </a:p>
          <a:p>
            <a:pPr lvl="1"/>
            <a:endParaRPr lang="en-GB" dirty="0">
              <a:latin typeface="Arial"/>
              <a:cs typeface="Arial"/>
            </a:endParaRPr>
          </a:p>
          <a:p>
            <a:pPr marL="285750" indent="-285750">
              <a:buChar char="•"/>
            </a:pPr>
            <a:r>
              <a:rPr lang="en-GB" sz="1800" b="0" dirty="0">
                <a:latin typeface="Arial"/>
                <a:ea typeface="+mn-lt"/>
                <a:cs typeface="Arial"/>
              </a:rPr>
              <a:t>The exception to the rule that a counterclaim has to assist with the defence is a counterclaim for a breach of the Equality Act. </a:t>
            </a:r>
          </a:p>
          <a:p>
            <a:pPr marL="742950" lvl="1" indent="-285750">
              <a:buChar char="•"/>
            </a:pPr>
            <a:r>
              <a:rPr lang="en-GB" b="0" dirty="0">
                <a:latin typeface="Arial"/>
                <a:ea typeface="+mn-lt"/>
                <a:cs typeface="Arial"/>
              </a:rPr>
              <a:t>However, if the client seeks damages, a reasonable assessment of quantum as well as the costs to obtain those damages must be addressed in a statement or merits report</a:t>
            </a:r>
            <a:endParaRPr lang="en-GB"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2BAA7233-1BFA-77A3-3643-3AE86EC59FE5}"/>
              </a:ext>
            </a:extLst>
          </p:cNvPr>
          <p:cNvSpPr>
            <a:spLocks noGrp="1"/>
          </p:cNvSpPr>
          <p:nvPr>
            <p:ph type="sldNum" sz="quarter" idx="12"/>
          </p:nvPr>
        </p:nvSpPr>
        <p:spPr/>
        <p:txBody>
          <a:bodyPr/>
          <a:lstStyle/>
          <a:p>
            <a:fld id="{9A8223AF-F2F5-41F7-A71C-81CE492BCB88}" type="slidenum">
              <a:rPr lang="en-GB" smtClean="0"/>
              <a:pPr/>
              <a:t>24</a:t>
            </a:fld>
            <a:endParaRPr lang="en-GB"/>
          </a:p>
        </p:txBody>
      </p:sp>
    </p:spTree>
    <p:extLst>
      <p:ext uri="{BB962C8B-B14F-4D97-AF65-F5344CB8AC3E}">
        <p14:creationId xmlns:p14="http://schemas.microsoft.com/office/powerpoint/2010/main" val="3296494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B959B-9BD0-169C-F552-B58197B3DA82}"/>
              </a:ext>
            </a:extLst>
          </p:cNvPr>
          <p:cNvSpPr>
            <a:spLocks noGrp="1"/>
          </p:cNvSpPr>
          <p:nvPr>
            <p:ph type="title"/>
          </p:nvPr>
        </p:nvSpPr>
        <p:spPr/>
        <p:txBody>
          <a:bodyPr/>
          <a:lstStyle/>
          <a:p>
            <a:r>
              <a:rPr lang="en-GB">
                <a:ea typeface="+mj-lt"/>
                <a:cs typeface="+mj-lt"/>
              </a:rPr>
              <a:t>Merits: Hints and tips </a:t>
            </a:r>
            <a:endParaRPr lang="en-US"/>
          </a:p>
        </p:txBody>
      </p:sp>
      <p:sp>
        <p:nvSpPr>
          <p:cNvPr id="9" name="TextBox 8">
            <a:extLst>
              <a:ext uri="{FF2B5EF4-FFF2-40B4-BE49-F238E27FC236}">
                <a16:creationId xmlns:a16="http://schemas.microsoft.com/office/drawing/2014/main" id="{42305A29-3183-411E-ACF3-5D5170EE1331}"/>
              </a:ext>
            </a:extLst>
          </p:cNvPr>
          <p:cNvSpPr txBox="1"/>
          <p:nvPr/>
        </p:nvSpPr>
        <p:spPr>
          <a:xfrm>
            <a:off x="648000" y="1129016"/>
            <a:ext cx="10723200" cy="4801314"/>
          </a:xfrm>
          <a:prstGeom prst="rect">
            <a:avLst/>
          </a:prstGeom>
          <a:noFill/>
        </p:spPr>
        <p:txBody>
          <a:bodyPr wrap="square">
            <a:spAutoFit/>
          </a:bodyPr>
          <a:lstStyle/>
          <a:p>
            <a:pPr>
              <a:spcBef>
                <a:spcPts val="0"/>
              </a:spcBef>
              <a:spcAft>
                <a:spcPts val="0"/>
              </a:spcAft>
            </a:pPr>
            <a:r>
              <a:rPr lang="en-GB" b="1" dirty="0">
                <a:latin typeface="Arial" panose="020B0604020202020204" pitchFamily="34" charset="0"/>
                <a:cs typeface="Arial" panose="020B0604020202020204" pitchFamily="34" charset="0"/>
              </a:rPr>
              <a:t>Committal Enforcement proceedings:</a:t>
            </a:r>
          </a:p>
          <a:p>
            <a:pPr>
              <a:spcBef>
                <a:spcPts val="0"/>
              </a:spcBef>
              <a:spcAft>
                <a:spcPts val="0"/>
              </a:spcAft>
            </a:pPr>
            <a:endParaRPr lang="en-US" b="1" dirty="0">
              <a:latin typeface="Arial" panose="020B0604020202020204" pitchFamily="34" charset="0"/>
              <a:ea typeface="+mn-lt"/>
              <a:cs typeface="Arial" panose="020B0604020202020204" pitchFamily="34" charset="0"/>
            </a:endParaRPr>
          </a:p>
          <a:p>
            <a:pPr marL="285750" indent="-285750">
              <a:spcBef>
                <a:spcPts val="0"/>
              </a:spcBef>
              <a:spcAft>
                <a:spcPts val="0"/>
              </a:spcAft>
              <a:buFont typeface="Arial,Sans-Serif"/>
              <a:buChar char="•"/>
            </a:pPr>
            <a:r>
              <a:rPr lang="en-GB" b="0" dirty="0">
                <a:latin typeface="Arial" panose="020B0604020202020204" pitchFamily="34" charset="0"/>
                <a:cs typeface="Arial" panose="020B0604020202020204" pitchFamily="34" charset="0"/>
              </a:rPr>
              <a:t>In proceedings where the client is respondent to a committal application, for legal aid purposes and although the committal application can be heard in civil courts, they are a criminal matter so an application for criminal  legal aid has to be made to the Crime Team in Nottingham. </a:t>
            </a:r>
          </a:p>
          <a:p>
            <a:pPr marL="742950" lvl="1" indent="-285750">
              <a:buFont typeface="Arial,Sans-Serif"/>
              <a:buChar char="•"/>
            </a:pPr>
            <a:r>
              <a:rPr lang="en-GB" b="0" dirty="0">
                <a:latin typeface="Arial" panose="020B0604020202020204" pitchFamily="34" charset="0"/>
                <a:cs typeface="Arial" panose="020B0604020202020204" pitchFamily="34" charset="0"/>
              </a:rPr>
              <a:t>Please refer to Regulation 9(v) of the Criminal Legal Aid (General) Regulations 2013 and the cases of Brown v The London Borough of Haringey and King's Lynn and West Norfolk Council v Bunning and </a:t>
            </a:r>
            <a:r>
              <a:rPr lang="en-GB" dirty="0">
                <a:latin typeface="Arial" panose="020B0604020202020204" pitchFamily="34" charset="0"/>
                <a:cs typeface="Arial" panose="020B0604020202020204" pitchFamily="34" charset="0"/>
              </a:rPr>
              <a:t>A</a:t>
            </a:r>
            <a:r>
              <a:rPr lang="en-GB" b="0" dirty="0">
                <a:latin typeface="Arial" panose="020B0604020202020204" pitchFamily="34" charset="0"/>
                <a:cs typeface="Arial" panose="020B0604020202020204" pitchFamily="34" charset="0"/>
              </a:rPr>
              <a:t>nor, which confirmed contempt is a criminal matter</a:t>
            </a:r>
          </a:p>
          <a:p>
            <a:pPr>
              <a:spcBef>
                <a:spcPts val="0"/>
              </a:spcBef>
              <a:spcAft>
                <a:spcPts val="0"/>
              </a:spcAft>
            </a:pPr>
            <a:endParaRPr lang="en-GB" b="0" dirty="0">
              <a:latin typeface="Arial" panose="020B0604020202020204" pitchFamily="34" charset="0"/>
              <a:ea typeface="+mn-lt"/>
              <a:cs typeface="Arial" panose="020B0604020202020204" pitchFamily="34" charset="0"/>
            </a:endParaRPr>
          </a:p>
          <a:p>
            <a:pPr marL="342900" indent="-342900">
              <a:buChar char="•"/>
            </a:pPr>
            <a:r>
              <a:rPr lang="en-GB" b="0" dirty="0">
                <a:latin typeface="Arial" panose="020B0604020202020204" pitchFamily="34" charset="0"/>
                <a:ea typeface="+mn-lt"/>
                <a:cs typeface="Arial" panose="020B0604020202020204" pitchFamily="34" charset="0"/>
              </a:rPr>
              <a:t>To apply to represent your client in the committal proceedings so long as you have an LAA contract, and the committal application arises within a relevant area of law that you hold a contract for, the contempt is deemed associated criminal legal aid under your civil contract. </a:t>
            </a:r>
          </a:p>
          <a:p>
            <a:pPr marL="800100" lvl="1" indent="-342900">
              <a:buChar char="•"/>
            </a:pPr>
            <a:r>
              <a:rPr lang="en-GB" b="0" dirty="0">
                <a:latin typeface="Arial" panose="020B0604020202020204" pitchFamily="34" charset="0"/>
                <a:ea typeface="+mn-lt"/>
                <a:cs typeface="Arial" panose="020B0604020202020204" pitchFamily="34" charset="0"/>
              </a:rPr>
              <a:t>So, for example, if the client is defending a committal application for breach of a Prohibited Steps Order or breaching an injunction made under Part 1 Anti-Social Behaviour Crime and Policing Act and you hold a relevant contract then you can apply to represent the client in the committal proceedings. </a:t>
            </a:r>
          </a:p>
          <a:p>
            <a:endParaRPr lang="en-GB" b="0"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3104D358-DE53-28CE-F1D9-BCC793357D98}"/>
              </a:ext>
            </a:extLst>
          </p:cNvPr>
          <p:cNvSpPr>
            <a:spLocks noGrp="1"/>
          </p:cNvSpPr>
          <p:nvPr>
            <p:ph type="sldNum" sz="quarter" idx="12"/>
          </p:nvPr>
        </p:nvSpPr>
        <p:spPr/>
        <p:txBody>
          <a:bodyPr/>
          <a:lstStyle/>
          <a:p>
            <a:fld id="{9A8223AF-F2F5-41F7-A71C-81CE492BCB88}" type="slidenum">
              <a:rPr lang="en-GB" smtClean="0"/>
              <a:pPr/>
              <a:t>25</a:t>
            </a:fld>
            <a:endParaRPr lang="en-GB"/>
          </a:p>
        </p:txBody>
      </p:sp>
      <p:sp>
        <p:nvSpPr>
          <p:cNvPr id="10" name="Footer Placeholder 3">
            <a:extLst>
              <a:ext uri="{FF2B5EF4-FFF2-40B4-BE49-F238E27FC236}">
                <a16:creationId xmlns:a16="http://schemas.microsoft.com/office/drawing/2014/main" id="{1F740770-3D05-4B59-B2BE-BF2E390F9BDB}"/>
              </a:ext>
              <a:ext uri="{C183D7F6-B498-43B3-948B-1728B52AA6E4}">
                <adec:decorative xmlns:adec="http://schemas.microsoft.com/office/drawing/2017/decorative" val="1"/>
              </a:ext>
            </a:extLst>
          </p:cNvPr>
          <p:cNvSpPr>
            <a:spLocks noGrp="1"/>
          </p:cNvSpPr>
          <p:nvPr>
            <p:ph type="ftr" sz="quarter" idx="11"/>
          </p:nvPr>
        </p:nvSpPr>
        <p:spPr>
          <a:xfrm>
            <a:off x="1915887" y="6330808"/>
            <a:ext cx="6815314" cy="331250"/>
          </a:xfrm>
        </p:spPr>
        <p:txBody>
          <a:bodyPr anchor="b">
            <a:normAutofit/>
          </a:bodyPr>
          <a:lstStyle/>
          <a:p>
            <a:pPr>
              <a:spcAft>
                <a:spcPts val="600"/>
              </a:spcAft>
            </a:pPr>
            <a:r>
              <a:rPr lang="en-GB" dirty="0"/>
              <a:t>Working with others to achieve excellence in the delivery of legal aid</a:t>
            </a:r>
          </a:p>
        </p:txBody>
      </p:sp>
    </p:spTree>
    <p:extLst>
      <p:ext uri="{BB962C8B-B14F-4D97-AF65-F5344CB8AC3E}">
        <p14:creationId xmlns:p14="http://schemas.microsoft.com/office/powerpoint/2010/main" val="2054868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96D1D-0CDB-4C3D-9CC8-DF85154BEB28}"/>
              </a:ext>
            </a:extLst>
          </p:cNvPr>
          <p:cNvSpPr>
            <a:spLocks noGrp="1"/>
          </p:cNvSpPr>
          <p:nvPr>
            <p:ph type="title"/>
          </p:nvPr>
        </p:nvSpPr>
        <p:spPr/>
        <p:txBody>
          <a:bodyPr/>
          <a:lstStyle/>
          <a:p>
            <a:r>
              <a:rPr lang="en-GB" dirty="0">
                <a:ea typeface="+mj-lt"/>
                <a:cs typeface="+mj-lt"/>
              </a:rPr>
              <a:t>Merits: Hints and tips      </a:t>
            </a:r>
            <a:endParaRPr lang="en-GB" dirty="0"/>
          </a:p>
        </p:txBody>
      </p:sp>
      <p:sp>
        <p:nvSpPr>
          <p:cNvPr id="6" name="TextBox 5">
            <a:extLst>
              <a:ext uri="{FF2B5EF4-FFF2-40B4-BE49-F238E27FC236}">
                <a16:creationId xmlns:a16="http://schemas.microsoft.com/office/drawing/2014/main" id="{15258C9D-E98D-4CBC-854B-85197C699010}"/>
              </a:ext>
            </a:extLst>
          </p:cNvPr>
          <p:cNvSpPr txBox="1"/>
          <p:nvPr/>
        </p:nvSpPr>
        <p:spPr>
          <a:xfrm>
            <a:off x="648000" y="1997839"/>
            <a:ext cx="10723200" cy="2862322"/>
          </a:xfrm>
          <a:prstGeom prst="rect">
            <a:avLst/>
          </a:prstGeom>
          <a:noFill/>
        </p:spPr>
        <p:txBody>
          <a:bodyPr wrap="square">
            <a:spAutoFit/>
          </a:bodyPr>
          <a:lstStyle/>
          <a:p>
            <a:pPr>
              <a:spcBef>
                <a:spcPts val="0"/>
              </a:spcBef>
              <a:spcAft>
                <a:spcPts val="0"/>
              </a:spcAft>
            </a:pPr>
            <a:r>
              <a:rPr lang="en-GB" b="1" dirty="0">
                <a:latin typeface="Arial" panose="020B0604020202020204" pitchFamily="34" charset="0"/>
                <a:cs typeface="Arial" panose="020B0604020202020204" pitchFamily="34" charset="0"/>
              </a:rPr>
              <a:t>Committal Enforcement proceedings: How to submit an application</a:t>
            </a:r>
            <a:endParaRPr lang="en-US" b="1" dirty="0">
              <a:latin typeface="Arial" panose="020B0604020202020204" pitchFamily="34" charset="0"/>
              <a:ea typeface="+mn-lt"/>
              <a:cs typeface="Arial" panose="020B0604020202020204" pitchFamily="34" charset="0"/>
            </a:endParaRPr>
          </a:p>
          <a:p>
            <a:endParaRPr lang="en-GB" b="0" dirty="0">
              <a:latin typeface="Arial" panose="020B0604020202020204" pitchFamily="34" charset="0"/>
              <a:cs typeface="Arial" panose="020B0604020202020204" pitchFamily="34" charset="0"/>
            </a:endParaRPr>
          </a:p>
          <a:p>
            <a:pPr marL="342900" indent="-342900">
              <a:buChar char="•"/>
            </a:pPr>
            <a:r>
              <a:rPr lang="en-GB" b="0" dirty="0">
                <a:latin typeface="Arial" panose="020B0604020202020204" pitchFamily="34" charset="0"/>
                <a:ea typeface="+mn-lt"/>
                <a:cs typeface="Arial" panose="020B0604020202020204" pitchFamily="34" charset="0"/>
              </a:rPr>
              <a:t>If you have access to the criminal portal, you submit an e-form and upload a copy of the application. If you hold an existing legal aid contract, then you can arrange access to the criminal </a:t>
            </a:r>
            <a:r>
              <a:rPr lang="en-GB" b="0" dirty="0" err="1">
                <a:latin typeface="Arial" panose="020B0604020202020204" pitchFamily="34" charset="0"/>
                <a:ea typeface="+mn-lt"/>
                <a:cs typeface="Arial" panose="020B0604020202020204" pitchFamily="34" charset="0"/>
              </a:rPr>
              <a:t>eForm</a:t>
            </a:r>
            <a:r>
              <a:rPr lang="en-GB" b="0" dirty="0">
                <a:latin typeface="Arial" panose="020B0604020202020204" pitchFamily="34" charset="0"/>
                <a:ea typeface="+mn-lt"/>
                <a:cs typeface="Arial" panose="020B0604020202020204" pitchFamily="34" charset="0"/>
              </a:rPr>
              <a:t> portal by contacting your CM. If  not, you complete a paper CRM14 and send it t</a:t>
            </a:r>
            <a:r>
              <a:rPr lang="en-GB" dirty="0">
                <a:latin typeface="Arial" panose="020B0604020202020204" pitchFamily="34" charset="0"/>
                <a:ea typeface="+mn-lt"/>
                <a:cs typeface="Arial" panose="020B0604020202020204" pitchFamily="34" charset="0"/>
              </a:rPr>
              <a:t>o: </a:t>
            </a:r>
            <a:r>
              <a:rPr lang="en-GB" b="0" u="sng" dirty="0">
                <a:solidFill>
                  <a:srgbClr val="575C96"/>
                </a:solidFill>
                <a:latin typeface="Arial" panose="020B0604020202020204" pitchFamily="34" charset="0"/>
                <a:ea typeface="+mn-lt"/>
                <a:cs typeface="Arial" panose="020B0604020202020204" pitchFamily="34" charset="0"/>
                <a:hlinkClick r:id="rId2">
                  <a:extLst>
                    <a:ext uri="{A12FA001-AC4F-418D-AE19-62706E023703}">
                      <ahyp:hlinkClr xmlns:ahyp="http://schemas.microsoft.com/office/drawing/2018/hyperlinkcolor" val="tx"/>
                    </a:ext>
                  </a:extLst>
                </a:hlinkClick>
              </a:rPr>
              <a:t>nationalcrimeteam@justice.gov.uk</a:t>
            </a:r>
            <a:r>
              <a:rPr lang="en-GB" b="0" dirty="0">
                <a:solidFill>
                  <a:srgbClr val="575C96"/>
                </a:solidFill>
                <a:latin typeface="Arial" panose="020B0604020202020204" pitchFamily="34" charset="0"/>
                <a:ea typeface="+mn-lt"/>
                <a:cs typeface="Arial" panose="020B0604020202020204" pitchFamily="34" charset="0"/>
              </a:rPr>
              <a:t> </a:t>
            </a:r>
            <a:endParaRPr lang="en-GB" dirty="0">
              <a:solidFill>
                <a:srgbClr val="575C96"/>
              </a:solidFill>
              <a:latin typeface="Arial" panose="020B0604020202020204" pitchFamily="34" charset="0"/>
              <a:ea typeface="+mn-lt"/>
              <a:cs typeface="Arial" panose="020B0604020202020204" pitchFamily="34" charset="0"/>
            </a:endParaRPr>
          </a:p>
          <a:p>
            <a:endParaRPr lang="en-GB" dirty="0">
              <a:latin typeface="Arial" panose="020B0604020202020204" pitchFamily="34" charset="0"/>
              <a:cs typeface="Arial" panose="020B0604020202020204" pitchFamily="34" charset="0"/>
            </a:endParaRPr>
          </a:p>
          <a:p>
            <a:pPr marL="342900" indent="-342900">
              <a:buChar char="•"/>
            </a:pPr>
            <a:r>
              <a:rPr lang="en-GB" b="0" dirty="0">
                <a:latin typeface="Arial" panose="020B0604020202020204" pitchFamily="34" charset="0"/>
                <a:ea typeface="+mn-lt"/>
                <a:cs typeface="Arial" panose="020B0604020202020204" pitchFamily="34" charset="0"/>
              </a:rPr>
              <a:t>If you only have a civil contract that does not cover the relevant area of law, you will need to make an application for an Individual Case Contract on the CRM14 </a:t>
            </a:r>
            <a:r>
              <a:rPr lang="en-GB" b="0" dirty="0" err="1">
                <a:latin typeface="Arial" panose="020B0604020202020204" pitchFamily="34" charset="0"/>
                <a:ea typeface="+mn-lt"/>
                <a:cs typeface="Arial" panose="020B0604020202020204" pitchFamily="34" charset="0"/>
              </a:rPr>
              <a:t>eForm</a:t>
            </a:r>
            <a:r>
              <a:rPr lang="en-GB" b="0" dirty="0">
                <a:latin typeface="Arial" panose="020B0604020202020204" pitchFamily="34" charset="0"/>
                <a:ea typeface="+mn-lt"/>
                <a:cs typeface="Arial" panose="020B0604020202020204" pitchFamily="34" charset="0"/>
              </a:rPr>
              <a:t> or a paper application, and email to: </a:t>
            </a:r>
            <a:r>
              <a:rPr lang="en-GB" b="0" u="sng" dirty="0">
                <a:solidFill>
                  <a:srgbClr val="575C96"/>
                </a:solidFill>
                <a:latin typeface="Arial" panose="020B0604020202020204" pitchFamily="34" charset="0"/>
                <a:ea typeface="+mn-lt"/>
                <a:cs typeface="Arial" panose="020B0604020202020204" pitchFamily="34" charset="0"/>
                <a:hlinkClick r:id="rId2">
                  <a:extLst>
                    <a:ext uri="{A12FA001-AC4F-418D-AE19-62706E023703}">
                      <ahyp:hlinkClr xmlns:ahyp="http://schemas.microsoft.com/office/drawing/2018/hyperlinkcolor" val="tx"/>
                    </a:ext>
                  </a:extLst>
                </a:hlinkClick>
              </a:rPr>
              <a:t>nationalcrimeteam@justice.gov.uk</a:t>
            </a:r>
            <a:r>
              <a:rPr lang="en-GB" b="0" dirty="0">
                <a:solidFill>
                  <a:srgbClr val="575C96"/>
                </a:solidFill>
                <a:latin typeface="Arial" panose="020B0604020202020204" pitchFamily="34" charset="0"/>
                <a:ea typeface="+mn-lt"/>
                <a:cs typeface="Arial" panose="020B0604020202020204" pitchFamily="34" charset="0"/>
              </a:rPr>
              <a:t> </a:t>
            </a:r>
          </a:p>
        </p:txBody>
      </p:sp>
      <p:sp>
        <p:nvSpPr>
          <p:cNvPr id="5" name="Slide Number Placeholder 4">
            <a:extLst>
              <a:ext uri="{FF2B5EF4-FFF2-40B4-BE49-F238E27FC236}">
                <a16:creationId xmlns:a16="http://schemas.microsoft.com/office/drawing/2014/main" id="{C9B3D51A-E420-4EE3-AC9F-4972E9A18F75}"/>
              </a:ext>
            </a:extLst>
          </p:cNvPr>
          <p:cNvSpPr>
            <a:spLocks noGrp="1"/>
          </p:cNvSpPr>
          <p:nvPr>
            <p:ph type="sldNum" sz="quarter" idx="12"/>
          </p:nvPr>
        </p:nvSpPr>
        <p:spPr/>
        <p:txBody>
          <a:bodyPr/>
          <a:lstStyle/>
          <a:p>
            <a:fld id="{9A8223AF-F2F5-41F7-A71C-81CE492BCB88}" type="slidenum">
              <a:rPr lang="en-GB" smtClean="0"/>
              <a:pPr/>
              <a:t>26</a:t>
            </a:fld>
            <a:endParaRPr lang="en-GB"/>
          </a:p>
        </p:txBody>
      </p:sp>
      <p:sp>
        <p:nvSpPr>
          <p:cNvPr id="7" name="Footer Placeholder 3">
            <a:extLst>
              <a:ext uri="{FF2B5EF4-FFF2-40B4-BE49-F238E27FC236}">
                <a16:creationId xmlns:a16="http://schemas.microsoft.com/office/drawing/2014/main" id="{A2BAB215-FB11-4981-AF3A-C969052C3B25}"/>
              </a:ext>
              <a:ext uri="{C183D7F6-B498-43B3-948B-1728B52AA6E4}">
                <adec:decorative xmlns:adec="http://schemas.microsoft.com/office/drawing/2017/decorative" val="1"/>
              </a:ext>
            </a:extLst>
          </p:cNvPr>
          <p:cNvSpPr>
            <a:spLocks noGrp="1"/>
          </p:cNvSpPr>
          <p:nvPr>
            <p:ph type="ftr" sz="quarter" idx="11"/>
          </p:nvPr>
        </p:nvSpPr>
        <p:spPr>
          <a:xfrm>
            <a:off x="1915887" y="6330808"/>
            <a:ext cx="6815314" cy="331250"/>
          </a:xfrm>
        </p:spPr>
        <p:txBody>
          <a:bodyPr anchor="b">
            <a:normAutofit/>
          </a:bodyPr>
          <a:lstStyle/>
          <a:p>
            <a:pPr>
              <a:spcAft>
                <a:spcPts val="600"/>
              </a:spcAft>
            </a:pPr>
            <a:r>
              <a:rPr lang="en-GB" dirty="0"/>
              <a:t>Working with others to achieve excellence in the delivery of legal aid</a:t>
            </a:r>
          </a:p>
        </p:txBody>
      </p:sp>
    </p:spTree>
    <p:extLst>
      <p:ext uri="{BB962C8B-B14F-4D97-AF65-F5344CB8AC3E}">
        <p14:creationId xmlns:p14="http://schemas.microsoft.com/office/powerpoint/2010/main" val="5391155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E690C-94BC-549A-496C-47877F5C3849}"/>
              </a:ext>
            </a:extLst>
          </p:cNvPr>
          <p:cNvSpPr>
            <a:spLocks noGrp="1"/>
          </p:cNvSpPr>
          <p:nvPr>
            <p:ph type="title"/>
          </p:nvPr>
        </p:nvSpPr>
        <p:spPr/>
        <p:txBody>
          <a:bodyPr/>
          <a:lstStyle/>
          <a:p>
            <a:r>
              <a:rPr lang="en-GB">
                <a:cs typeface="Arial"/>
              </a:rPr>
              <a:t>Merits: Hints and tips</a:t>
            </a:r>
            <a:endParaRPr lang="en-GB"/>
          </a:p>
        </p:txBody>
      </p:sp>
      <p:sp>
        <p:nvSpPr>
          <p:cNvPr id="3" name="Content Placeholder 2">
            <a:extLst>
              <a:ext uri="{FF2B5EF4-FFF2-40B4-BE49-F238E27FC236}">
                <a16:creationId xmlns:a16="http://schemas.microsoft.com/office/drawing/2014/main" id="{C7616DCC-2ADB-DC21-34DB-1202F43059BF}"/>
              </a:ext>
            </a:extLst>
          </p:cNvPr>
          <p:cNvSpPr>
            <a:spLocks noGrp="1"/>
          </p:cNvSpPr>
          <p:nvPr>
            <p:ph idx="1"/>
          </p:nvPr>
        </p:nvSpPr>
        <p:spPr>
          <a:xfrm>
            <a:off x="648000" y="1395720"/>
            <a:ext cx="10723200" cy="4066560"/>
          </a:xfrm>
        </p:spPr>
        <p:txBody>
          <a:bodyPr>
            <a:normAutofit/>
          </a:bodyPr>
          <a:lstStyle/>
          <a:p>
            <a:r>
              <a:rPr lang="en-GB" sz="1800">
                <a:latin typeface="Arial"/>
                <a:ea typeface="+mn-lt"/>
                <a:cs typeface="Arial"/>
              </a:rPr>
              <a:t>CCMS: Actions and notifications: </a:t>
            </a:r>
            <a:endParaRPr lang="en-GB" sz="1800" dirty="0">
              <a:latin typeface="Arial" panose="020B0604020202020204" pitchFamily="34" charset="0"/>
              <a:ea typeface="+mn-lt"/>
              <a:cs typeface="Arial" panose="020B0604020202020204" pitchFamily="34" charset="0"/>
            </a:endParaRPr>
          </a:p>
          <a:p>
            <a:pPr marL="285750" indent="-285750">
              <a:buFont typeface="Arial" panose="020B0604020202020204" pitchFamily="34" charset="0"/>
              <a:buChar char="•"/>
            </a:pPr>
            <a:r>
              <a:rPr lang="en-GB" sz="1800" b="0">
                <a:latin typeface="Arial"/>
                <a:ea typeface="+mn-lt"/>
                <a:cs typeface="Arial"/>
              </a:rPr>
              <a:t>Please respond to notifications and requests for additional information in a timely manner. Failure to  do so can lead to a rejection or refusal</a:t>
            </a:r>
            <a:endParaRPr lang="en-US" sz="1800">
              <a:latin typeface="Arial"/>
              <a:cs typeface="Arial"/>
            </a:endParaRPr>
          </a:p>
          <a:p>
            <a:r>
              <a:rPr lang="en-GB" sz="1800">
                <a:latin typeface="Arial"/>
                <a:cs typeface="Arial"/>
              </a:rPr>
              <a:t>Document requests:</a:t>
            </a:r>
          </a:p>
          <a:p>
            <a:pPr marL="285750" indent="-285750">
              <a:buFont typeface="Arial" panose="020B0604020202020204" pitchFamily="34" charset="0"/>
              <a:buChar char="•"/>
            </a:pPr>
            <a:r>
              <a:rPr lang="en-GB" sz="1800" b="0">
                <a:latin typeface="Arial"/>
                <a:ea typeface="+mn-lt"/>
                <a:cs typeface="Arial"/>
              </a:rPr>
              <a:t>In relation to document requests, when uploading documents please remember to change the status of the Document Request task to Documents Sent. Failure to do so will result in delays in processing applications. If you have no documents to upload but reply via text again change the status to ‘Documents Sent’</a:t>
            </a:r>
            <a:endParaRPr lang="en-GB" sz="1800">
              <a:latin typeface="Arial"/>
              <a:cs typeface="Arial"/>
            </a:endParaRPr>
          </a:p>
          <a:p>
            <a:r>
              <a:rPr lang="en-GB" sz="1800">
                <a:latin typeface="Arial"/>
                <a:cs typeface="Arial"/>
              </a:rPr>
              <a:t>Show cause:</a:t>
            </a:r>
          </a:p>
          <a:p>
            <a:pPr marL="285750" indent="-285750">
              <a:buFont typeface="Arial" panose="020B0604020202020204" pitchFamily="34" charset="0"/>
              <a:buChar char="•"/>
            </a:pPr>
            <a:r>
              <a:rPr lang="en-GB" sz="1800" b="0">
                <a:latin typeface="Arial"/>
                <a:ea typeface="+mn-lt"/>
                <a:cs typeface="Arial"/>
              </a:rPr>
              <a:t>If there is a ‘show cause’ embargo on the certificate and you seek to respond, please submit a ‘Case Enquiry’ or a ‘Legal Appeal Request’ task on CCMS</a:t>
            </a:r>
            <a:endParaRPr lang="en-GB" sz="1800">
              <a:latin typeface="Arial"/>
              <a:cs typeface="Arial"/>
            </a:endParaRPr>
          </a:p>
        </p:txBody>
      </p:sp>
      <p:sp>
        <p:nvSpPr>
          <p:cNvPr id="5" name="Slide Number Placeholder 4">
            <a:extLst>
              <a:ext uri="{FF2B5EF4-FFF2-40B4-BE49-F238E27FC236}">
                <a16:creationId xmlns:a16="http://schemas.microsoft.com/office/drawing/2014/main" id="{50491541-F057-EE99-3906-76CAD11E22CE}"/>
              </a:ext>
            </a:extLst>
          </p:cNvPr>
          <p:cNvSpPr>
            <a:spLocks noGrp="1"/>
          </p:cNvSpPr>
          <p:nvPr>
            <p:ph type="sldNum" sz="quarter" idx="12"/>
          </p:nvPr>
        </p:nvSpPr>
        <p:spPr/>
        <p:txBody>
          <a:bodyPr/>
          <a:lstStyle/>
          <a:p>
            <a:fld id="{9A8223AF-F2F5-41F7-A71C-81CE492BCB88}" type="slidenum">
              <a:rPr lang="en-GB" smtClean="0"/>
              <a:pPr/>
              <a:t>27</a:t>
            </a:fld>
            <a:endParaRPr lang="en-GB"/>
          </a:p>
        </p:txBody>
      </p:sp>
      <p:sp>
        <p:nvSpPr>
          <p:cNvPr id="6" name="Footer Placeholder 3">
            <a:extLst>
              <a:ext uri="{FF2B5EF4-FFF2-40B4-BE49-F238E27FC236}">
                <a16:creationId xmlns:a16="http://schemas.microsoft.com/office/drawing/2014/main" id="{6762A2B7-EAD0-42BE-BF77-9215833028E6}"/>
              </a:ext>
              <a:ext uri="{C183D7F6-B498-43B3-948B-1728B52AA6E4}">
                <adec:decorative xmlns:adec="http://schemas.microsoft.com/office/drawing/2017/decorative" val="1"/>
              </a:ext>
            </a:extLst>
          </p:cNvPr>
          <p:cNvSpPr>
            <a:spLocks noGrp="1"/>
          </p:cNvSpPr>
          <p:nvPr>
            <p:ph type="ftr" sz="quarter" idx="11"/>
          </p:nvPr>
        </p:nvSpPr>
        <p:spPr>
          <a:xfrm>
            <a:off x="1915887" y="6330808"/>
            <a:ext cx="6815314" cy="331250"/>
          </a:xfrm>
        </p:spPr>
        <p:txBody>
          <a:bodyPr anchor="b">
            <a:normAutofit/>
          </a:bodyPr>
          <a:lstStyle/>
          <a:p>
            <a:pPr>
              <a:spcAft>
                <a:spcPts val="600"/>
              </a:spcAft>
            </a:pPr>
            <a:r>
              <a:rPr lang="en-GB"/>
              <a:t>Working with others to achieve excellence in the delivery of legal aid</a:t>
            </a:r>
          </a:p>
        </p:txBody>
      </p:sp>
    </p:spTree>
    <p:extLst>
      <p:ext uri="{BB962C8B-B14F-4D97-AF65-F5344CB8AC3E}">
        <p14:creationId xmlns:p14="http://schemas.microsoft.com/office/powerpoint/2010/main" val="6734953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642386-80C0-4278-ADAD-CDEFBEDB568D}"/>
              </a:ext>
            </a:extLst>
          </p:cNvPr>
          <p:cNvSpPr>
            <a:spLocks noGrp="1"/>
          </p:cNvSpPr>
          <p:nvPr>
            <p:ph type="title"/>
          </p:nvPr>
        </p:nvSpPr>
        <p:spPr>
          <a:xfrm>
            <a:off x="756000" y="2634863"/>
            <a:ext cx="10291200" cy="1013863"/>
          </a:xfrm>
        </p:spPr>
        <p:txBody>
          <a:bodyPr>
            <a:normAutofit fontScale="90000"/>
          </a:bodyPr>
          <a:lstStyle/>
          <a:p>
            <a:r>
              <a:rPr lang="en-GB" sz="3800"/>
              <a:t>Representations</a:t>
            </a:r>
            <a:br>
              <a:rPr lang="en-GB"/>
            </a:br>
            <a:br>
              <a:rPr lang="en-GB"/>
            </a:br>
            <a:endParaRPr lang="en-GB" sz="2700"/>
          </a:p>
        </p:txBody>
      </p:sp>
    </p:spTree>
    <p:extLst>
      <p:ext uri="{BB962C8B-B14F-4D97-AF65-F5344CB8AC3E}">
        <p14:creationId xmlns:p14="http://schemas.microsoft.com/office/powerpoint/2010/main" val="29349961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5E662C7-575F-4AF2-879C-AFF7245B5573}"/>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nchor="b">
            <a:normAutofit/>
          </a:bodyPr>
          <a:lstStyle/>
          <a:p>
            <a:r>
              <a:rPr lang="en-GB">
                <a:ea typeface="+mn-lt"/>
                <a:cs typeface="+mn-lt"/>
              </a:rPr>
              <a:t>Working with others to achieve excellence in the delivery of legal aid</a:t>
            </a:r>
          </a:p>
        </p:txBody>
      </p:sp>
      <p:sp>
        <p:nvSpPr>
          <p:cNvPr id="9" name="Title 1">
            <a:extLst>
              <a:ext uri="{FF2B5EF4-FFF2-40B4-BE49-F238E27FC236}">
                <a16:creationId xmlns:a16="http://schemas.microsoft.com/office/drawing/2014/main" id="{675E7A58-47CB-41A8-932F-60B2FCFC2255}"/>
              </a:ext>
            </a:extLst>
          </p:cNvPr>
          <p:cNvSpPr>
            <a:spLocks noGrp="1"/>
          </p:cNvSpPr>
          <p:nvPr>
            <p:ph type="title"/>
          </p:nvPr>
        </p:nvSpPr>
        <p:spPr>
          <a:xfrm>
            <a:off x="521711" y="651086"/>
            <a:ext cx="11012776" cy="329932"/>
          </a:xfrm>
        </p:spPr>
        <p:txBody>
          <a:bodyPr/>
          <a:lstStyle/>
          <a:p>
            <a:r>
              <a:rPr lang="en-GB" dirty="0">
                <a:latin typeface="Arial"/>
                <a:cs typeface="Arial"/>
              </a:rPr>
              <a:t>Representations: Background:</a:t>
            </a:r>
            <a:endParaRPr lang="en-GB"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FC4CF2-3A98-4410-967D-250BD0EAC85B}"/>
              </a:ext>
            </a:extLst>
          </p:cNvPr>
          <p:cNvSpPr txBox="1"/>
          <p:nvPr/>
        </p:nvSpPr>
        <p:spPr>
          <a:xfrm>
            <a:off x="521711" y="1166842"/>
            <a:ext cx="10849489" cy="5078313"/>
          </a:xfrm>
          <a:prstGeom prst="rect">
            <a:avLst/>
          </a:prstGeom>
          <a:noFill/>
        </p:spPr>
        <p:txBody>
          <a:bodyPr wrap="square" lIns="91440" tIns="45720" rIns="91440" bIns="45720" anchor="t">
            <a:spAutoFit/>
          </a:bodyPr>
          <a:lstStyle/>
          <a:p>
            <a:r>
              <a:rPr lang="en-GB" b="1" dirty="0">
                <a:latin typeface="Arial" panose="020B0604020202020204" pitchFamily="34" charset="0"/>
                <a:cs typeface="Arial" panose="020B0604020202020204" pitchFamily="34" charset="0"/>
              </a:rPr>
              <a:t>Statement of purpose:</a:t>
            </a:r>
          </a:p>
          <a:p>
            <a:pPr marL="285750" indent="-285750">
              <a:buFont typeface="Arial"/>
              <a:buChar char="•"/>
            </a:pPr>
            <a:r>
              <a:rPr lang="en-GB" dirty="0">
                <a:latin typeface="Arial" panose="020B0604020202020204" pitchFamily="34" charset="0"/>
                <a:ea typeface="+mn-lt"/>
                <a:cs typeface="Arial" panose="020B0604020202020204" pitchFamily="34" charset="0"/>
              </a:rPr>
              <a:t>The purpose of the appointed caseworker is to record and take the appropriate action on allegations made by third parties into the continuing financial entitlement and / or satisfaction of the merits criteria of individuals applying for or in receipt of legal aid</a:t>
            </a: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ea typeface="+mn-lt"/>
                <a:cs typeface="Arial" panose="020B0604020202020204" pitchFamily="34" charset="0"/>
              </a:rPr>
              <a:t>Representations team:</a:t>
            </a:r>
            <a:endParaRPr lang="en-GB" dirty="0">
              <a:latin typeface="Arial" panose="020B0604020202020204" pitchFamily="34" charset="0"/>
              <a:cs typeface="Arial" panose="020B0604020202020204" pitchFamily="34" charset="0"/>
            </a:endParaRPr>
          </a:p>
          <a:p>
            <a:pPr marL="285750" indent="-285750">
              <a:buFont typeface="Arial"/>
              <a:buChar char="•"/>
            </a:pPr>
            <a:r>
              <a:rPr lang="en-GB" dirty="0">
                <a:latin typeface="Arial" panose="020B0604020202020204" pitchFamily="34" charset="0"/>
                <a:cs typeface="Arial" panose="020B0604020202020204" pitchFamily="34" charset="0"/>
              </a:rPr>
              <a:t>The central representations team is located in Manchester, with assistance from merits caseworkers in the Leeds office and the Counter Fraud and Investigation team, London</a:t>
            </a:r>
          </a:p>
          <a:p>
            <a:pPr marL="285750" indent="-285750">
              <a:buFont typeface="Arial"/>
              <a:buChar char="•"/>
            </a:pPr>
            <a:endParaRPr lang="en-GB" dirty="0">
              <a:latin typeface="Arial" panose="020B0604020202020204" pitchFamily="34" charset="0"/>
              <a:cs typeface="Arial" panose="020B0604020202020204" pitchFamily="34" charset="0"/>
            </a:endParaRPr>
          </a:p>
          <a:p>
            <a:pPr marL="285750" indent="-285750">
              <a:buFont typeface="Arial"/>
              <a:buChar char="•"/>
            </a:pPr>
            <a:r>
              <a:rPr lang="en-GB" dirty="0">
                <a:latin typeface="Arial" panose="020B0604020202020204" pitchFamily="34" charset="0"/>
                <a:cs typeface="Arial" panose="020B0604020202020204" pitchFamily="34" charset="0"/>
              </a:rPr>
              <a:t>We also work with other agencies, such as the Scottish Legal Aid Board, Legal Services Agency Northern Ireland</a:t>
            </a:r>
            <a:endParaRPr lang="en-GB" b="1" dirty="0">
              <a:latin typeface="Arial" panose="020B0604020202020204" pitchFamily="34" charset="0"/>
              <a:cs typeface="Arial" panose="020B0604020202020204" pitchFamily="34" charset="0"/>
            </a:endParaRPr>
          </a:p>
          <a:p>
            <a:pPr marL="285750" indent="-285750">
              <a:buFont typeface="Arial"/>
              <a:buChar char="•"/>
            </a:pPr>
            <a:endParaRPr lang="en-GB" dirty="0">
              <a:latin typeface="Arial" panose="020B0604020202020204" pitchFamily="34" charset="0"/>
              <a:cs typeface="Arial" panose="020B0604020202020204" pitchFamily="34" charset="0"/>
            </a:endParaRPr>
          </a:p>
          <a:p>
            <a:pPr marL="285750" indent="-285750">
              <a:buFont typeface="Arial"/>
              <a:buChar char="•"/>
            </a:pPr>
            <a:r>
              <a:rPr lang="en-GB" dirty="0">
                <a:latin typeface="Arial" panose="020B0604020202020204" pitchFamily="34" charset="0"/>
                <a:cs typeface="Arial" panose="020B0604020202020204" pitchFamily="34" charset="0"/>
              </a:rPr>
              <a:t>We deal with allegations in respect of means and merits. All representations received are reviewed on receipt and allocated accordingly. Allegations are mainly received electronically by e-mail or our online portal, with the remainder via telephone and letter</a:t>
            </a:r>
          </a:p>
          <a:p>
            <a:endParaRPr lang="en-GB" dirty="0">
              <a:latin typeface="Arial" panose="020B0604020202020204" pitchFamily="34" charset="0"/>
              <a:cs typeface="Arial" panose="020B0604020202020204" pitchFamily="34" charset="0"/>
            </a:endParaRPr>
          </a:p>
          <a:p>
            <a:pPr marL="285750" indent="-285750">
              <a:buFont typeface="Arial"/>
              <a:buChar char="•"/>
            </a:pPr>
            <a:r>
              <a:rPr lang="en-GB" dirty="0">
                <a:latin typeface="Arial" panose="020B0604020202020204" pitchFamily="34" charset="0"/>
                <a:cs typeface="Arial" panose="020B0604020202020204" pitchFamily="34" charset="0"/>
              </a:rPr>
              <a:t>The </a:t>
            </a:r>
            <a:r>
              <a:rPr lang="en-GB" dirty="0">
                <a:latin typeface="Arial" panose="020B0604020202020204" pitchFamily="34" charset="0"/>
                <a:ea typeface="+mn-lt"/>
                <a:cs typeface="Arial" panose="020B0604020202020204" pitchFamily="34" charset="0"/>
              </a:rPr>
              <a:t>average intake for means representations is 53 pieces of correspondence per week (230 per month)</a:t>
            </a:r>
          </a:p>
        </p:txBody>
      </p:sp>
      <p:sp>
        <p:nvSpPr>
          <p:cNvPr id="5" name="Slide Number Placeholder 4">
            <a:extLst>
              <a:ext uri="{FF2B5EF4-FFF2-40B4-BE49-F238E27FC236}">
                <a16:creationId xmlns:a16="http://schemas.microsoft.com/office/drawing/2014/main" id="{8BC29FCB-3990-4255-AB7C-D1C484222E5D}"/>
              </a:ext>
            </a:extLst>
          </p:cNvPr>
          <p:cNvSpPr>
            <a:spLocks noGrp="1"/>
          </p:cNvSpPr>
          <p:nvPr>
            <p:ph type="sldNum" sz="quarter" idx="12"/>
          </p:nvPr>
        </p:nvSpPr>
        <p:spPr>
          <a:xfrm>
            <a:off x="11371200" y="6223781"/>
            <a:ext cx="360000" cy="252000"/>
          </a:xfrm>
        </p:spPr>
        <p:txBody>
          <a:bodyPr anchor="t">
            <a:normAutofit/>
          </a:bodyPr>
          <a:lstStyle/>
          <a:p>
            <a:pPr>
              <a:spcAft>
                <a:spcPts val="600"/>
              </a:spcAft>
            </a:pPr>
            <a:fld id="{9A8223AF-F2F5-41F7-A71C-81CE492BCB88}" type="slidenum">
              <a:rPr lang="en-GB" smtClean="0"/>
              <a:pPr>
                <a:spcAft>
                  <a:spcPts val="600"/>
                </a:spcAft>
              </a:pPr>
              <a:t>29</a:t>
            </a:fld>
            <a:endParaRPr lang="en-GB"/>
          </a:p>
        </p:txBody>
      </p:sp>
    </p:spTree>
    <p:extLst>
      <p:ext uri="{BB962C8B-B14F-4D97-AF65-F5344CB8AC3E}">
        <p14:creationId xmlns:p14="http://schemas.microsoft.com/office/powerpoint/2010/main" val="3576948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EDB40-A234-4DFE-BD8C-E1238BFF42CE}"/>
              </a:ext>
            </a:extLst>
          </p:cNvPr>
          <p:cNvSpPr>
            <a:spLocks noGrp="1"/>
          </p:cNvSpPr>
          <p:nvPr>
            <p:ph type="title"/>
          </p:nvPr>
        </p:nvSpPr>
        <p:spPr>
          <a:xfrm>
            <a:off x="737784" y="690984"/>
            <a:ext cx="7718400" cy="345232"/>
          </a:xfrm>
        </p:spPr>
        <p:txBody>
          <a:bodyPr anchor="t">
            <a:normAutofit/>
          </a:bodyPr>
          <a:lstStyle/>
          <a:p>
            <a:r>
              <a:rPr lang="en-US"/>
              <a:t>Content</a:t>
            </a:r>
          </a:p>
        </p:txBody>
      </p:sp>
      <p:graphicFrame>
        <p:nvGraphicFramePr>
          <p:cNvPr id="6" name="Diagram 6" descr="Vertical box list">
            <a:extLst>
              <a:ext uri="{FF2B5EF4-FFF2-40B4-BE49-F238E27FC236}">
                <a16:creationId xmlns:a16="http://schemas.microsoft.com/office/drawing/2014/main" id="{5FC13EFA-27E8-43AE-8DC6-756E6C0C2019}"/>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1450421852"/>
              </p:ext>
            </p:extLst>
          </p:nvPr>
        </p:nvGraphicFramePr>
        <p:xfrm>
          <a:off x="737784" y="1350681"/>
          <a:ext cx="9584616" cy="4665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6B106F21-39A4-4D65-AC57-92B93C92094A}"/>
              </a:ext>
              <a:ext uri="{C183D7F6-B498-43B3-948B-1728B52AA6E4}">
                <adec:decorative xmlns:adec="http://schemas.microsoft.com/office/drawing/2017/decorative" val="1"/>
              </a:ext>
            </a:extLst>
          </p:cNvPr>
          <p:cNvSpPr>
            <a:spLocks noGrp="1"/>
          </p:cNvSpPr>
          <p:nvPr>
            <p:ph type="ftr" sz="quarter" idx="11"/>
          </p:nvPr>
        </p:nvSpPr>
        <p:spPr>
          <a:xfrm>
            <a:off x="1915887" y="6330808"/>
            <a:ext cx="6815314" cy="331250"/>
          </a:xfrm>
        </p:spPr>
        <p:txBody>
          <a:bodyPr anchor="b">
            <a:normAutofit/>
          </a:bodyPr>
          <a:lstStyle/>
          <a:p>
            <a:pPr>
              <a:spcAft>
                <a:spcPts val="600"/>
              </a:spcAft>
            </a:pPr>
            <a:r>
              <a:rPr lang="en-GB"/>
              <a:t>Working with others to achieve excellence in the delivery of legal aid</a:t>
            </a:r>
          </a:p>
        </p:txBody>
      </p:sp>
      <p:sp>
        <p:nvSpPr>
          <p:cNvPr id="5" name="Slide Number Placeholder 4">
            <a:extLst>
              <a:ext uri="{FF2B5EF4-FFF2-40B4-BE49-F238E27FC236}">
                <a16:creationId xmlns:a16="http://schemas.microsoft.com/office/drawing/2014/main" id="{DA7D45E9-DF16-4A16-947E-E2E24EF4D66A}"/>
              </a:ext>
              <a:ext uri="{C183D7F6-B498-43B3-948B-1728B52AA6E4}">
                <adec:decorative xmlns:adec="http://schemas.microsoft.com/office/drawing/2017/decorative" val="0"/>
              </a:ext>
            </a:extLst>
          </p:cNvPr>
          <p:cNvSpPr>
            <a:spLocks noGrp="1"/>
          </p:cNvSpPr>
          <p:nvPr>
            <p:ph type="sldNum" sz="quarter" idx="12"/>
          </p:nvPr>
        </p:nvSpPr>
        <p:spPr>
          <a:xfrm>
            <a:off x="11401515" y="6204808"/>
            <a:ext cx="270000" cy="252000"/>
          </a:xfrm>
        </p:spPr>
        <p:txBody>
          <a:bodyPr anchor="t">
            <a:normAutofit/>
          </a:bodyPr>
          <a:lstStyle/>
          <a:p>
            <a:pPr>
              <a:spcAft>
                <a:spcPts val="600"/>
              </a:spcAft>
            </a:pPr>
            <a:fld id="{9A8223AF-F2F5-41F7-A71C-81CE492BCB88}" type="slidenum">
              <a:rPr lang="en-GB" smtClean="0"/>
              <a:pPr>
                <a:spcAft>
                  <a:spcPts val="600"/>
                </a:spcAft>
              </a:pPr>
              <a:t>3</a:t>
            </a:fld>
            <a:endParaRPr lang="en-GB"/>
          </a:p>
        </p:txBody>
      </p:sp>
    </p:spTree>
    <p:extLst>
      <p:ext uri="{BB962C8B-B14F-4D97-AF65-F5344CB8AC3E}">
        <p14:creationId xmlns:p14="http://schemas.microsoft.com/office/powerpoint/2010/main" val="32687338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5E662C7-575F-4AF2-879C-AFF7245B5573}"/>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nchor="b">
            <a:normAutofit/>
          </a:bodyPr>
          <a:lstStyle/>
          <a:p>
            <a:r>
              <a:rPr lang="en-GB">
                <a:ea typeface="+mn-lt"/>
                <a:cs typeface="+mn-lt"/>
              </a:rPr>
              <a:t>Working with others to achieve excellence in the delivery of legal aid</a:t>
            </a:r>
          </a:p>
        </p:txBody>
      </p:sp>
      <p:sp>
        <p:nvSpPr>
          <p:cNvPr id="9" name="Title 1">
            <a:extLst>
              <a:ext uri="{FF2B5EF4-FFF2-40B4-BE49-F238E27FC236}">
                <a16:creationId xmlns:a16="http://schemas.microsoft.com/office/drawing/2014/main" id="{675E7A58-47CB-41A8-932F-60B2FCFC2255}"/>
              </a:ext>
            </a:extLst>
          </p:cNvPr>
          <p:cNvSpPr>
            <a:spLocks noGrp="1"/>
          </p:cNvSpPr>
          <p:nvPr>
            <p:ph type="title"/>
          </p:nvPr>
        </p:nvSpPr>
        <p:spPr>
          <a:xfrm>
            <a:off x="521711" y="651086"/>
            <a:ext cx="11012776" cy="329932"/>
          </a:xfrm>
        </p:spPr>
        <p:txBody>
          <a:bodyPr/>
          <a:lstStyle/>
          <a:p>
            <a:r>
              <a:rPr lang="en-GB" dirty="0">
                <a:latin typeface="Arial"/>
                <a:cs typeface="Arial"/>
              </a:rPr>
              <a:t>Representations: Notification of Allegations Received:</a:t>
            </a:r>
            <a:endParaRPr lang="en-US" dirty="0">
              <a:latin typeface="Arial"/>
              <a:cs typeface="Arial"/>
            </a:endParaRPr>
          </a:p>
        </p:txBody>
      </p:sp>
      <p:sp>
        <p:nvSpPr>
          <p:cNvPr id="6" name="TextBox 5">
            <a:extLst>
              <a:ext uri="{FF2B5EF4-FFF2-40B4-BE49-F238E27FC236}">
                <a16:creationId xmlns:a16="http://schemas.microsoft.com/office/drawing/2014/main" id="{D5FC4CF2-3A98-4410-967D-250BD0EAC85B}"/>
              </a:ext>
            </a:extLst>
          </p:cNvPr>
          <p:cNvSpPr txBox="1"/>
          <p:nvPr/>
        </p:nvSpPr>
        <p:spPr>
          <a:xfrm>
            <a:off x="521711" y="1166842"/>
            <a:ext cx="10849489" cy="5355312"/>
          </a:xfrm>
          <a:prstGeom prst="rect">
            <a:avLst/>
          </a:prstGeom>
          <a:noFill/>
        </p:spPr>
        <p:txBody>
          <a:bodyPr wrap="square" lIns="91440" tIns="45720" rIns="91440" bIns="45720" anchor="t">
            <a:spAutoFit/>
          </a:bodyPr>
          <a:lstStyle/>
          <a:p>
            <a:r>
              <a:rPr lang="en-GB" b="1" dirty="0">
                <a:latin typeface="Arial" panose="020B0604020202020204" pitchFamily="34" charset="0"/>
                <a:cs typeface="Arial" panose="020B0604020202020204" pitchFamily="34" charset="0"/>
              </a:rPr>
              <a:t>Allegations against the client:</a:t>
            </a:r>
          </a:p>
          <a:p>
            <a:endParaRPr lang="en-GB" b="1" dirty="0">
              <a:latin typeface="Arial" panose="020B0604020202020204" pitchFamily="34" charset="0"/>
              <a:cs typeface="Arial" panose="020B0604020202020204" pitchFamily="34" charset="0"/>
            </a:endParaRPr>
          </a:p>
          <a:p>
            <a:pPr marL="285750" indent="-285750">
              <a:buFont typeface="Arial"/>
              <a:buChar char="•"/>
            </a:pPr>
            <a:r>
              <a:rPr lang="en-GB" dirty="0">
                <a:latin typeface="Arial" panose="020B0604020202020204" pitchFamily="34" charset="0"/>
                <a:cs typeface="Arial" panose="020B0604020202020204" pitchFamily="34" charset="0"/>
              </a:rPr>
              <a:t>If you receive a notification that representations have been made against your client, it is imperative that you respond by the stipulated deadline and provide </a:t>
            </a:r>
            <a:r>
              <a:rPr lang="en-GB" b="1" dirty="0">
                <a:latin typeface="Arial" panose="020B0604020202020204" pitchFamily="34" charset="0"/>
                <a:cs typeface="Arial" panose="020B0604020202020204" pitchFamily="34" charset="0"/>
              </a:rPr>
              <a:t>all </a:t>
            </a:r>
            <a:r>
              <a:rPr lang="en-GB" dirty="0">
                <a:latin typeface="Arial" panose="020B0604020202020204" pitchFamily="34" charset="0"/>
                <a:cs typeface="Arial" panose="020B0604020202020204" pitchFamily="34" charset="0"/>
              </a:rPr>
              <a:t>of the information requested, even if the allegations are deemed to be false. If extensions of time are required to collate information then we will happily consider such requests. </a:t>
            </a:r>
          </a:p>
          <a:p>
            <a:endParaRPr lang="en-GB" dirty="0">
              <a:latin typeface="Arial" panose="020B0604020202020204" pitchFamily="34" charset="0"/>
              <a:cs typeface="Arial" panose="020B0604020202020204" pitchFamily="34" charset="0"/>
            </a:endParaRPr>
          </a:p>
          <a:p>
            <a:pPr marL="285750" indent="-285750">
              <a:buFont typeface="Arial"/>
              <a:buChar char="•"/>
            </a:pPr>
            <a:r>
              <a:rPr lang="en-GB" dirty="0">
                <a:latin typeface="Arial" panose="020B0604020202020204" pitchFamily="34" charset="0"/>
                <a:cs typeface="Arial" panose="020B0604020202020204" pitchFamily="34" charset="0"/>
              </a:rPr>
              <a:t>Too many cases are discharged or revoked due to non-co-operation with a representations request. Obviously if the certificate is revoked, then the client is liable for all of the costs of the certificate, hence why co-operation is pivotal in such cases, as the client could receive an unexpected bill some years later. Even if it transpires that the allegations are true, legal aid may still continue as the issue might not affect eligibility e.g. clients are able to work and still claim Universal Credit.</a:t>
            </a:r>
          </a:p>
          <a:p>
            <a:pPr marL="285750" indent="-285750">
              <a:buFont typeface="Arial"/>
              <a:buChar char="•"/>
            </a:pPr>
            <a:endParaRPr lang="en-GB" dirty="0">
              <a:latin typeface="Arial" panose="020B0604020202020204" pitchFamily="34" charset="0"/>
              <a:cs typeface="Arial" panose="020B0604020202020204" pitchFamily="34" charset="0"/>
            </a:endParaRPr>
          </a:p>
          <a:p>
            <a:pPr marL="285750" indent="-285750">
              <a:buFont typeface="Arial"/>
              <a:buChar char="•"/>
            </a:pPr>
            <a:r>
              <a:rPr lang="en-GB" dirty="0">
                <a:latin typeface="Arial" panose="020B0604020202020204" pitchFamily="34" charset="0"/>
                <a:cs typeface="Arial" panose="020B0604020202020204" pitchFamily="34" charset="0"/>
              </a:rPr>
              <a:t>Unfortunately, we do receive malicious allegations which can cause frustration on all sides. However, the positive side to the representations process is that it acts as an extra level of quality control, given that the files are fully reviewed when allegations are considered. There have been instances where malicious allegations have been made but have resulted from the review in the client having a reduced contribution or even no contribution to pay at all.</a:t>
            </a:r>
          </a:p>
          <a:p>
            <a:pPr marL="285750" indent="-285750">
              <a:buFont typeface="Arial"/>
              <a:buChar char="•"/>
            </a:pPr>
            <a:endParaRPr lang="en-GB"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8BC29FCB-3990-4255-AB7C-D1C484222E5D}"/>
              </a:ext>
            </a:extLst>
          </p:cNvPr>
          <p:cNvSpPr>
            <a:spLocks noGrp="1"/>
          </p:cNvSpPr>
          <p:nvPr>
            <p:ph type="sldNum" sz="quarter" idx="12"/>
          </p:nvPr>
        </p:nvSpPr>
        <p:spPr>
          <a:xfrm>
            <a:off x="11371200" y="6223781"/>
            <a:ext cx="360000" cy="252000"/>
          </a:xfrm>
        </p:spPr>
        <p:txBody>
          <a:bodyPr anchor="t">
            <a:normAutofit/>
          </a:bodyPr>
          <a:lstStyle/>
          <a:p>
            <a:pPr>
              <a:spcAft>
                <a:spcPts val="600"/>
              </a:spcAft>
            </a:pPr>
            <a:fld id="{9A8223AF-F2F5-41F7-A71C-81CE492BCB88}" type="slidenum">
              <a:rPr lang="en-GB" smtClean="0"/>
              <a:pPr>
                <a:spcAft>
                  <a:spcPts val="600"/>
                </a:spcAft>
              </a:pPr>
              <a:t>30</a:t>
            </a:fld>
            <a:endParaRPr lang="en-GB"/>
          </a:p>
        </p:txBody>
      </p:sp>
    </p:spTree>
    <p:extLst>
      <p:ext uri="{BB962C8B-B14F-4D97-AF65-F5344CB8AC3E}">
        <p14:creationId xmlns:p14="http://schemas.microsoft.com/office/powerpoint/2010/main" val="15290467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5E662C7-575F-4AF2-879C-AFF7245B5573}"/>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nchor="b">
            <a:normAutofit/>
          </a:bodyPr>
          <a:lstStyle/>
          <a:p>
            <a:r>
              <a:rPr lang="en-GB">
                <a:ea typeface="+mn-lt"/>
                <a:cs typeface="+mn-lt"/>
              </a:rPr>
              <a:t>Working with others to achieve excellence in the delivery of legal aid</a:t>
            </a:r>
          </a:p>
        </p:txBody>
      </p:sp>
      <p:sp>
        <p:nvSpPr>
          <p:cNvPr id="9" name="Title 1">
            <a:extLst>
              <a:ext uri="{FF2B5EF4-FFF2-40B4-BE49-F238E27FC236}">
                <a16:creationId xmlns:a16="http://schemas.microsoft.com/office/drawing/2014/main" id="{675E7A58-47CB-41A8-932F-60B2FCFC2255}"/>
              </a:ext>
            </a:extLst>
          </p:cNvPr>
          <p:cNvSpPr>
            <a:spLocks noGrp="1"/>
          </p:cNvSpPr>
          <p:nvPr>
            <p:ph type="title"/>
          </p:nvPr>
        </p:nvSpPr>
        <p:spPr>
          <a:xfrm>
            <a:off x="521711" y="651086"/>
            <a:ext cx="11012776" cy="329932"/>
          </a:xfrm>
        </p:spPr>
        <p:txBody>
          <a:bodyPr/>
          <a:lstStyle/>
          <a:p>
            <a:r>
              <a:rPr lang="en-GB" dirty="0">
                <a:latin typeface="Arial"/>
                <a:cs typeface="Arial"/>
              </a:rPr>
              <a:t>Representations: Making Representations:</a:t>
            </a:r>
            <a:endParaRPr lang="en-GB" b="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FC4CF2-3A98-4410-967D-250BD0EAC85B}"/>
              </a:ext>
            </a:extLst>
          </p:cNvPr>
          <p:cNvSpPr txBox="1"/>
          <p:nvPr/>
        </p:nvSpPr>
        <p:spPr>
          <a:xfrm>
            <a:off x="521711" y="1166842"/>
            <a:ext cx="10849489" cy="4801314"/>
          </a:xfrm>
          <a:prstGeom prst="rect">
            <a:avLst/>
          </a:prstGeom>
          <a:noFill/>
        </p:spPr>
        <p:txBody>
          <a:bodyPr wrap="square" lIns="91440" tIns="45720" rIns="91440" bIns="45720" anchor="t">
            <a:spAutoFit/>
          </a:bodyPr>
          <a:lstStyle/>
          <a:p>
            <a:r>
              <a:rPr lang="en-GB" b="1" dirty="0">
                <a:latin typeface="Arial" panose="020B0604020202020204" pitchFamily="34" charset="0"/>
                <a:cs typeface="Arial" panose="020B0604020202020204" pitchFamily="34" charset="0"/>
              </a:rPr>
              <a:t>Concerns regarding eligibility: </a:t>
            </a:r>
          </a:p>
          <a:p>
            <a:endParaRPr lang="en-GB" b="1" dirty="0">
              <a:latin typeface="Arial" panose="020B0604020202020204" pitchFamily="34" charset="0"/>
              <a:cs typeface="Arial" panose="020B0604020202020204" pitchFamily="34" charset="0"/>
            </a:endParaRPr>
          </a:p>
          <a:p>
            <a:pPr marL="285750" indent="-285750">
              <a:buFont typeface="Arial"/>
              <a:buChar char="•"/>
            </a:pPr>
            <a:r>
              <a:rPr lang="en-GB" dirty="0">
                <a:latin typeface="Arial" panose="020B0604020202020204" pitchFamily="34" charset="0"/>
                <a:cs typeface="Arial" panose="020B0604020202020204" pitchFamily="34" charset="0"/>
              </a:rPr>
              <a:t>If you have concerns regarding a client's entitlement to legal aid on the grounds of means and/or merits, then representations can be made</a:t>
            </a:r>
          </a:p>
          <a:p>
            <a:endParaRPr lang="en-GB" dirty="0">
              <a:latin typeface="Arial" panose="020B0604020202020204" pitchFamily="34" charset="0"/>
              <a:cs typeface="Arial" panose="020B0604020202020204" pitchFamily="34" charset="0"/>
            </a:endParaRPr>
          </a:p>
          <a:p>
            <a:pPr marL="285750" indent="-285750" algn="just">
              <a:buFont typeface="Arial"/>
              <a:buChar char="•"/>
            </a:pPr>
            <a:r>
              <a:rPr lang="en-GB" dirty="0">
                <a:latin typeface="Arial" panose="020B0604020202020204" pitchFamily="34" charset="0"/>
                <a:cs typeface="Arial" panose="020B0604020202020204" pitchFamily="34" charset="0"/>
              </a:rPr>
              <a:t>When submitting representations, please provide the legal aid </a:t>
            </a:r>
            <a:r>
              <a:rPr lang="en-GB" b="1" dirty="0">
                <a:latin typeface="Arial" panose="020B0604020202020204" pitchFamily="34" charset="0"/>
                <a:ea typeface="+mn-lt"/>
                <a:cs typeface="Arial" panose="020B0604020202020204" pitchFamily="34" charset="0"/>
              </a:rPr>
              <a:t>case reference number</a:t>
            </a:r>
            <a:r>
              <a:rPr lang="en-GB" dirty="0">
                <a:latin typeface="Arial" panose="020B0604020202020204" pitchFamily="34" charset="0"/>
                <a:ea typeface="+mn-lt"/>
                <a:cs typeface="Arial" panose="020B0604020202020204" pitchFamily="34" charset="0"/>
              </a:rPr>
              <a:t>. This will enable us to trace the client. If this is not available, please provide other information such as full name, date of birth, address etc</a:t>
            </a:r>
          </a:p>
          <a:p>
            <a:pPr algn="just">
              <a:buFont typeface="Arial"/>
              <a:buChar char="•"/>
            </a:pPr>
            <a:endParaRPr lang="en-GB" dirty="0">
              <a:latin typeface="Arial" panose="020B0604020202020204" pitchFamily="34" charset="0"/>
              <a:ea typeface="+mn-lt"/>
              <a:cs typeface="Arial" panose="020B0604020202020204" pitchFamily="34" charset="0"/>
            </a:endParaRPr>
          </a:p>
          <a:p>
            <a:pPr marL="285750" indent="-285750" algn="just">
              <a:buFont typeface="Arial"/>
              <a:buChar char="•"/>
            </a:pPr>
            <a:r>
              <a:rPr lang="en-GB" dirty="0">
                <a:latin typeface="Arial" panose="020B0604020202020204" pitchFamily="34" charset="0"/>
                <a:ea typeface="+mn-lt"/>
                <a:cs typeface="Arial" panose="020B0604020202020204" pitchFamily="34" charset="0"/>
              </a:rPr>
              <a:t>It would also assist if you could provide any evidence to substantiate the allegations e.g. full name of any alleged partner, full address of employer / business, evidence of bank accounts etc. This is crucial in taking matters forward</a:t>
            </a:r>
            <a:endParaRPr lang="en-GB" dirty="0">
              <a:latin typeface="Arial" panose="020B0604020202020204" pitchFamily="34" charset="0"/>
              <a:cs typeface="Arial" panose="020B0604020202020204" pitchFamily="34" charset="0"/>
            </a:endParaRPr>
          </a:p>
          <a:p>
            <a:pPr marL="285750" indent="-285750" algn="just">
              <a:buFont typeface="Arial"/>
              <a:buChar char="•"/>
            </a:pPr>
            <a:endParaRPr lang="en-GB" dirty="0">
              <a:latin typeface="Arial" panose="020B0604020202020204" pitchFamily="34" charset="0"/>
              <a:cs typeface="Arial" panose="020B0604020202020204" pitchFamily="34" charset="0"/>
            </a:endParaRPr>
          </a:p>
          <a:p>
            <a:pPr marL="285750" indent="-285750" algn="just">
              <a:buFont typeface="Arial"/>
              <a:buChar char="•"/>
            </a:pPr>
            <a:r>
              <a:rPr lang="en-GB" dirty="0">
                <a:latin typeface="Arial" panose="020B0604020202020204" pitchFamily="34" charset="0"/>
                <a:cs typeface="Arial" panose="020B0604020202020204" pitchFamily="34" charset="0"/>
              </a:rPr>
              <a:t>If your representations are subsequently rejected, there can be numerous reasons for this, such as: the issue is for the Court to decide, we are already aware of the information, the client is passported on income (so they are subject to the DWP assessment, who may treat income, such as maintenance differently. Clients working but receiving Universal Credit as it is "permitted work")</a:t>
            </a:r>
          </a:p>
        </p:txBody>
      </p:sp>
      <p:sp>
        <p:nvSpPr>
          <p:cNvPr id="5" name="Slide Number Placeholder 4">
            <a:extLst>
              <a:ext uri="{FF2B5EF4-FFF2-40B4-BE49-F238E27FC236}">
                <a16:creationId xmlns:a16="http://schemas.microsoft.com/office/drawing/2014/main" id="{8BC29FCB-3990-4255-AB7C-D1C484222E5D}"/>
              </a:ext>
            </a:extLst>
          </p:cNvPr>
          <p:cNvSpPr>
            <a:spLocks noGrp="1"/>
          </p:cNvSpPr>
          <p:nvPr>
            <p:ph type="sldNum" sz="quarter" idx="12"/>
          </p:nvPr>
        </p:nvSpPr>
        <p:spPr>
          <a:xfrm>
            <a:off x="11371200" y="6223781"/>
            <a:ext cx="360000" cy="252000"/>
          </a:xfrm>
        </p:spPr>
        <p:txBody>
          <a:bodyPr anchor="t">
            <a:normAutofit/>
          </a:bodyPr>
          <a:lstStyle/>
          <a:p>
            <a:pPr>
              <a:spcAft>
                <a:spcPts val="600"/>
              </a:spcAft>
            </a:pPr>
            <a:fld id="{9A8223AF-F2F5-41F7-A71C-81CE492BCB88}" type="slidenum">
              <a:rPr lang="en-GB" smtClean="0"/>
              <a:pPr>
                <a:spcAft>
                  <a:spcPts val="600"/>
                </a:spcAft>
              </a:pPr>
              <a:t>31</a:t>
            </a:fld>
            <a:endParaRPr lang="en-GB"/>
          </a:p>
        </p:txBody>
      </p:sp>
    </p:spTree>
    <p:extLst>
      <p:ext uri="{BB962C8B-B14F-4D97-AF65-F5344CB8AC3E}">
        <p14:creationId xmlns:p14="http://schemas.microsoft.com/office/powerpoint/2010/main" val="38369438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642386-80C0-4278-ADAD-CDEFBEDB568D}"/>
              </a:ext>
            </a:extLst>
          </p:cNvPr>
          <p:cNvSpPr>
            <a:spLocks noGrp="1"/>
          </p:cNvSpPr>
          <p:nvPr>
            <p:ph type="title"/>
          </p:nvPr>
        </p:nvSpPr>
        <p:spPr>
          <a:xfrm>
            <a:off x="756000" y="2634863"/>
            <a:ext cx="10291200" cy="1013863"/>
          </a:xfrm>
        </p:spPr>
        <p:txBody>
          <a:bodyPr>
            <a:normAutofit fontScale="90000"/>
          </a:bodyPr>
          <a:lstStyle/>
          <a:p>
            <a:r>
              <a:rPr lang="en-GB" sz="3800"/>
              <a:t>Prior authority</a:t>
            </a:r>
            <a:br>
              <a:rPr lang="en-GB"/>
            </a:br>
            <a:br>
              <a:rPr lang="en-GB"/>
            </a:br>
            <a:endParaRPr lang="en-GB" sz="2700"/>
          </a:p>
        </p:txBody>
      </p:sp>
    </p:spTree>
    <p:extLst>
      <p:ext uri="{BB962C8B-B14F-4D97-AF65-F5344CB8AC3E}">
        <p14:creationId xmlns:p14="http://schemas.microsoft.com/office/powerpoint/2010/main" val="27826423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5E662C7-575F-4AF2-879C-AFF7245B5573}"/>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nchor="b">
            <a:normAutofit/>
          </a:bodyPr>
          <a:lstStyle/>
          <a:p>
            <a:r>
              <a:rPr lang="en-GB">
                <a:ea typeface="+mn-lt"/>
                <a:cs typeface="+mn-lt"/>
              </a:rPr>
              <a:t>Working with others to achieve excellence in the delivery of legal aid</a:t>
            </a:r>
          </a:p>
        </p:txBody>
      </p:sp>
      <p:sp>
        <p:nvSpPr>
          <p:cNvPr id="9" name="Title 1">
            <a:extLst>
              <a:ext uri="{FF2B5EF4-FFF2-40B4-BE49-F238E27FC236}">
                <a16:creationId xmlns:a16="http://schemas.microsoft.com/office/drawing/2014/main" id="{675E7A58-47CB-41A8-932F-60B2FCFC2255}"/>
              </a:ext>
            </a:extLst>
          </p:cNvPr>
          <p:cNvSpPr>
            <a:spLocks noGrp="1"/>
          </p:cNvSpPr>
          <p:nvPr>
            <p:ph type="title"/>
          </p:nvPr>
        </p:nvSpPr>
        <p:spPr>
          <a:xfrm>
            <a:off x="521711" y="651086"/>
            <a:ext cx="11012776" cy="329932"/>
          </a:xfrm>
        </p:spPr>
        <p:txBody>
          <a:bodyPr/>
          <a:lstStyle/>
          <a:p>
            <a:r>
              <a:rPr lang="en-GB" dirty="0">
                <a:cs typeface="Arial"/>
              </a:rPr>
              <a:t>Prior Authority: Meet the Team:</a:t>
            </a:r>
            <a:endParaRPr lang="en-GB" sz="1800" dirty="0">
              <a:solidFill>
                <a:schemeClr val="tx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FC4CF2-3A98-4410-967D-250BD0EAC85B}"/>
              </a:ext>
            </a:extLst>
          </p:cNvPr>
          <p:cNvSpPr txBox="1"/>
          <p:nvPr/>
        </p:nvSpPr>
        <p:spPr>
          <a:xfrm>
            <a:off x="521711" y="1859339"/>
            <a:ext cx="10849489" cy="2862322"/>
          </a:xfrm>
          <a:prstGeom prst="rect">
            <a:avLst/>
          </a:prstGeom>
          <a:noFill/>
        </p:spPr>
        <p:txBody>
          <a:bodyPr wrap="square" lIns="91440" tIns="45720" rIns="91440" bIns="45720" anchor="t">
            <a:spAutoFit/>
          </a:bodyPr>
          <a:lstStyle/>
          <a:p>
            <a:pPr marL="285750" indent="-285750">
              <a:lnSpc>
                <a:spcPct val="150000"/>
              </a:lnSpc>
              <a:buFont typeface="Arial"/>
              <a:buChar char="•"/>
            </a:pPr>
            <a:r>
              <a:rPr lang="en-GB" dirty="0">
                <a:latin typeface="Arial"/>
                <a:cs typeface="Arial"/>
              </a:rPr>
              <a:t>The team was set up in 2011 to deal with the majority of civil prior authority applications </a:t>
            </a:r>
          </a:p>
          <a:p>
            <a:pPr marL="285750" indent="-285750">
              <a:lnSpc>
                <a:spcPct val="150000"/>
              </a:lnSpc>
              <a:buFont typeface="Arial"/>
              <a:buChar char="•"/>
            </a:pPr>
            <a:r>
              <a:rPr lang="en-GB" dirty="0">
                <a:latin typeface="Arial"/>
                <a:cs typeface="Arial"/>
              </a:rPr>
              <a:t>The team is located in Cardiff </a:t>
            </a:r>
          </a:p>
          <a:p>
            <a:pPr marL="285750" indent="-285750">
              <a:lnSpc>
                <a:spcPct val="150000"/>
              </a:lnSpc>
              <a:buFont typeface="Arial"/>
              <a:buChar char="•"/>
            </a:pPr>
            <a:r>
              <a:rPr lang="en-GB" dirty="0">
                <a:latin typeface="Arial"/>
                <a:cs typeface="Arial"/>
              </a:rPr>
              <a:t>On average, we receive 135 prior authority applications per week</a:t>
            </a:r>
          </a:p>
          <a:p>
            <a:pPr marL="285750" indent="-285750">
              <a:lnSpc>
                <a:spcPct val="150000"/>
              </a:lnSpc>
              <a:buFont typeface="Arial"/>
              <a:buChar char="•"/>
            </a:pPr>
            <a:r>
              <a:rPr lang="en-GB" dirty="0">
                <a:latin typeface="Arial"/>
                <a:cs typeface="Arial"/>
              </a:rPr>
              <a:t>We also process requests to review prior authority decisions, case enquiries and email enquiries</a:t>
            </a:r>
          </a:p>
          <a:p>
            <a:pPr marL="285750" indent="-285750">
              <a:lnSpc>
                <a:spcPct val="150000"/>
              </a:lnSpc>
              <a:buFont typeface="Arial"/>
              <a:buChar char="•"/>
            </a:pPr>
            <a:r>
              <a:rPr lang="en-GB" dirty="0">
                <a:latin typeface="Arial"/>
                <a:cs typeface="Arial"/>
              </a:rPr>
              <a:t>In 2022, the team took responsibility for prior authority applications on ECCT cases; excluding clinical negligence cases, historic child abuse cases, mental health cases and requests for leading counsel </a:t>
            </a:r>
          </a:p>
          <a:p>
            <a:pPr marL="285750" indent="-285750">
              <a:buFont typeface="Arial"/>
              <a:buChar char="•"/>
            </a:pPr>
            <a:endParaRPr lang="en-GB"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8BC29FCB-3990-4255-AB7C-D1C484222E5D}"/>
              </a:ext>
            </a:extLst>
          </p:cNvPr>
          <p:cNvSpPr>
            <a:spLocks noGrp="1"/>
          </p:cNvSpPr>
          <p:nvPr>
            <p:ph type="sldNum" sz="quarter" idx="12"/>
          </p:nvPr>
        </p:nvSpPr>
        <p:spPr>
          <a:xfrm>
            <a:off x="11371200" y="6223781"/>
            <a:ext cx="360000" cy="252000"/>
          </a:xfrm>
        </p:spPr>
        <p:txBody>
          <a:bodyPr anchor="t">
            <a:normAutofit/>
          </a:bodyPr>
          <a:lstStyle/>
          <a:p>
            <a:pPr>
              <a:spcAft>
                <a:spcPts val="600"/>
              </a:spcAft>
            </a:pPr>
            <a:fld id="{9A8223AF-F2F5-41F7-A71C-81CE492BCB88}" type="slidenum">
              <a:rPr lang="en-GB" smtClean="0"/>
              <a:pPr>
                <a:spcAft>
                  <a:spcPts val="600"/>
                </a:spcAft>
              </a:pPr>
              <a:t>33</a:t>
            </a:fld>
            <a:endParaRPr lang="en-GB"/>
          </a:p>
        </p:txBody>
      </p:sp>
    </p:spTree>
    <p:extLst>
      <p:ext uri="{BB962C8B-B14F-4D97-AF65-F5344CB8AC3E}">
        <p14:creationId xmlns:p14="http://schemas.microsoft.com/office/powerpoint/2010/main" val="22447061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75E7A58-47CB-41A8-932F-60B2FCFC2255}"/>
              </a:ext>
            </a:extLst>
          </p:cNvPr>
          <p:cNvSpPr>
            <a:spLocks noGrp="1"/>
          </p:cNvSpPr>
          <p:nvPr>
            <p:ph type="title"/>
          </p:nvPr>
        </p:nvSpPr>
        <p:spPr>
          <a:xfrm>
            <a:off x="521711" y="651086"/>
            <a:ext cx="11012776" cy="329932"/>
          </a:xfrm>
        </p:spPr>
        <p:txBody>
          <a:bodyPr/>
          <a:lstStyle/>
          <a:p>
            <a:r>
              <a:rPr lang="en-GB" dirty="0">
                <a:cs typeface="Arial"/>
              </a:rPr>
              <a:t>Prior Authority: Documents:</a:t>
            </a:r>
            <a:endParaRPr lang="en-GB" sz="1800" dirty="0">
              <a:solidFill>
                <a:schemeClr val="tx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FC4CF2-3A98-4410-967D-250BD0EAC85B}"/>
              </a:ext>
            </a:extLst>
          </p:cNvPr>
          <p:cNvSpPr txBox="1"/>
          <p:nvPr/>
        </p:nvSpPr>
        <p:spPr>
          <a:xfrm>
            <a:off x="521711" y="994469"/>
            <a:ext cx="10849489" cy="5355312"/>
          </a:xfrm>
          <a:prstGeom prst="rect">
            <a:avLst/>
          </a:prstGeom>
          <a:noFill/>
        </p:spPr>
        <p:txBody>
          <a:bodyPr wrap="square" lIns="91440" tIns="45720" rIns="91440" bIns="45720" anchor="t">
            <a:spAutoFit/>
          </a:bodyPr>
          <a:lstStyle/>
          <a:p>
            <a:r>
              <a:rPr lang="en-GB" b="1" dirty="0">
                <a:latin typeface="Arial" panose="020B0604020202020204" pitchFamily="34" charset="0"/>
                <a:ea typeface="+mn-lt"/>
                <a:cs typeface="Arial" panose="020B0604020202020204" pitchFamily="34" charset="0"/>
              </a:rPr>
              <a:t>Please provide the following documents on submission of every prior authority request for expert instruction:</a:t>
            </a:r>
            <a:endParaRPr lang="en-GB" dirty="0">
              <a:latin typeface="Arial" panose="020B0604020202020204" pitchFamily="34" charset="0"/>
              <a:ea typeface="+mn-lt"/>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ea typeface="+mn-lt"/>
                <a:cs typeface="Arial" panose="020B0604020202020204" pitchFamily="34" charset="0"/>
              </a:rPr>
              <a:t>A copy of the court order directing the instruction</a:t>
            </a:r>
          </a:p>
          <a:p>
            <a:pPr marL="285750" indent="-285750">
              <a:buFont typeface="Arial" panose="020B0604020202020204" pitchFamily="34" charset="0"/>
              <a:buChar char="•"/>
            </a:pPr>
            <a:r>
              <a:rPr lang="en-GB" dirty="0">
                <a:latin typeface="Arial" panose="020B0604020202020204" pitchFamily="34" charset="0"/>
                <a:ea typeface="+mn-lt"/>
                <a:cs typeface="Arial" panose="020B0604020202020204" pitchFamily="34" charset="0"/>
              </a:rPr>
              <a:t>A copy of the expert’s estimate confirming overall cost, hourly rate and breakdown of the fee</a:t>
            </a:r>
          </a:p>
          <a:p>
            <a:pPr marL="285750" indent="-285750">
              <a:buFont typeface="Arial" panose="020B0604020202020204" pitchFamily="34" charset="0"/>
              <a:buChar char="•"/>
            </a:pPr>
            <a:r>
              <a:rPr lang="en-GB" dirty="0">
                <a:latin typeface="Arial" panose="020B0604020202020204" pitchFamily="34" charset="0"/>
                <a:ea typeface="+mn-lt"/>
                <a:cs typeface="Arial" panose="020B0604020202020204" pitchFamily="34" charset="0"/>
              </a:rPr>
              <a:t>A copy of the ‘Letter of Instruction’</a:t>
            </a:r>
          </a:p>
          <a:p>
            <a:pPr marL="285750" indent="-285750">
              <a:buFont typeface="Arial" panose="020B0604020202020204" pitchFamily="34" charset="0"/>
              <a:buChar char="•"/>
            </a:pPr>
            <a:r>
              <a:rPr lang="en-GB" dirty="0">
                <a:latin typeface="Arial" panose="020B0604020202020204" pitchFamily="34" charset="0"/>
                <a:ea typeface="+mn-lt"/>
                <a:cs typeface="Arial" panose="020B0604020202020204" pitchFamily="34" charset="0"/>
              </a:rPr>
              <a:t>The other parties’ certificate references</a:t>
            </a:r>
          </a:p>
          <a:p>
            <a:r>
              <a:rPr lang="en-GB" dirty="0">
                <a:latin typeface="Arial" panose="020B0604020202020204" pitchFamily="34" charset="0"/>
                <a:ea typeface="+mn-lt"/>
                <a:cs typeface="Arial" panose="020B0604020202020204" pitchFamily="34" charset="0"/>
              </a:rPr>
              <a:t> </a:t>
            </a:r>
          </a:p>
          <a:p>
            <a:r>
              <a:rPr lang="en-GB" b="1" dirty="0">
                <a:latin typeface="Arial" panose="020B0604020202020204" pitchFamily="34" charset="0"/>
                <a:ea typeface="+mn-lt"/>
                <a:cs typeface="Arial" panose="020B0604020202020204" pitchFamily="34" charset="0"/>
              </a:rPr>
              <a:t>If an intermediary is to be instructed, please also provide:</a:t>
            </a:r>
            <a:endParaRPr lang="en-GB" dirty="0">
              <a:latin typeface="Arial" panose="020B0604020202020204" pitchFamily="34" charset="0"/>
              <a:ea typeface="+mn-lt"/>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ea typeface="+mn-lt"/>
                <a:cs typeface="Arial" panose="020B0604020202020204" pitchFamily="34" charset="0"/>
              </a:rPr>
              <a:t>A copy of the relevant psychological / psychiatric report on the client</a:t>
            </a:r>
          </a:p>
          <a:p>
            <a:r>
              <a:rPr lang="en-GB" dirty="0">
                <a:latin typeface="Arial" panose="020B0604020202020204" pitchFamily="34" charset="0"/>
                <a:ea typeface="+mn-lt"/>
                <a:cs typeface="Arial" panose="020B0604020202020204" pitchFamily="34" charset="0"/>
              </a:rPr>
              <a:t> </a:t>
            </a:r>
          </a:p>
          <a:p>
            <a:r>
              <a:rPr lang="en-GB" b="1" dirty="0">
                <a:latin typeface="Arial" panose="020B0604020202020204" pitchFamily="34" charset="0"/>
                <a:ea typeface="+mn-lt"/>
                <a:cs typeface="Arial" panose="020B0604020202020204" pitchFamily="34" charset="0"/>
              </a:rPr>
              <a:t>If the prior authority relates to the instruction of an International Law Expert, please also provide:</a:t>
            </a:r>
            <a:endParaRPr lang="en-GB" dirty="0">
              <a:latin typeface="Arial" panose="020B0604020202020204" pitchFamily="34" charset="0"/>
              <a:ea typeface="+mn-lt"/>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ea typeface="+mn-lt"/>
                <a:cs typeface="Arial" panose="020B0604020202020204" pitchFamily="34" charset="0"/>
              </a:rPr>
              <a:t>A copy of the expert’s CV / Profile </a:t>
            </a:r>
          </a:p>
          <a:p>
            <a:r>
              <a:rPr lang="en-GB" dirty="0">
                <a:latin typeface="Arial" panose="020B0604020202020204" pitchFamily="34" charset="0"/>
                <a:ea typeface="+mn-lt"/>
                <a:cs typeface="Arial" panose="020B0604020202020204" pitchFamily="34" charset="0"/>
              </a:rPr>
              <a:t> </a:t>
            </a:r>
          </a:p>
          <a:p>
            <a:r>
              <a:rPr lang="en-GB" b="1" dirty="0">
                <a:latin typeface="Arial" panose="020B0604020202020204" pitchFamily="34" charset="0"/>
                <a:ea typeface="+mn-lt"/>
                <a:cs typeface="Arial" panose="020B0604020202020204" pitchFamily="34" charset="0"/>
              </a:rPr>
              <a:t>If prior authority is requested to cover the client’s travel costs, please provide:</a:t>
            </a:r>
            <a:endParaRPr lang="en-GB" dirty="0">
              <a:latin typeface="Arial" panose="020B0604020202020204" pitchFamily="34" charset="0"/>
              <a:ea typeface="+mn-lt"/>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ea typeface="+mn-lt"/>
                <a:cs typeface="Arial" panose="020B0604020202020204" pitchFamily="34" charset="0"/>
              </a:rPr>
              <a:t>A copy of the court order listing the hearing (should travel costs relate to attendance at said hearing)</a:t>
            </a:r>
          </a:p>
          <a:p>
            <a:pPr marL="285750" indent="-285750">
              <a:buFont typeface="Arial" panose="020B0604020202020204" pitchFamily="34" charset="0"/>
              <a:buChar char="•"/>
            </a:pPr>
            <a:r>
              <a:rPr lang="en-GB" dirty="0">
                <a:latin typeface="Arial" panose="020B0604020202020204" pitchFamily="34" charset="0"/>
                <a:ea typeface="+mn-lt"/>
                <a:cs typeface="Arial" panose="020B0604020202020204" pitchFamily="34" charset="0"/>
              </a:rPr>
              <a:t>A copy of any quotes obtained (an email or telephone attendance note will suffice)</a:t>
            </a: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If submitting password protected documents, please provide:</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The password</a:t>
            </a:r>
          </a:p>
        </p:txBody>
      </p:sp>
      <p:sp>
        <p:nvSpPr>
          <p:cNvPr id="5" name="Slide Number Placeholder 4">
            <a:extLst>
              <a:ext uri="{FF2B5EF4-FFF2-40B4-BE49-F238E27FC236}">
                <a16:creationId xmlns:a16="http://schemas.microsoft.com/office/drawing/2014/main" id="{8BC29FCB-3990-4255-AB7C-D1C484222E5D}"/>
              </a:ext>
            </a:extLst>
          </p:cNvPr>
          <p:cNvSpPr>
            <a:spLocks noGrp="1"/>
          </p:cNvSpPr>
          <p:nvPr>
            <p:ph type="sldNum" sz="quarter" idx="12"/>
          </p:nvPr>
        </p:nvSpPr>
        <p:spPr>
          <a:xfrm>
            <a:off x="11371200" y="6223781"/>
            <a:ext cx="360000" cy="252000"/>
          </a:xfrm>
        </p:spPr>
        <p:txBody>
          <a:bodyPr anchor="t">
            <a:normAutofit/>
          </a:bodyPr>
          <a:lstStyle/>
          <a:p>
            <a:pPr>
              <a:spcAft>
                <a:spcPts val="600"/>
              </a:spcAft>
            </a:pPr>
            <a:fld id="{9A8223AF-F2F5-41F7-A71C-81CE492BCB88}" type="slidenum">
              <a:rPr lang="en-GB" smtClean="0"/>
              <a:pPr>
                <a:spcAft>
                  <a:spcPts val="600"/>
                </a:spcAft>
              </a:pPr>
              <a:t>34</a:t>
            </a:fld>
            <a:endParaRPr lang="en-GB"/>
          </a:p>
        </p:txBody>
      </p:sp>
      <p:sp>
        <p:nvSpPr>
          <p:cNvPr id="4" name="Footer Placeholder 3">
            <a:extLst>
              <a:ext uri="{FF2B5EF4-FFF2-40B4-BE49-F238E27FC236}">
                <a16:creationId xmlns:a16="http://schemas.microsoft.com/office/drawing/2014/main" id="{25E662C7-575F-4AF2-879C-AFF7245B5573}"/>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nchor="b">
            <a:normAutofit/>
          </a:bodyPr>
          <a:lstStyle/>
          <a:p>
            <a:r>
              <a:rPr lang="en-GB">
                <a:ea typeface="+mn-lt"/>
                <a:cs typeface="+mn-lt"/>
              </a:rPr>
              <a:t>Working with others to achieve excellence in the delivery of legal aid</a:t>
            </a:r>
          </a:p>
        </p:txBody>
      </p:sp>
    </p:spTree>
    <p:extLst>
      <p:ext uri="{BB962C8B-B14F-4D97-AF65-F5344CB8AC3E}">
        <p14:creationId xmlns:p14="http://schemas.microsoft.com/office/powerpoint/2010/main" val="19942055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5E662C7-575F-4AF2-879C-AFF7245B5573}"/>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nchor="b">
            <a:normAutofit/>
          </a:bodyPr>
          <a:lstStyle/>
          <a:p>
            <a:r>
              <a:rPr lang="en-GB">
                <a:ea typeface="+mn-lt"/>
                <a:cs typeface="+mn-lt"/>
              </a:rPr>
              <a:t>Working with others to achieve excellence in the delivery of legal aid</a:t>
            </a:r>
          </a:p>
        </p:txBody>
      </p:sp>
      <p:sp>
        <p:nvSpPr>
          <p:cNvPr id="9" name="Title 1">
            <a:extLst>
              <a:ext uri="{FF2B5EF4-FFF2-40B4-BE49-F238E27FC236}">
                <a16:creationId xmlns:a16="http://schemas.microsoft.com/office/drawing/2014/main" id="{675E7A58-47CB-41A8-932F-60B2FCFC2255}"/>
              </a:ext>
            </a:extLst>
          </p:cNvPr>
          <p:cNvSpPr>
            <a:spLocks noGrp="1"/>
          </p:cNvSpPr>
          <p:nvPr>
            <p:ph type="title"/>
          </p:nvPr>
        </p:nvSpPr>
        <p:spPr>
          <a:xfrm>
            <a:off x="521711" y="651086"/>
            <a:ext cx="11012776" cy="329932"/>
          </a:xfrm>
        </p:spPr>
        <p:txBody>
          <a:bodyPr/>
          <a:lstStyle/>
          <a:p>
            <a:r>
              <a:rPr lang="en-GB" dirty="0">
                <a:cs typeface="Arial"/>
              </a:rPr>
              <a:t>Prior Authority: Hints and Tips: </a:t>
            </a:r>
            <a:endParaRPr lang="en-GB" sz="1800" dirty="0">
              <a:solidFill>
                <a:schemeClr val="tx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FC4CF2-3A98-4410-967D-250BD0EAC85B}"/>
              </a:ext>
            </a:extLst>
          </p:cNvPr>
          <p:cNvSpPr txBox="1"/>
          <p:nvPr/>
        </p:nvSpPr>
        <p:spPr>
          <a:xfrm>
            <a:off x="521711" y="1166842"/>
            <a:ext cx="10849489" cy="4524315"/>
          </a:xfrm>
          <a:prstGeom prst="rect">
            <a:avLst/>
          </a:prstGeom>
          <a:noFill/>
        </p:spPr>
        <p:txBody>
          <a:bodyPr wrap="square" lIns="91440" tIns="45720" rIns="91440" bIns="45720" anchor="t">
            <a:spAutoFit/>
          </a:bodyPr>
          <a:lstStyle/>
          <a:p>
            <a:r>
              <a:rPr lang="en-GB" b="1" dirty="0">
                <a:latin typeface="Arial" panose="020B0604020202020204" pitchFamily="34" charset="0"/>
                <a:cs typeface="Arial" panose="020B0604020202020204" pitchFamily="34" charset="0"/>
              </a:rPr>
              <a:t>Using the Quick Guide: </a:t>
            </a:r>
            <a:endParaRPr lang="en-US" b="1" dirty="0">
              <a:latin typeface="Arial" panose="020B0604020202020204" pitchFamily="34" charset="0"/>
              <a:cs typeface="Arial" panose="020B0604020202020204" pitchFamily="34" charset="0"/>
            </a:endParaRPr>
          </a:p>
          <a:p>
            <a:pPr marL="285750" indent="-285750">
              <a:buFont typeface="Arial"/>
              <a:buChar char="•"/>
            </a:pPr>
            <a:r>
              <a:rPr lang="en-GB" dirty="0">
                <a:latin typeface="Arial" panose="020B0604020202020204" pitchFamily="34" charset="0"/>
                <a:cs typeface="Arial" panose="020B0604020202020204" pitchFamily="34" charset="0"/>
              </a:rPr>
              <a:t>When submitting a prior authority request, please select 'expert' from the 'prior authority type' dropdown list, rather than selecting 'other expense' as this will ensure the request drops into the correct queue</a:t>
            </a:r>
            <a:endParaRPr lang="en-US" dirty="0">
              <a:latin typeface="Arial" panose="020B0604020202020204" pitchFamily="34" charset="0"/>
              <a:cs typeface="Arial" panose="020B0604020202020204" pitchFamily="34" charset="0"/>
            </a:endParaRPr>
          </a:p>
          <a:p>
            <a:pPr marL="285750" indent="-285750">
              <a:buFont typeface="Arial,Sans-Serif"/>
              <a:buChar char="•"/>
            </a:pPr>
            <a:r>
              <a:rPr lang="en-GB" dirty="0">
                <a:latin typeface="Arial" panose="020B0604020202020204" pitchFamily="34" charset="0"/>
                <a:cs typeface="Arial" panose="020B0604020202020204" pitchFamily="34" charset="0"/>
              </a:rPr>
              <a:t>Please apply for your certificate's share of costs, rather than the overall cost of the assessment:</a:t>
            </a:r>
          </a:p>
          <a:p>
            <a:pPr marL="742950" lvl="1" indent="-285750">
              <a:buFont typeface="Arial,Sans-Serif"/>
              <a:buChar char="•"/>
            </a:pPr>
            <a:r>
              <a:rPr lang="en-GB" dirty="0">
                <a:latin typeface="Arial" panose="020B0604020202020204" pitchFamily="34" charset="0"/>
                <a:cs typeface="Arial" panose="020B0604020202020204" pitchFamily="34" charset="0"/>
              </a:rPr>
              <a:t>The 'amount requested' field on CCMS should be your client’s share of costs, exclusive of VAT and travel costs (excluding prior authority requests for travel costs themselves, of course) </a:t>
            </a:r>
            <a:endParaRPr lang="en-US" dirty="0">
              <a:latin typeface="Arial" panose="020B0604020202020204" pitchFamily="34" charset="0"/>
              <a:ea typeface="+mn-lt"/>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Requests to review:</a:t>
            </a:r>
          </a:p>
          <a:p>
            <a:pPr marL="285750" indent="-285750">
              <a:buFont typeface="Arial"/>
              <a:buChar char="•"/>
            </a:pPr>
            <a:r>
              <a:rPr lang="en-GB" dirty="0">
                <a:latin typeface="Arial" panose="020B0604020202020204" pitchFamily="34" charset="0"/>
                <a:cs typeface="Arial" panose="020B0604020202020204" pitchFamily="34" charset="0"/>
              </a:rPr>
              <a:t>To request a review of a prior authority decision, please submit a legal appeal request via CCMS:</a:t>
            </a:r>
          </a:p>
          <a:p>
            <a:pPr marL="742950" lvl="1" indent="-285750">
              <a:buFont typeface="Arial"/>
              <a:buChar char="•"/>
            </a:pPr>
            <a:r>
              <a:rPr lang="en-GB" dirty="0">
                <a:latin typeface="Arial" panose="020B0604020202020204" pitchFamily="34" charset="0"/>
                <a:cs typeface="Arial" panose="020B0604020202020204" pitchFamily="34" charset="0"/>
              </a:rPr>
              <a:t>This can be expedited by contacting the team via email</a:t>
            </a:r>
          </a:p>
          <a:p>
            <a:pPr marL="285750" indent="-285750">
              <a:buFont typeface="Arial"/>
              <a:buChar char="•"/>
            </a:pPr>
            <a:r>
              <a:rPr lang="en-GB" dirty="0">
                <a:latin typeface="Arial" panose="020B0604020202020204" pitchFamily="34" charset="0"/>
                <a:ea typeface="+mn-lt"/>
                <a:cs typeface="Arial" panose="020B0604020202020204" pitchFamily="34" charset="0"/>
              </a:rPr>
              <a:t>Requests to review should be submitted by the lead solicitor </a:t>
            </a:r>
          </a:p>
          <a:p>
            <a:endParaRPr lang="en-GB" dirty="0">
              <a:latin typeface="Arial" panose="020B0604020202020204" pitchFamily="34" charset="0"/>
              <a:ea typeface="+mn-lt"/>
              <a:cs typeface="Arial" panose="020B0604020202020204" pitchFamily="34" charset="0"/>
            </a:endParaRPr>
          </a:p>
          <a:p>
            <a:endParaRPr lang="en-GB" dirty="0">
              <a:latin typeface="Arial" panose="020B0604020202020204" pitchFamily="34" charset="0"/>
              <a:ea typeface="+mn-lt"/>
              <a:cs typeface="Arial" panose="020B0604020202020204" pitchFamily="34" charset="0"/>
            </a:endParaRPr>
          </a:p>
          <a:p>
            <a:pPr marL="285750" indent="-285750">
              <a:buFont typeface="Arial"/>
              <a:buChar char="•"/>
            </a:pPr>
            <a:endParaRPr lang="en-GB"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8BC29FCB-3990-4255-AB7C-D1C484222E5D}"/>
              </a:ext>
            </a:extLst>
          </p:cNvPr>
          <p:cNvSpPr>
            <a:spLocks noGrp="1"/>
          </p:cNvSpPr>
          <p:nvPr>
            <p:ph type="sldNum" sz="quarter" idx="12"/>
          </p:nvPr>
        </p:nvSpPr>
        <p:spPr>
          <a:xfrm>
            <a:off x="11371200" y="6223781"/>
            <a:ext cx="360000" cy="252000"/>
          </a:xfrm>
        </p:spPr>
        <p:txBody>
          <a:bodyPr anchor="t">
            <a:normAutofit/>
          </a:bodyPr>
          <a:lstStyle/>
          <a:p>
            <a:pPr>
              <a:spcAft>
                <a:spcPts val="600"/>
              </a:spcAft>
            </a:pPr>
            <a:fld id="{9A8223AF-F2F5-41F7-A71C-81CE492BCB88}" type="slidenum">
              <a:rPr lang="en-GB" smtClean="0"/>
              <a:pPr>
                <a:spcAft>
                  <a:spcPts val="600"/>
                </a:spcAft>
              </a:pPr>
              <a:t>35</a:t>
            </a:fld>
            <a:endParaRPr lang="en-GB"/>
          </a:p>
        </p:txBody>
      </p:sp>
    </p:spTree>
    <p:extLst>
      <p:ext uri="{BB962C8B-B14F-4D97-AF65-F5344CB8AC3E}">
        <p14:creationId xmlns:p14="http://schemas.microsoft.com/office/powerpoint/2010/main" val="11878355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5E662C7-575F-4AF2-879C-AFF7245B5573}"/>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nchor="b">
            <a:normAutofit/>
          </a:bodyPr>
          <a:lstStyle/>
          <a:p>
            <a:r>
              <a:rPr lang="en-GB">
                <a:ea typeface="+mn-lt"/>
                <a:cs typeface="+mn-lt"/>
              </a:rPr>
              <a:t>Working with others to achieve excellence in the delivery of legal aid</a:t>
            </a:r>
          </a:p>
        </p:txBody>
      </p:sp>
      <p:sp>
        <p:nvSpPr>
          <p:cNvPr id="9" name="Title 1">
            <a:extLst>
              <a:ext uri="{FF2B5EF4-FFF2-40B4-BE49-F238E27FC236}">
                <a16:creationId xmlns:a16="http://schemas.microsoft.com/office/drawing/2014/main" id="{675E7A58-47CB-41A8-932F-60B2FCFC2255}"/>
              </a:ext>
            </a:extLst>
          </p:cNvPr>
          <p:cNvSpPr>
            <a:spLocks noGrp="1"/>
          </p:cNvSpPr>
          <p:nvPr>
            <p:ph type="title"/>
          </p:nvPr>
        </p:nvSpPr>
        <p:spPr>
          <a:xfrm>
            <a:off x="521711" y="651086"/>
            <a:ext cx="11012776" cy="329932"/>
          </a:xfrm>
        </p:spPr>
        <p:txBody>
          <a:bodyPr/>
          <a:lstStyle/>
          <a:p>
            <a:r>
              <a:rPr lang="en-GB" dirty="0">
                <a:cs typeface="Arial"/>
              </a:rPr>
              <a:t>Prior Authority: Hints and tips continued:</a:t>
            </a:r>
            <a:endParaRPr lang="en-GB" sz="1800" dirty="0">
              <a:solidFill>
                <a:schemeClr val="tx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FC4CF2-3A98-4410-967D-250BD0EAC85B}"/>
              </a:ext>
            </a:extLst>
          </p:cNvPr>
          <p:cNvSpPr txBox="1"/>
          <p:nvPr/>
        </p:nvSpPr>
        <p:spPr>
          <a:xfrm>
            <a:off x="521711" y="1746488"/>
            <a:ext cx="10849489" cy="2585323"/>
          </a:xfrm>
          <a:prstGeom prst="rect">
            <a:avLst/>
          </a:prstGeom>
          <a:noFill/>
        </p:spPr>
        <p:txBody>
          <a:bodyPr wrap="square" lIns="91440" tIns="45720" rIns="91440" bIns="45720" anchor="t">
            <a:spAutoFit/>
          </a:bodyPr>
          <a:lstStyle/>
          <a:p>
            <a:r>
              <a:rPr lang="en-GB" b="1" dirty="0">
                <a:latin typeface="Arial" panose="020B0604020202020204" pitchFamily="34" charset="0"/>
                <a:cs typeface="Arial" panose="020B0604020202020204" pitchFamily="34" charset="0"/>
              </a:rPr>
              <a:t>General:</a:t>
            </a:r>
          </a:p>
          <a:p>
            <a:endParaRPr lang="en-US" b="1" dirty="0">
              <a:latin typeface="Arial" panose="020B0604020202020204" pitchFamily="34" charset="0"/>
              <a:cs typeface="Arial" panose="020B0604020202020204" pitchFamily="34" charset="0"/>
            </a:endParaRPr>
          </a:p>
          <a:p>
            <a:pPr marL="285750" indent="-285750">
              <a:buFont typeface="Arial"/>
              <a:buChar char="•"/>
            </a:pPr>
            <a:r>
              <a:rPr lang="en-GB" dirty="0">
                <a:latin typeface="Arial" panose="020B0604020202020204" pitchFamily="34" charset="0"/>
                <a:cs typeface="Arial" panose="020B0604020202020204" pitchFamily="34" charset="0"/>
              </a:rPr>
              <a:t>If your prior authority request is submitted after the court deadline for the filing of an expert report but that deadline has been missed, please confirm this on submission </a:t>
            </a:r>
          </a:p>
          <a:p>
            <a:pPr marL="285750" indent="-285750">
              <a:buFont typeface="Arial"/>
              <a:buChar char="•"/>
            </a:pPr>
            <a:r>
              <a:rPr lang="en-GB" dirty="0">
                <a:latin typeface="Arial" panose="020B0604020202020204" pitchFamily="34" charset="0"/>
                <a:cs typeface="Arial" panose="020B0604020202020204" pitchFamily="34" charset="0"/>
              </a:rPr>
              <a:t>If the team have given a decision in principle for the instruction of an interpreter above the codified rate, further instruction of the same interpreter at the same hourly rate can be justified on assessment</a:t>
            </a:r>
          </a:p>
          <a:p>
            <a:pPr marL="285750" indent="-285750">
              <a:buFont typeface="Arial"/>
              <a:buChar char="•"/>
            </a:pPr>
            <a:r>
              <a:rPr lang="en-GB" dirty="0">
                <a:latin typeface="Arial" panose="020B0604020202020204" pitchFamily="34" charset="0"/>
                <a:ea typeface="+mn-lt"/>
                <a:cs typeface="Arial" panose="020B0604020202020204" pitchFamily="34" charset="0"/>
              </a:rPr>
              <a:t>If an expert requests hours in excess of the guideline, please ensure you claim for the total number of hours and not just the hours in excess of the guideline </a:t>
            </a:r>
          </a:p>
          <a:p>
            <a:pPr marL="285750" indent="-285750">
              <a:buFont typeface="Arial"/>
              <a:buChar char="•"/>
            </a:pPr>
            <a:r>
              <a:rPr lang="en-GB" dirty="0">
                <a:latin typeface="Arial" panose="020B0604020202020204" pitchFamily="34" charset="0"/>
                <a:ea typeface="+mn-lt"/>
                <a:cs typeface="Arial" panose="020B0604020202020204" pitchFamily="34" charset="0"/>
              </a:rPr>
              <a:t>As of May 2022, Independent Social Workers can claim £35.00 per hour</a:t>
            </a:r>
            <a:endParaRPr lang="en-GB"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8BC29FCB-3990-4255-AB7C-D1C484222E5D}"/>
              </a:ext>
            </a:extLst>
          </p:cNvPr>
          <p:cNvSpPr>
            <a:spLocks noGrp="1"/>
          </p:cNvSpPr>
          <p:nvPr>
            <p:ph type="sldNum" sz="quarter" idx="12"/>
          </p:nvPr>
        </p:nvSpPr>
        <p:spPr>
          <a:xfrm>
            <a:off x="11371200" y="6223781"/>
            <a:ext cx="360000" cy="252000"/>
          </a:xfrm>
        </p:spPr>
        <p:txBody>
          <a:bodyPr anchor="t">
            <a:normAutofit/>
          </a:bodyPr>
          <a:lstStyle/>
          <a:p>
            <a:pPr>
              <a:spcAft>
                <a:spcPts val="600"/>
              </a:spcAft>
            </a:pPr>
            <a:fld id="{9A8223AF-F2F5-41F7-A71C-81CE492BCB88}" type="slidenum">
              <a:rPr lang="en-GB" smtClean="0"/>
              <a:pPr>
                <a:spcAft>
                  <a:spcPts val="600"/>
                </a:spcAft>
              </a:pPr>
              <a:t>36</a:t>
            </a:fld>
            <a:endParaRPr lang="en-GB"/>
          </a:p>
        </p:txBody>
      </p:sp>
    </p:spTree>
    <p:extLst>
      <p:ext uri="{BB962C8B-B14F-4D97-AF65-F5344CB8AC3E}">
        <p14:creationId xmlns:p14="http://schemas.microsoft.com/office/powerpoint/2010/main" val="24652096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D7224B-9E27-465A-837D-4EDDBE20D17E}"/>
              </a:ext>
            </a:extLst>
          </p:cNvPr>
          <p:cNvSpPr>
            <a:spLocks noGrp="1"/>
          </p:cNvSpPr>
          <p:nvPr>
            <p:ph type="title"/>
          </p:nvPr>
        </p:nvSpPr>
        <p:spPr/>
        <p:txBody>
          <a:bodyPr/>
          <a:lstStyle/>
          <a:p>
            <a:r>
              <a:rPr lang="en-GB" dirty="0"/>
              <a:t>Additional guidance / contact us</a:t>
            </a:r>
          </a:p>
        </p:txBody>
      </p:sp>
      <p:sp>
        <p:nvSpPr>
          <p:cNvPr id="5" name="Slide Number Placeholder 4">
            <a:extLst>
              <a:ext uri="{FF2B5EF4-FFF2-40B4-BE49-F238E27FC236}">
                <a16:creationId xmlns:a16="http://schemas.microsoft.com/office/drawing/2014/main" id="{0485AAE8-E22E-44E8-B408-19B9DAB9FF48}"/>
              </a:ext>
            </a:extLst>
          </p:cNvPr>
          <p:cNvSpPr>
            <a:spLocks noGrp="1"/>
          </p:cNvSpPr>
          <p:nvPr>
            <p:ph type="sldNum" sz="quarter" idx="4294967295"/>
          </p:nvPr>
        </p:nvSpPr>
        <p:spPr>
          <a:xfrm>
            <a:off x="11831638" y="6223000"/>
            <a:ext cx="360362" cy="252413"/>
          </a:xfrm>
        </p:spPr>
        <p:txBody>
          <a:bodyPr/>
          <a:lstStyle/>
          <a:p>
            <a:fld id="{9A8223AF-F2F5-41F7-A71C-81CE492BCB88}" type="slidenum">
              <a:rPr lang="en-GB" smtClean="0"/>
              <a:pPr/>
              <a:t>37</a:t>
            </a:fld>
            <a:endParaRPr lang="en-GB"/>
          </a:p>
        </p:txBody>
      </p:sp>
    </p:spTree>
    <p:extLst>
      <p:ext uri="{BB962C8B-B14F-4D97-AF65-F5344CB8AC3E}">
        <p14:creationId xmlns:p14="http://schemas.microsoft.com/office/powerpoint/2010/main" val="18577346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8BB53BA-301E-450E-BAD7-5856151A6792}"/>
              </a:ext>
              <a:ext uri="{C183D7F6-B498-43B3-948B-1728B52AA6E4}">
                <adec:decorative xmlns:adec="http://schemas.microsoft.com/office/drawing/2017/decorative" val="1"/>
              </a:ext>
            </a:extLst>
          </p:cNvPr>
          <p:cNvSpPr>
            <a:spLocks noGrp="1"/>
          </p:cNvSpPr>
          <p:nvPr>
            <p:ph type="ftr" sz="quarter" idx="11"/>
          </p:nvPr>
        </p:nvSpPr>
        <p:spPr/>
        <p:txBody>
          <a:bodyPr/>
          <a:lstStyle/>
          <a:p>
            <a:pPr>
              <a:spcAft>
                <a:spcPts val="600"/>
              </a:spcAft>
            </a:pPr>
            <a:r>
              <a:rPr lang="en-GB"/>
              <a:t>Working with others to achieve excellence in the delivery of legal aid</a:t>
            </a:r>
          </a:p>
        </p:txBody>
      </p:sp>
      <p:sp>
        <p:nvSpPr>
          <p:cNvPr id="7" name="Title 6">
            <a:extLst>
              <a:ext uri="{FF2B5EF4-FFF2-40B4-BE49-F238E27FC236}">
                <a16:creationId xmlns:a16="http://schemas.microsoft.com/office/drawing/2014/main" id="{C1951C34-69E1-45BA-AEEC-C91475230A29}"/>
              </a:ext>
            </a:extLst>
          </p:cNvPr>
          <p:cNvSpPr>
            <a:spLocks noGrp="1"/>
          </p:cNvSpPr>
          <p:nvPr>
            <p:ph type="title"/>
          </p:nvPr>
        </p:nvSpPr>
        <p:spPr/>
        <p:txBody>
          <a:bodyPr/>
          <a:lstStyle/>
          <a:p>
            <a:r>
              <a:rPr lang="en-GB" dirty="0"/>
              <a:t>Links / contact us</a:t>
            </a:r>
          </a:p>
        </p:txBody>
      </p:sp>
      <p:sp>
        <p:nvSpPr>
          <p:cNvPr id="9" name="TextBox 8">
            <a:extLst>
              <a:ext uri="{FF2B5EF4-FFF2-40B4-BE49-F238E27FC236}">
                <a16:creationId xmlns:a16="http://schemas.microsoft.com/office/drawing/2014/main" id="{4BB031C4-CBC8-4E27-99DA-8A89FE76F0BB}"/>
              </a:ext>
            </a:extLst>
          </p:cNvPr>
          <p:cNvSpPr txBox="1"/>
          <p:nvPr/>
        </p:nvSpPr>
        <p:spPr>
          <a:xfrm>
            <a:off x="648000" y="1090604"/>
            <a:ext cx="10791144" cy="5355312"/>
          </a:xfrm>
          <a:prstGeom prst="rect">
            <a:avLst/>
          </a:prstGeom>
          <a:noFill/>
        </p:spPr>
        <p:txBody>
          <a:bodyPr wrap="square">
            <a:spAutoFit/>
          </a:bodyPr>
          <a:lstStyle/>
          <a:p>
            <a:r>
              <a:rPr lang="en-GB" sz="1800" b="1" dirty="0">
                <a:latin typeface="Arial" panose="020B0604020202020204" pitchFamily="34" charset="0"/>
                <a:cs typeface="Arial" panose="020B0604020202020204" pitchFamily="34" charset="0"/>
              </a:rPr>
              <a:t>Actions and notifications </a:t>
            </a:r>
            <a:r>
              <a:rPr lang="en-GB" sz="1800" b="0" dirty="0">
                <a:latin typeface="Arial" panose="020B0604020202020204" pitchFamily="34" charset="0"/>
                <a:cs typeface="Arial" panose="020B0604020202020204" pitchFamily="34" charset="0"/>
              </a:rPr>
              <a:t>quick guide: </a:t>
            </a:r>
            <a:r>
              <a:rPr lang="en-GB" dirty="0">
                <a:solidFill>
                  <a:srgbClr val="575C96"/>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Managing Notifications (justice.gov.uk)</a:t>
            </a:r>
            <a:endParaRPr lang="en-GB" dirty="0">
              <a:solidFill>
                <a:srgbClr val="575C96"/>
              </a:solidFill>
              <a:latin typeface="Arial" panose="020B0604020202020204" pitchFamily="34" charset="0"/>
              <a:cs typeface="Arial" panose="020B0604020202020204" pitchFamily="34" charset="0"/>
            </a:endParaRPr>
          </a:p>
          <a:p>
            <a:endParaRPr lang="en-GB" dirty="0">
              <a:solidFill>
                <a:srgbClr val="575C96"/>
              </a:solidFill>
              <a:latin typeface="Arial" panose="020B0604020202020204" pitchFamily="34" charset="0"/>
              <a:cs typeface="Arial" panose="020B0604020202020204" pitchFamily="34" charset="0"/>
            </a:endParaRPr>
          </a:p>
          <a:p>
            <a:r>
              <a:rPr lang="en-GB" sz="1800" b="1" dirty="0">
                <a:solidFill>
                  <a:schemeClr val="tx1"/>
                </a:solidFill>
                <a:latin typeface="Arial" panose="020B0604020202020204" pitchFamily="34" charset="0"/>
                <a:cs typeface="Arial" panose="020B0604020202020204" pitchFamily="34" charset="0"/>
              </a:rPr>
              <a:t>Please use: </a:t>
            </a:r>
            <a:r>
              <a:rPr lang="en-GB" sz="1800" dirty="0">
                <a:solidFill>
                  <a:srgbClr val="575C96"/>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ApplicationFixer@justice.gov.uk</a:t>
            </a:r>
            <a:r>
              <a:rPr lang="en-GB" sz="1800" b="0" dirty="0">
                <a:solidFill>
                  <a:srgbClr val="575C96"/>
                </a:solidFill>
                <a:latin typeface="Arial" panose="020B0604020202020204" pitchFamily="34" charset="0"/>
                <a:cs typeface="Arial" panose="020B0604020202020204" pitchFamily="34" charset="0"/>
              </a:rPr>
              <a:t> </a:t>
            </a:r>
            <a:r>
              <a:rPr lang="en-GB" sz="1800" b="0" dirty="0">
                <a:solidFill>
                  <a:schemeClr val="tx1"/>
                </a:solidFill>
                <a:latin typeface="Arial" panose="020B0604020202020204" pitchFamily="34" charset="0"/>
                <a:cs typeface="Arial" panose="020B0604020202020204" pitchFamily="34" charset="0"/>
              </a:rPr>
              <a:t>if you think that the LAA caseworker has made an obvious error, or has asked for documentation that has already been submitted. </a:t>
            </a:r>
          </a:p>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Representations: </a:t>
            </a:r>
            <a:r>
              <a:rPr lang="en-GB" dirty="0">
                <a:latin typeface="Arial" panose="020B0604020202020204" pitchFamily="34" charset="0"/>
                <a:cs typeface="Arial" panose="020B0604020202020204" pitchFamily="34" charset="0"/>
              </a:rPr>
              <a:t>To make representations or for any further queries about the representations process, please submit these via:  </a:t>
            </a:r>
            <a:r>
              <a:rPr lang="en-GB" dirty="0">
                <a:solidFill>
                  <a:srgbClr val="575C96"/>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Manchester.Representations@Justice.gov.uk</a:t>
            </a:r>
            <a:endParaRPr lang="en-GB" dirty="0">
              <a:solidFill>
                <a:srgbClr val="575C96"/>
              </a:solidFill>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Prior authority guidance:</a:t>
            </a:r>
          </a:p>
          <a:p>
            <a:pPr marL="285750" indent="-285750">
              <a:buFont typeface="Arial"/>
              <a:buChar char="•"/>
            </a:pPr>
            <a:r>
              <a:rPr lang="en-GB" dirty="0">
                <a:latin typeface="Arial" panose="020B0604020202020204" pitchFamily="34" charset="0"/>
                <a:ea typeface="+mn-lt"/>
                <a:cs typeface="Arial" panose="020B0604020202020204" pitchFamily="34" charset="0"/>
              </a:rPr>
              <a:t>Quick guide: </a:t>
            </a:r>
            <a:r>
              <a:rPr lang="en-GB" dirty="0">
                <a:solidFill>
                  <a:srgbClr val="575C96"/>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Prior authority (justice.gov.uk)</a:t>
            </a:r>
            <a:endParaRPr lang="en-GB" dirty="0">
              <a:solidFill>
                <a:srgbClr val="575C96"/>
              </a:solidFill>
              <a:latin typeface="Arial" panose="020B0604020202020204" pitchFamily="34" charset="0"/>
              <a:ea typeface="+mn-lt"/>
              <a:cs typeface="Arial" panose="020B0604020202020204" pitchFamily="34" charset="0"/>
            </a:endParaRPr>
          </a:p>
          <a:p>
            <a:pPr marL="285750" indent="-285750">
              <a:buFont typeface="Arial,Sans-Serif"/>
              <a:buChar char="•"/>
            </a:pPr>
            <a:r>
              <a:rPr lang="en-GB" dirty="0">
                <a:latin typeface="Arial" panose="020B0604020202020204" pitchFamily="34" charset="0"/>
                <a:ea typeface="+mn-lt"/>
                <a:cs typeface="Arial" panose="020B0604020202020204" pitchFamily="34" charset="0"/>
              </a:rPr>
              <a:t>Hints and Tips: </a:t>
            </a:r>
            <a:r>
              <a:rPr lang="en-GB" dirty="0">
                <a:solidFill>
                  <a:srgbClr val="575C96"/>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Prior Authority Hints and Tips (justice.gov.uk)</a:t>
            </a:r>
            <a:endParaRPr lang="en-GB" dirty="0">
              <a:solidFill>
                <a:srgbClr val="575C96"/>
              </a:solidFill>
              <a:latin typeface="Arial" panose="020B0604020202020204" pitchFamily="34" charset="0"/>
              <a:ea typeface="+mn-lt"/>
              <a:cs typeface="Arial" panose="020B0604020202020204" pitchFamily="34" charset="0"/>
            </a:endParaRPr>
          </a:p>
          <a:p>
            <a:pPr marL="285750" indent="-285750">
              <a:buFont typeface="Arial,Sans-Serif"/>
              <a:buChar char="•"/>
            </a:pPr>
            <a:r>
              <a:rPr lang="en-GB" dirty="0">
                <a:latin typeface="Arial" panose="020B0604020202020204" pitchFamily="34" charset="0"/>
                <a:ea typeface="+mn-lt"/>
                <a:cs typeface="Arial" panose="020B0604020202020204" pitchFamily="34" charset="0"/>
              </a:rPr>
              <a:t>Guidance: </a:t>
            </a:r>
            <a:r>
              <a:rPr lang="en-GB" dirty="0">
                <a:solidFill>
                  <a:srgbClr val="575C96"/>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Guidance on the Remuneration of Expert Witnessesv7.docx (publishing.service.gov.uk)</a:t>
            </a:r>
            <a:endParaRPr lang="en-GB" dirty="0">
              <a:solidFill>
                <a:srgbClr val="575C96"/>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800" dirty="0">
                <a:effectLst/>
                <a:latin typeface="Arial" panose="020B0604020202020204" pitchFamily="34" charset="0"/>
                <a:ea typeface="Calibri" panose="020F0502020204030204" pitchFamily="34" charset="0"/>
                <a:cs typeface="Arial" panose="020B0604020202020204" pitchFamily="34" charset="0"/>
              </a:rPr>
              <a:t>Psychologists: </a:t>
            </a:r>
            <a:r>
              <a:rPr lang="en-GB" sz="1800" u="sng" dirty="0">
                <a:solidFill>
                  <a:srgbClr val="575C96"/>
                </a:solidFill>
                <a:effectLst/>
                <a:latin typeface="Arial" panose="020B0604020202020204" pitchFamily="34" charset="0"/>
                <a:ea typeface="Calibri" panose="020F050202020403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http://www.hpc-uk.org/check</a:t>
            </a:r>
            <a:endParaRPr lang="en-GB" sz="1800" dirty="0">
              <a:solidFill>
                <a:srgbClr val="575C96"/>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1800" dirty="0">
                <a:effectLst/>
                <a:latin typeface="Arial" panose="020B0604020202020204" pitchFamily="34" charset="0"/>
                <a:ea typeface="Calibri" panose="020F0502020204030204" pitchFamily="34" charset="0"/>
                <a:cs typeface="Arial" panose="020B0604020202020204" pitchFamily="34" charset="0"/>
              </a:rPr>
              <a:t>Interpreters: </a:t>
            </a:r>
            <a:r>
              <a:rPr lang="en-GB" sz="1800" u="sng" dirty="0">
                <a:solidFill>
                  <a:srgbClr val="575C96"/>
                </a:solidFill>
                <a:effectLst/>
                <a:latin typeface="Arial" panose="020B0604020202020204" pitchFamily="34" charset="0"/>
                <a:ea typeface="Calibri" panose="020F050202020403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20154 Standard Civil Contract (publishing.service.gov.uk)</a:t>
            </a:r>
            <a:r>
              <a:rPr lang="en-GB" sz="1800" dirty="0">
                <a:solidFill>
                  <a:srgbClr val="575C96"/>
                </a:solidFill>
                <a:effectLst/>
                <a:latin typeface="Arial" panose="020B0604020202020204" pitchFamily="34" charset="0"/>
                <a:ea typeface="Calibri" panose="020F0502020204030204" pitchFamily="34" charset="0"/>
                <a:cs typeface="Arial" panose="020B0604020202020204" pitchFamily="34" charset="0"/>
              </a:rPr>
              <a:t>  </a:t>
            </a:r>
            <a:r>
              <a:rPr lang="en-GB" sz="1800" dirty="0">
                <a:effectLst/>
                <a:latin typeface="Arial" panose="020B0604020202020204" pitchFamily="34" charset="0"/>
                <a:ea typeface="Calibri" panose="020F0502020204030204" pitchFamily="34" charset="0"/>
                <a:cs typeface="Arial" panose="020B0604020202020204" pitchFamily="34" charset="0"/>
              </a:rPr>
              <a:t>Paras 2.47 – 2.51</a:t>
            </a:r>
            <a:endParaRPr lang="en-GB" dirty="0">
              <a:solidFill>
                <a:srgbClr val="787CAB"/>
              </a:solidFill>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Prior authority contacts: </a:t>
            </a:r>
          </a:p>
          <a:p>
            <a:r>
              <a:rPr lang="en-GB" b="1" dirty="0">
                <a:latin typeface="Arial" panose="020B0604020202020204" pitchFamily="34" charset="0"/>
                <a:cs typeface="Arial" panose="020B0604020202020204" pitchFamily="34" charset="0"/>
              </a:rPr>
              <a:t>Contact us:</a:t>
            </a:r>
          </a:p>
          <a:p>
            <a:pPr marL="285750" indent="-285750">
              <a:buFont typeface="Arial"/>
              <a:buChar char="•"/>
            </a:pPr>
            <a:r>
              <a:rPr lang="en-GB" dirty="0">
                <a:latin typeface="Arial" panose="020B0604020202020204" pitchFamily="34" charset="0"/>
                <a:cs typeface="Arial" panose="020B0604020202020204" pitchFamily="34" charset="0"/>
              </a:rPr>
              <a:t>Email the team at </a:t>
            </a:r>
            <a:r>
              <a:rPr lang="en-GB" dirty="0">
                <a:solidFill>
                  <a:srgbClr val="575C96"/>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CivilPriorAuthorityRequests@justice.gov.uk</a:t>
            </a:r>
            <a:endParaRPr lang="en-GB" dirty="0">
              <a:solidFill>
                <a:srgbClr val="575C96"/>
              </a:solidFill>
              <a:latin typeface="Arial" panose="020B0604020202020204" pitchFamily="34" charset="0"/>
              <a:cs typeface="Arial" panose="020B0604020202020204" pitchFamily="34" charset="0"/>
            </a:endParaRPr>
          </a:p>
          <a:p>
            <a:pPr marL="285750" indent="-285750">
              <a:buFont typeface="Arial"/>
              <a:buChar char="•"/>
            </a:pPr>
            <a:r>
              <a:rPr lang="en-GB" dirty="0">
                <a:latin typeface="Arial" panose="020B0604020202020204" pitchFamily="34" charset="0"/>
                <a:cs typeface="Arial" panose="020B0604020202020204" pitchFamily="34" charset="0"/>
              </a:rPr>
              <a:t>Contact the team via the Customer Services Team on 0300 200 2020</a:t>
            </a:r>
          </a:p>
          <a:p>
            <a:pPr marL="285750" indent="-285750">
              <a:buFont typeface="Arial"/>
              <a:buChar char="•"/>
            </a:pPr>
            <a:r>
              <a:rPr lang="en-GB" dirty="0">
                <a:latin typeface="Arial" panose="020B0604020202020204" pitchFamily="34" charset="0"/>
                <a:cs typeface="Arial" panose="020B0604020202020204" pitchFamily="34" charset="0"/>
              </a:rPr>
              <a:t>Welsh speaking solicitors can also contact us on the above number</a:t>
            </a:r>
            <a:endParaRPr lang="en-GB"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7D29B52-8212-4B1D-98C1-CA792A695D99}"/>
              </a:ext>
              <a:ext uri="{C183D7F6-B498-43B3-948B-1728B52AA6E4}">
                <adec:decorative xmlns:adec="http://schemas.microsoft.com/office/drawing/2017/decorative" val="0"/>
              </a:ext>
            </a:extLst>
          </p:cNvPr>
          <p:cNvSpPr>
            <a:spLocks noGrp="1"/>
          </p:cNvSpPr>
          <p:nvPr>
            <p:ph type="sldNum" sz="quarter" idx="12"/>
          </p:nvPr>
        </p:nvSpPr>
        <p:spPr/>
        <p:txBody>
          <a:bodyPr/>
          <a:lstStyle/>
          <a:p>
            <a:fld id="{9A8223AF-F2F5-41F7-A71C-81CE492BCB88}" type="slidenum">
              <a:rPr lang="en-GB" smtClean="0"/>
              <a:pPr/>
              <a:t>38</a:t>
            </a:fld>
            <a:endParaRPr lang="en-GB"/>
          </a:p>
        </p:txBody>
      </p:sp>
    </p:spTree>
    <p:extLst>
      <p:ext uri="{BB962C8B-B14F-4D97-AF65-F5344CB8AC3E}">
        <p14:creationId xmlns:p14="http://schemas.microsoft.com/office/powerpoint/2010/main" val="35111960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F4894DF-7A41-40C5-8E98-BC9F051ABCEB}"/>
              </a:ext>
              <a:ext uri="{C183D7F6-B498-43B3-948B-1728B52AA6E4}">
                <adec:decorative xmlns:adec="http://schemas.microsoft.com/office/drawing/2017/decorative" val="1"/>
              </a:ext>
            </a:extLst>
          </p:cNvPr>
          <p:cNvSpPr>
            <a:spLocks noGrp="1"/>
          </p:cNvSpPr>
          <p:nvPr>
            <p:ph type="ftr" sz="quarter" idx="11"/>
          </p:nvPr>
        </p:nvSpPr>
        <p:spPr>
          <a:xfrm>
            <a:off x="1915887" y="6330808"/>
            <a:ext cx="6815314" cy="331250"/>
          </a:xfrm>
        </p:spPr>
        <p:txBody>
          <a:bodyPr anchor="b">
            <a:normAutofit/>
          </a:bodyPr>
          <a:lstStyle/>
          <a:p>
            <a:pPr>
              <a:spcAft>
                <a:spcPts val="600"/>
              </a:spcAft>
            </a:pPr>
            <a:r>
              <a:rPr lang="en-GB"/>
              <a:t>Working with others to achieve excellence in the delivery of legal aid</a:t>
            </a:r>
          </a:p>
        </p:txBody>
      </p:sp>
      <p:sp>
        <p:nvSpPr>
          <p:cNvPr id="97" name="Title 96">
            <a:extLst>
              <a:ext uri="{FF2B5EF4-FFF2-40B4-BE49-F238E27FC236}">
                <a16:creationId xmlns:a16="http://schemas.microsoft.com/office/drawing/2014/main" id="{39B37AFD-A7CB-41A3-8578-A7F05619C522}"/>
              </a:ext>
            </a:extLst>
          </p:cNvPr>
          <p:cNvSpPr txBox="1">
            <a:spLocks noGrp="1"/>
          </p:cNvSpPr>
          <p:nvPr>
            <p:ph type="title" idx="4294967295"/>
          </p:nvPr>
        </p:nvSpPr>
        <p:spPr>
          <a:xfrm>
            <a:off x="480643" y="627095"/>
            <a:ext cx="6842816"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lang="en-GB">
                <a:latin typeface="+mn-lt"/>
                <a:ea typeface="+mn-ea"/>
                <a:cs typeface="+mn-cs"/>
              </a:rPr>
              <a:t>Our training website</a:t>
            </a:r>
            <a:endParaRPr lang="en-US" b="0">
              <a:latin typeface="+mn-lt"/>
              <a:ea typeface="+mn-ea"/>
              <a:cs typeface="+mn-cs"/>
            </a:endParaRPr>
          </a:p>
        </p:txBody>
      </p:sp>
      <p:sp>
        <p:nvSpPr>
          <p:cNvPr id="5" name="Slide Number Placeholder 4">
            <a:extLst>
              <a:ext uri="{FF2B5EF4-FFF2-40B4-BE49-F238E27FC236}">
                <a16:creationId xmlns:a16="http://schemas.microsoft.com/office/drawing/2014/main" id="{91452F5C-C07A-44F0-8866-7F1F121D81D2}"/>
              </a:ext>
              <a:ext uri="{C183D7F6-B498-43B3-948B-1728B52AA6E4}">
                <adec:decorative xmlns:adec="http://schemas.microsoft.com/office/drawing/2017/decorative" val="1"/>
              </a:ext>
            </a:extLst>
          </p:cNvPr>
          <p:cNvSpPr>
            <a:spLocks noGrp="1"/>
          </p:cNvSpPr>
          <p:nvPr>
            <p:ph type="sldNum" sz="quarter" idx="12"/>
          </p:nvPr>
        </p:nvSpPr>
        <p:spPr>
          <a:xfrm>
            <a:off x="11491456" y="6204808"/>
            <a:ext cx="270000" cy="252000"/>
          </a:xfrm>
        </p:spPr>
        <p:txBody>
          <a:bodyPr anchor="t">
            <a:normAutofit/>
          </a:bodyPr>
          <a:lstStyle/>
          <a:p>
            <a:pPr>
              <a:spcAft>
                <a:spcPts val="600"/>
              </a:spcAft>
            </a:pPr>
            <a:fld id="{9A8223AF-F2F5-41F7-A71C-81CE492BCB88}" type="slidenum">
              <a:rPr lang="en-GB" smtClean="0"/>
              <a:pPr>
                <a:spcAft>
                  <a:spcPts val="600"/>
                </a:spcAft>
              </a:pPr>
              <a:t>39</a:t>
            </a:fld>
            <a:endParaRPr lang="en-GB"/>
          </a:p>
        </p:txBody>
      </p:sp>
      <p:graphicFrame>
        <p:nvGraphicFramePr>
          <p:cNvPr id="3" name="Content Placeholder 2" descr="Vertical box list">
            <a:extLst>
              <a:ext uri="{FF2B5EF4-FFF2-40B4-BE49-F238E27FC236}">
                <a16:creationId xmlns:a16="http://schemas.microsoft.com/office/drawing/2014/main" id="{A2AEA88C-A77B-49FA-9957-07E661748AD0}"/>
              </a:ext>
            </a:extLst>
          </p:cNvPr>
          <p:cNvGraphicFramePr>
            <a:graphicFrameLocks noGrp="1"/>
          </p:cNvGraphicFramePr>
          <p:nvPr>
            <p:ph idx="1"/>
            <p:extLst>
              <p:ext uri="{D42A27DB-BD31-4B8C-83A1-F6EECF244321}">
                <p14:modId xmlns:p14="http://schemas.microsoft.com/office/powerpoint/2010/main" val="3406567445"/>
              </p:ext>
            </p:extLst>
          </p:nvPr>
        </p:nvGraphicFramePr>
        <p:xfrm>
          <a:off x="639536" y="1413377"/>
          <a:ext cx="10138391" cy="4729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AA383D69-CF2C-4B85-B8C8-57BC21BE0E87}"/>
              </a:ext>
              <a:ext uri="{C183D7F6-B498-43B3-948B-1728B52AA6E4}">
                <adec:decorative xmlns:adec="http://schemas.microsoft.com/office/drawing/2017/decorative" val="1"/>
              </a:ext>
            </a:extLst>
          </p:cNvPr>
          <p:cNvPicPr>
            <a:picLocks noChangeAspect="1"/>
          </p:cNvPicPr>
          <p:nvPr/>
        </p:nvPicPr>
        <p:blipFill rotWithShape="1">
          <a:blip r:embed="rId7"/>
          <a:srcRect l="9494" t="3164" r="10391"/>
          <a:stretch/>
        </p:blipFill>
        <p:spPr>
          <a:xfrm>
            <a:off x="9891133" y="857927"/>
            <a:ext cx="1820224" cy="2200107"/>
          </a:xfrm>
          <a:prstGeom prst="rect">
            <a:avLst/>
          </a:prstGeom>
        </p:spPr>
      </p:pic>
    </p:spTree>
    <p:extLst>
      <p:ext uri="{BB962C8B-B14F-4D97-AF65-F5344CB8AC3E}">
        <p14:creationId xmlns:p14="http://schemas.microsoft.com/office/powerpoint/2010/main" val="1262691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946D941-69F5-4D75-9CBE-0B026873E015}"/>
              </a:ext>
            </a:extLst>
          </p:cNvPr>
          <p:cNvSpPr>
            <a:spLocks noGrp="1"/>
          </p:cNvSpPr>
          <p:nvPr>
            <p:ph type="title"/>
          </p:nvPr>
        </p:nvSpPr>
        <p:spPr/>
        <p:txBody>
          <a:bodyPr/>
          <a:lstStyle/>
          <a:p>
            <a:r>
              <a:rPr lang="en-GB"/>
              <a:t>Civil applications: Managing live cases</a:t>
            </a:r>
          </a:p>
        </p:txBody>
      </p:sp>
      <p:sp>
        <p:nvSpPr>
          <p:cNvPr id="22" name="Content Placeholder 3">
            <a:extLst>
              <a:ext uri="{FF2B5EF4-FFF2-40B4-BE49-F238E27FC236}">
                <a16:creationId xmlns:a16="http://schemas.microsoft.com/office/drawing/2014/main" id="{4430A96E-AAE9-4F88-9369-867CBBEBAF2B}"/>
              </a:ext>
            </a:extLst>
          </p:cNvPr>
          <p:cNvSpPr txBox="1">
            <a:spLocks/>
          </p:cNvSpPr>
          <p:nvPr/>
        </p:nvSpPr>
        <p:spPr>
          <a:xfrm>
            <a:off x="648000" y="1121432"/>
            <a:ext cx="10561857" cy="742896"/>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20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3pPr>
            <a:lvl4pPr marL="230400" indent="-2286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600" kern="1200">
                <a:solidFill>
                  <a:schemeClr val="tx1"/>
                </a:solidFill>
                <a:latin typeface="+mn-lt"/>
                <a:ea typeface="+mn-ea"/>
                <a:cs typeface="+mn-cs"/>
              </a:defRPr>
            </a:lvl4pPr>
            <a:lvl5pPr marL="457200" indent="-228600" algn="l" defTabSz="914400" rtl="0" eaLnBrk="1" latinLnBrk="0" hangingPunct="1">
              <a:lnSpc>
                <a:spcPct val="100000"/>
              </a:lnSpc>
              <a:spcBef>
                <a:spcPts val="0"/>
              </a:spcBef>
              <a:spcAft>
                <a:spcPts val="600"/>
              </a:spcAft>
              <a:buClr>
                <a:srgbClr val="00B1EB"/>
              </a:buClr>
              <a:buFont typeface="Arial" panose="020B0604020202020204" pitchFamily="34" charset="0"/>
              <a:buChar char="•"/>
              <a:defRPr sz="1600" kern="1200">
                <a:solidFill>
                  <a:schemeClr val="tx1"/>
                </a:solidFill>
                <a:latin typeface="+mn-lt"/>
                <a:ea typeface="+mn-ea"/>
                <a:cs typeface="+mn-cs"/>
              </a:defRPr>
            </a:lvl5pPr>
            <a:lvl6pPr marL="914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4" indent="0">
              <a:lnSpc>
                <a:spcPct val="150000"/>
              </a:lnSpc>
              <a:buClr>
                <a:schemeClr val="tx1"/>
              </a:buClr>
              <a:buNone/>
            </a:pPr>
            <a:r>
              <a:rPr lang="en-GB" sz="1800" b="1">
                <a:solidFill>
                  <a:schemeClr val="tx1"/>
                </a:solidFill>
              </a:rPr>
              <a:t>Purpose of the webinar: </a:t>
            </a:r>
            <a:endParaRPr lang="en-US" sz="1800" b="1">
              <a:ea typeface="+mn-lt"/>
              <a:cs typeface="+mn-lt"/>
            </a:endParaRPr>
          </a:p>
          <a:p>
            <a:pPr marL="742950" lvl="4" indent="-285750">
              <a:lnSpc>
                <a:spcPct val="150000"/>
              </a:lnSpc>
              <a:buClr>
                <a:schemeClr val="tx1"/>
              </a:buClr>
            </a:pPr>
            <a:r>
              <a:rPr lang="en-US" sz="1800" b="1">
                <a:ea typeface="+mn-lt"/>
                <a:cs typeface="+mn-lt"/>
              </a:rPr>
              <a:t>The purpose of the webinar is to help you understand the processes involved when managing a live civil case on CCMS</a:t>
            </a:r>
            <a:endParaRPr lang="en-US" sz="1800" b="1">
              <a:cs typeface="Arial"/>
            </a:endParaRPr>
          </a:p>
        </p:txBody>
      </p:sp>
      <p:sp>
        <p:nvSpPr>
          <p:cNvPr id="23" name="Rectangle 22">
            <a:extLst>
              <a:ext uri="{FF2B5EF4-FFF2-40B4-BE49-F238E27FC236}">
                <a16:creationId xmlns:a16="http://schemas.microsoft.com/office/drawing/2014/main" id="{6C6BCFBE-26C2-411D-BBFA-860BC052D27F}"/>
              </a:ext>
            </a:extLst>
          </p:cNvPr>
          <p:cNvSpPr/>
          <p:nvPr/>
        </p:nvSpPr>
        <p:spPr>
          <a:xfrm>
            <a:off x="4440064" y="3000066"/>
            <a:ext cx="6837536" cy="2585323"/>
          </a:xfrm>
          <a:prstGeom prst="rect">
            <a:avLst/>
          </a:prstGeom>
        </p:spPr>
        <p:txBody>
          <a:bodyPr wrap="square" lIns="91440" tIns="45720" rIns="91440" bIns="45720" anchor="t">
            <a:spAutoFit/>
          </a:bodyPr>
          <a:lstStyle/>
          <a:p>
            <a:pPr>
              <a:spcAft>
                <a:spcPts val="0"/>
              </a:spcAft>
            </a:pPr>
            <a:r>
              <a:rPr lang="en-GB" dirty="0">
                <a:latin typeface="Arial"/>
                <a:ea typeface="Calibri" panose="020F0502020204030204" pitchFamily="34" charset="0"/>
                <a:cs typeface="Arial"/>
              </a:rPr>
              <a:t>By the end of the webinar, you will have a wider understanding of:</a:t>
            </a:r>
          </a:p>
          <a:p>
            <a:pPr>
              <a:spcAft>
                <a:spcPts val="0"/>
              </a:spcAft>
            </a:pPr>
            <a:endParaRPr lang="en-GB" dirty="0">
              <a:latin typeface="Arial"/>
              <a:ea typeface="Calibri" panose="020F0502020204030204" pitchFamily="34" charset="0"/>
              <a:cs typeface="Arial"/>
            </a:endParaRPr>
          </a:p>
          <a:p>
            <a:pPr marL="285750" indent="-285750">
              <a:spcAft>
                <a:spcPts val="0"/>
              </a:spcAft>
              <a:buFont typeface="Arial" panose="020B0604020202020204" pitchFamily="34" charset="0"/>
              <a:buChar char="•"/>
            </a:pPr>
            <a:r>
              <a:rPr lang="en-GB" dirty="0">
                <a:latin typeface="Arial"/>
                <a:ea typeface="Calibri" panose="020F0502020204030204" pitchFamily="34" charset="0"/>
                <a:cs typeface="Arial"/>
              </a:rPr>
              <a:t>The means re-assessment process</a:t>
            </a:r>
          </a:p>
          <a:p>
            <a:pPr marL="285750" indent="-285750">
              <a:spcAft>
                <a:spcPts val="0"/>
              </a:spcAft>
              <a:buFont typeface="Arial" panose="020B0604020202020204" pitchFamily="34" charset="0"/>
              <a:buChar char="•"/>
            </a:pPr>
            <a:r>
              <a:rPr lang="en-GB" dirty="0">
                <a:latin typeface="Arial"/>
                <a:ea typeface="Calibri" panose="020F0502020204030204" pitchFamily="34" charset="0"/>
                <a:cs typeface="Arial"/>
              </a:rPr>
              <a:t>Amending certificates to add new proceedings and limitations</a:t>
            </a:r>
          </a:p>
          <a:p>
            <a:pPr marL="285750" indent="-285750">
              <a:spcAft>
                <a:spcPts val="0"/>
              </a:spcAft>
              <a:buFont typeface="Arial" panose="020B0604020202020204" pitchFamily="34" charset="0"/>
              <a:buChar char="•"/>
            </a:pPr>
            <a:r>
              <a:rPr lang="en-GB" dirty="0">
                <a:latin typeface="Arial"/>
                <a:ea typeface="Calibri" panose="020F0502020204030204" pitchFamily="34" charset="0"/>
                <a:cs typeface="Arial"/>
              </a:rPr>
              <a:t>Means representations and responding to allegations of     non-disclosure</a:t>
            </a:r>
          </a:p>
          <a:p>
            <a:pPr marL="285750" indent="-285750">
              <a:spcAft>
                <a:spcPts val="0"/>
              </a:spcAft>
              <a:buFont typeface="Arial" panose="020B0604020202020204" pitchFamily="34" charset="0"/>
              <a:buChar char="•"/>
            </a:pPr>
            <a:r>
              <a:rPr lang="en-GB" dirty="0">
                <a:latin typeface="Arial"/>
                <a:ea typeface="Calibri" panose="020F0502020204030204" pitchFamily="34" charset="0"/>
                <a:cs typeface="Arial"/>
              </a:rPr>
              <a:t>Applying for prior authority to instruct experts</a:t>
            </a:r>
          </a:p>
          <a:p>
            <a:endParaRPr lang="en-GB" dirty="0">
              <a:latin typeface="Arial" panose="020B0604020202020204" pitchFamily="34" charset="0"/>
              <a:ea typeface="Calibri" panose="020F0502020204030204" pitchFamily="34" charset="0"/>
              <a:cs typeface="Arial" panose="020B0604020202020204" pitchFamily="34" charset="0"/>
            </a:endParaRPr>
          </a:p>
          <a:p>
            <a:endParaRPr lang="en-GB" dirty="0">
              <a:latin typeface="Arial" panose="020B0604020202020204" pitchFamily="34" charset="0"/>
              <a:ea typeface="Calibri" panose="020F0502020204030204" pitchFamily="34" charset="0"/>
              <a:cs typeface="Arial" panose="020B0604020202020204" pitchFamily="34" charset="0"/>
            </a:endParaRPr>
          </a:p>
        </p:txBody>
      </p:sp>
      <p:pic>
        <p:nvPicPr>
          <p:cNvPr id="25" name="Picture 24">
            <a:extLst>
              <a:ext uri="{FF2B5EF4-FFF2-40B4-BE49-F238E27FC236}">
                <a16:creationId xmlns:a16="http://schemas.microsoft.com/office/drawing/2014/main" id="{81238425-FE1A-49CC-83F3-16097BECE2D5}"/>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6182" t="4478" r="16143" b="8741"/>
          <a:stretch/>
        </p:blipFill>
        <p:spPr>
          <a:xfrm>
            <a:off x="914400" y="2681981"/>
            <a:ext cx="2737142" cy="3494883"/>
          </a:xfrm>
          <a:prstGeom prst="rect">
            <a:avLst/>
          </a:prstGeom>
        </p:spPr>
      </p:pic>
      <p:sp>
        <p:nvSpPr>
          <p:cNvPr id="9" name="Footer Placeholder 1">
            <a:extLst>
              <a:ext uri="{FF2B5EF4-FFF2-40B4-BE49-F238E27FC236}">
                <a16:creationId xmlns:a16="http://schemas.microsoft.com/office/drawing/2014/main" id="{224DEA7C-AB02-45AC-9BEB-BBC4CCC3DFD2}"/>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r>
              <a:rPr lang="en-GB"/>
              <a:t>Working with others to achieve excellence in the delivery of  legal aid  </a:t>
            </a:r>
          </a:p>
        </p:txBody>
      </p:sp>
      <p:sp>
        <p:nvSpPr>
          <p:cNvPr id="3" name="Slide Number Placeholder 2">
            <a:extLst>
              <a:ext uri="{FF2B5EF4-FFF2-40B4-BE49-F238E27FC236}">
                <a16:creationId xmlns:a16="http://schemas.microsoft.com/office/drawing/2014/main" id="{6D253D61-B3E2-4BAC-8774-45119DB4D54C}"/>
              </a:ext>
            </a:extLst>
          </p:cNvPr>
          <p:cNvSpPr>
            <a:spLocks noGrp="1"/>
          </p:cNvSpPr>
          <p:nvPr>
            <p:ph type="sldNum" sz="quarter" idx="12"/>
          </p:nvPr>
        </p:nvSpPr>
        <p:spPr/>
        <p:txBody>
          <a:bodyPr/>
          <a:lstStyle/>
          <a:p>
            <a:fld id="{9A8223AF-F2F5-41F7-A71C-81CE492BCB88}" type="slidenum">
              <a:rPr lang="en-GB" smtClean="0"/>
              <a:pPr/>
              <a:t>4</a:t>
            </a:fld>
            <a:endParaRPr lang="en-GB"/>
          </a:p>
        </p:txBody>
      </p:sp>
    </p:spTree>
    <p:extLst>
      <p:ext uri="{BB962C8B-B14F-4D97-AF65-F5344CB8AC3E}">
        <p14:creationId xmlns:p14="http://schemas.microsoft.com/office/powerpoint/2010/main" val="20342742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1F2D355-4C55-4518-B1D5-49752217B26C}"/>
              </a:ext>
            </a:extLst>
          </p:cNvPr>
          <p:cNvSpPr>
            <a:spLocks noGrp="1"/>
          </p:cNvSpPr>
          <p:nvPr>
            <p:ph type="title"/>
          </p:nvPr>
        </p:nvSpPr>
        <p:spPr>
          <a:xfrm>
            <a:off x="545807" y="599753"/>
            <a:ext cx="7643719" cy="376196"/>
          </a:xfrm>
        </p:spPr>
        <p:txBody>
          <a:bodyPr>
            <a:normAutofit/>
          </a:bodyPr>
          <a:lstStyle/>
          <a:p>
            <a:r>
              <a:rPr lang="en-GB"/>
              <a:t>Our communications channels</a:t>
            </a:r>
          </a:p>
        </p:txBody>
      </p:sp>
      <p:graphicFrame>
        <p:nvGraphicFramePr>
          <p:cNvPr id="6" name="Content Placeholder 5" descr="Step up process infographic">
            <a:extLst>
              <a:ext uri="{FF2B5EF4-FFF2-40B4-BE49-F238E27FC236}">
                <a16:creationId xmlns:a16="http://schemas.microsoft.com/office/drawing/2014/main" id="{0D53DB1A-39CA-4CFA-8832-06236C642902}"/>
              </a:ext>
            </a:extLst>
          </p:cNvPr>
          <p:cNvGraphicFramePr>
            <a:graphicFrameLocks noGrp="1"/>
          </p:cNvGraphicFramePr>
          <p:nvPr>
            <p:ph idx="1"/>
            <p:extLst>
              <p:ext uri="{D42A27DB-BD31-4B8C-83A1-F6EECF244321}">
                <p14:modId xmlns:p14="http://schemas.microsoft.com/office/powerpoint/2010/main" val="552304927"/>
              </p:ext>
            </p:extLst>
          </p:nvPr>
        </p:nvGraphicFramePr>
        <p:xfrm>
          <a:off x="-866396" y="1071196"/>
          <a:ext cx="12889822" cy="28742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C75D9C1D-7C56-428D-B7C5-419FA10CCD6E}"/>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a:t>Working with others to achieve excellence in the delivery of legal aid</a:t>
            </a:r>
          </a:p>
        </p:txBody>
      </p:sp>
      <p:sp>
        <p:nvSpPr>
          <p:cNvPr id="5" name="Slide Number Placeholder 4">
            <a:extLst>
              <a:ext uri="{FF2B5EF4-FFF2-40B4-BE49-F238E27FC236}">
                <a16:creationId xmlns:a16="http://schemas.microsoft.com/office/drawing/2014/main" id="{F5CE8B5A-7C0C-4A9E-AB9F-E796E14815AF}"/>
              </a:ext>
              <a:ext uri="{C183D7F6-B498-43B3-948B-1728B52AA6E4}">
                <adec:decorative xmlns:adec="http://schemas.microsoft.com/office/drawing/2017/decorative" val="1"/>
              </a:ext>
            </a:extLst>
          </p:cNvPr>
          <p:cNvSpPr>
            <a:spLocks noGrp="1"/>
          </p:cNvSpPr>
          <p:nvPr>
            <p:ph type="sldNum" sz="quarter" idx="12"/>
          </p:nvPr>
        </p:nvSpPr>
        <p:spPr/>
        <p:txBody>
          <a:bodyPr/>
          <a:lstStyle/>
          <a:p>
            <a:fld id="{9A8223AF-F2F5-41F7-A71C-81CE492BCB88}" type="slidenum">
              <a:rPr lang="en-GB" smtClean="0"/>
              <a:pPr/>
              <a:t>40</a:t>
            </a:fld>
            <a:endParaRPr lang="en-GB"/>
          </a:p>
        </p:txBody>
      </p:sp>
      <p:pic>
        <p:nvPicPr>
          <p:cNvPr id="3" name="Picture 2">
            <a:extLst>
              <a:ext uri="{FF2B5EF4-FFF2-40B4-BE49-F238E27FC236}">
                <a16:creationId xmlns:a16="http://schemas.microsoft.com/office/drawing/2014/main" id="{C0159406-D629-4F82-8FA5-0F39C90E1B31}"/>
              </a:ext>
              <a:ext uri="{C183D7F6-B498-43B3-948B-1728B52AA6E4}">
                <adec:decorative xmlns:adec="http://schemas.microsoft.com/office/drawing/2017/decorative" val="1"/>
              </a:ext>
            </a:extLst>
          </p:cNvPr>
          <p:cNvPicPr>
            <a:picLocks noChangeAspect="1"/>
          </p:cNvPicPr>
          <p:nvPr/>
        </p:nvPicPr>
        <p:blipFill rotWithShape="1">
          <a:blip r:embed="rId7">
            <a:extLst>
              <a:ext uri="{28A0092B-C50C-407E-A947-70E740481C1C}">
                <a14:useLocalDpi xmlns:a14="http://schemas.microsoft.com/office/drawing/2010/main" val="0"/>
              </a:ext>
            </a:extLst>
          </a:blip>
          <a:srcRect l="13092" t="5582" r="13595" b="4206"/>
          <a:stretch/>
        </p:blipFill>
        <p:spPr>
          <a:xfrm>
            <a:off x="7757458" y="3138373"/>
            <a:ext cx="2647030" cy="1204172"/>
          </a:xfrm>
          <a:prstGeom prst="rect">
            <a:avLst/>
          </a:prstGeom>
          <a:ln>
            <a:solidFill>
              <a:srgbClr val="61A396"/>
            </a:solidFill>
          </a:ln>
        </p:spPr>
      </p:pic>
      <p:pic>
        <p:nvPicPr>
          <p:cNvPr id="10" name="Picture 9">
            <a:extLst>
              <a:ext uri="{FF2B5EF4-FFF2-40B4-BE49-F238E27FC236}">
                <a16:creationId xmlns:a16="http://schemas.microsoft.com/office/drawing/2014/main" id="{63828356-DFAD-4136-B027-E0FF82796FE1}"/>
              </a:ext>
              <a:ext uri="{C183D7F6-B498-43B3-948B-1728B52AA6E4}">
                <adec:decorative xmlns:adec="http://schemas.microsoft.com/office/drawing/2017/decorative" val="1"/>
              </a:ext>
            </a:extLst>
          </p:cNvPr>
          <p:cNvPicPr>
            <a:picLocks noChangeAspect="1"/>
          </p:cNvPicPr>
          <p:nvPr/>
        </p:nvPicPr>
        <p:blipFill>
          <a:blip r:embed="rId8">
            <a:alphaModFix amt="70000"/>
            <a:extLst>
              <a:ext uri="{28A0092B-C50C-407E-A947-70E740481C1C}">
                <a14:useLocalDpi xmlns:a14="http://schemas.microsoft.com/office/drawing/2010/main" val="0"/>
              </a:ext>
            </a:extLst>
          </a:blip>
          <a:stretch>
            <a:fillRect/>
          </a:stretch>
        </p:blipFill>
        <p:spPr>
          <a:xfrm>
            <a:off x="4772485" y="3879597"/>
            <a:ext cx="2647029" cy="1204172"/>
          </a:xfrm>
          <a:prstGeom prst="rect">
            <a:avLst/>
          </a:prstGeom>
          <a:ln>
            <a:solidFill>
              <a:srgbClr val="61A396"/>
            </a:solidFill>
          </a:ln>
        </p:spPr>
      </p:pic>
      <p:pic>
        <p:nvPicPr>
          <p:cNvPr id="13" name="Picture 12">
            <a:extLst>
              <a:ext uri="{FF2B5EF4-FFF2-40B4-BE49-F238E27FC236}">
                <a16:creationId xmlns:a16="http://schemas.microsoft.com/office/drawing/2014/main" id="{E4B79E01-82C1-4759-9CEB-CC979A8F48B9}"/>
              </a:ext>
              <a:ext uri="{C183D7F6-B498-43B3-948B-1728B52AA6E4}">
                <adec:decorative xmlns:adec="http://schemas.microsoft.com/office/drawing/2017/decorative" val="1"/>
              </a:ext>
            </a:extLst>
          </p:cNvPr>
          <p:cNvPicPr>
            <a:picLocks noChangeAspect="1"/>
          </p:cNvPicPr>
          <p:nvPr/>
        </p:nvPicPr>
        <p:blipFill rotWithShape="1">
          <a:blip r:embed="rId9">
            <a:alphaModFix amt="70000"/>
            <a:extLst>
              <a:ext uri="{28A0092B-C50C-407E-A947-70E740481C1C}">
                <a14:useLocalDpi xmlns:a14="http://schemas.microsoft.com/office/drawing/2010/main" val="0"/>
              </a:ext>
            </a:extLst>
          </a:blip>
          <a:srcRect l="29496" t="13891" r="33297" b="23159"/>
          <a:stretch/>
        </p:blipFill>
        <p:spPr>
          <a:xfrm>
            <a:off x="1435910" y="4253921"/>
            <a:ext cx="2527106" cy="1204172"/>
          </a:xfrm>
          <a:prstGeom prst="rect">
            <a:avLst/>
          </a:prstGeom>
        </p:spPr>
      </p:pic>
    </p:spTree>
    <p:extLst>
      <p:ext uri="{BB962C8B-B14F-4D97-AF65-F5344CB8AC3E}">
        <p14:creationId xmlns:p14="http://schemas.microsoft.com/office/powerpoint/2010/main" val="5015077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81C31E-4462-453B-84A8-B5EDEF61CCB0}"/>
              </a:ext>
            </a:extLst>
          </p:cNvPr>
          <p:cNvSpPr>
            <a:spLocks noGrp="1"/>
          </p:cNvSpPr>
          <p:nvPr>
            <p:ph type="title" idx="4294967295"/>
          </p:nvPr>
        </p:nvSpPr>
        <p:spPr>
          <a:xfrm>
            <a:off x="648000" y="-345232"/>
            <a:ext cx="11012776" cy="345232"/>
          </a:xfrm>
        </p:spPr>
        <p:txBody>
          <a:bodyPr vert="horz" lIns="0" tIns="0" rIns="0" bIns="0" rtlCol="0" anchor="b" anchorCtr="0">
            <a:normAutofit/>
          </a:bodyPr>
          <a:lstStyle/>
          <a:p>
            <a:r>
              <a:rPr lang="en-GB"/>
              <a:t>End slide</a:t>
            </a:r>
          </a:p>
        </p:txBody>
      </p:sp>
      <p:sp>
        <p:nvSpPr>
          <p:cNvPr id="2" name="Text Placeholder 1">
            <a:extLst>
              <a:ext uri="{FF2B5EF4-FFF2-40B4-BE49-F238E27FC236}">
                <a16:creationId xmlns:a16="http://schemas.microsoft.com/office/drawing/2014/main" id="{DBB6780B-6F95-4CBC-ADDD-ED881EBDCE66}"/>
              </a:ext>
            </a:extLst>
          </p:cNvPr>
          <p:cNvSpPr>
            <a:spLocks noGrp="1"/>
          </p:cNvSpPr>
          <p:nvPr>
            <p:ph type="body" sz="quarter" idx="10"/>
          </p:nvPr>
        </p:nvSpPr>
        <p:spPr/>
        <p:txBody>
          <a:bodyPr/>
          <a:lstStyle/>
          <a:p>
            <a:endParaRPr lang="en-GB"/>
          </a:p>
        </p:txBody>
      </p:sp>
      <p:sp>
        <p:nvSpPr>
          <p:cNvPr id="3" name="Text Placeholder 2">
            <a:extLst>
              <a:ext uri="{FF2B5EF4-FFF2-40B4-BE49-F238E27FC236}">
                <a16:creationId xmlns:a16="http://schemas.microsoft.com/office/drawing/2014/main" id="{503F3D3D-4C18-4F38-8A3F-06CA223EA6EB}"/>
              </a:ext>
            </a:extLst>
          </p:cNvPr>
          <p:cNvSpPr>
            <a:spLocks noGrp="1"/>
          </p:cNvSpPr>
          <p:nvPr>
            <p:ph type="body" sz="quarter" idx="11"/>
          </p:nvPr>
        </p:nvSpPr>
        <p:spPr/>
        <p:txBody>
          <a:bodyPr/>
          <a:lstStyle/>
          <a:p>
            <a:endParaRPr lang="en-GB"/>
          </a:p>
        </p:txBody>
      </p:sp>
      <p:sp>
        <p:nvSpPr>
          <p:cNvPr id="4" name="Text Placeholder 3">
            <a:extLst>
              <a:ext uri="{FF2B5EF4-FFF2-40B4-BE49-F238E27FC236}">
                <a16:creationId xmlns:a16="http://schemas.microsoft.com/office/drawing/2014/main" id="{B30B3E49-62AF-4484-92AC-B4DC983A6A53}"/>
              </a:ext>
            </a:extLst>
          </p:cNvPr>
          <p:cNvSpPr>
            <a:spLocks noGrp="1"/>
          </p:cNvSpPr>
          <p:nvPr>
            <p:ph type="body" sz="quarter" idx="12"/>
          </p:nvPr>
        </p:nvSpPr>
        <p:spPr/>
        <p:txBody>
          <a:bodyPr/>
          <a:lstStyle/>
          <a:p>
            <a:endParaRPr lang="en-GB"/>
          </a:p>
        </p:txBody>
      </p:sp>
    </p:spTree>
    <p:extLst>
      <p:ext uri="{BB962C8B-B14F-4D97-AF65-F5344CB8AC3E}">
        <p14:creationId xmlns:p14="http://schemas.microsoft.com/office/powerpoint/2010/main" val="1142319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642386-80C0-4278-ADAD-CDEFBEDB568D}"/>
              </a:ext>
            </a:extLst>
          </p:cNvPr>
          <p:cNvSpPr>
            <a:spLocks noGrp="1"/>
          </p:cNvSpPr>
          <p:nvPr>
            <p:ph type="title"/>
          </p:nvPr>
        </p:nvSpPr>
        <p:spPr>
          <a:xfrm>
            <a:off x="756000" y="2634863"/>
            <a:ext cx="10291200" cy="1013863"/>
          </a:xfrm>
        </p:spPr>
        <p:txBody>
          <a:bodyPr>
            <a:normAutofit fontScale="90000"/>
          </a:bodyPr>
          <a:lstStyle/>
          <a:p>
            <a:r>
              <a:rPr lang="en-GB" sz="3800" dirty="0"/>
              <a:t>Means re-assessments </a:t>
            </a:r>
            <a:br>
              <a:rPr lang="en-GB" dirty="0"/>
            </a:br>
            <a:br>
              <a:rPr lang="en-GB" dirty="0"/>
            </a:br>
            <a:endParaRPr lang="en-GB" sz="2700" dirty="0"/>
          </a:p>
        </p:txBody>
      </p:sp>
    </p:spTree>
    <p:extLst>
      <p:ext uri="{BB962C8B-B14F-4D97-AF65-F5344CB8AC3E}">
        <p14:creationId xmlns:p14="http://schemas.microsoft.com/office/powerpoint/2010/main" val="3910676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F10DF-7178-D0C3-868A-EE0E933F8AF9}"/>
              </a:ext>
            </a:extLst>
          </p:cNvPr>
          <p:cNvSpPr>
            <a:spLocks noGrp="1"/>
          </p:cNvSpPr>
          <p:nvPr>
            <p:ph type="title"/>
          </p:nvPr>
        </p:nvSpPr>
        <p:spPr/>
        <p:txBody>
          <a:bodyPr/>
          <a:lstStyle/>
          <a:p>
            <a:r>
              <a:rPr lang="en-GB" dirty="0">
                <a:cs typeface="Arial"/>
              </a:rPr>
              <a:t>Assessing financial eligibility: Hints and tips                                       </a:t>
            </a:r>
            <a:endParaRPr lang="en-GB" dirty="0"/>
          </a:p>
        </p:txBody>
      </p:sp>
      <p:sp>
        <p:nvSpPr>
          <p:cNvPr id="3" name="Content Placeholder 2">
            <a:extLst>
              <a:ext uri="{FF2B5EF4-FFF2-40B4-BE49-F238E27FC236}">
                <a16:creationId xmlns:a16="http://schemas.microsoft.com/office/drawing/2014/main" id="{28171399-687C-CD93-17FC-18EAA7A8CCB1}"/>
              </a:ext>
            </a:extLst>
          </p:cNvPr>
          <p:cNvSpPr>
            <a:spLocks noGrp="1"/>
          </p:cNvSpPr>
          <p:nvPr>
            <p:ph idx="1"/>
          </p:nvPr>
        </p:nvSpPr>
        <p:spPr>
          <a:xfrm>
            <a:off x="648000" y="1441440"/>
            <a:ext cx="10900871" cy="3975120"/>
          </a:xfrm>
        </p:spPr>
        <p:txBody>
          <a:bodyPr>
            <a:normAutofit/>
          </a:bodyPr>
          <a:lstStyle/>
          <a:p>
            <a:r>
              <a:rPr lang="en-GB" sz="1800" dirty="0">
                <a:latin typeface="Arial"/>
                <a:cs typeface="Arial"/>
              </a:rPr>
              <a:t>Means re-assessments:</a:t>
            </a:r>
          </a:p>
          <a:p>
            <a:r>
              <a:rPr lang="en-GB" sz="1800" b="0" dirty="0">
                <a:latin typeface="Arial"/>
                <a:cs typeface="Arial"/>
              </a:rPr>
              <a:t>Once a substantive civil means certificate has been issued, the LAA will periodically call for a means re-assessment, to ensure the client remains financially eligible for funding throughout the life of the certificate. </a:t>
            </a:r>
            <a:endParaRPr lang="en-GB" sz="1800" b="0" dirty="0">
              <a:latin typeface="Arial" panose="020B0604020202020204" pitchFamily="34" charset="0"/>
              <a:cs typeface="Arial" panose="020B0604020202020204" pitchFamily="34" charset="0"/>
            </a:endParaRPr>
          </a:p>
          <a:p>
            <a:r>
              <a:rPr lang="en-GB" sz="1800" b="0" dirty="0">
                <a:latin typeface="Arial"/>
                <a:cs typeface="Arial"/>
              </a:rPr>
              <a:t>Means re-assessment requests will be sent via CCMS and will occur as follows:</a:t>
            </a:r>
          </a:p>
          <a:p>
            <a:pPr marL="285750" indent="-285750">
              <a:buFont typeface="Arial" panose="020B0604020202020204" pitchFamily="34" charset="0"/>
              <a:buChar char="•"/>
            </a:pPr>
            <a:r>
              <a:rPr lang="en-GB" sz="1800" b="0" dirty="0">
                <a:latin typeface="Arial"/>
                <a:cs typeface="Arial"/>
              </a:rPr>
              <a:t>Non-Passported cases every 12 months</a:t>
            </a:r>
          </a:p>
          <a:p>
            <a:pPr marL="285750" indent="-285750">
              <a:buFont typeface="Arial" panose="020B0604020202020204" pitchFamily="34" charset="0"/>
              <a:buChar char="•"/>
            </a:pPr>
            <a:r>
              <a:rPr lang="en-GB" sz="1800" b="0" dirty="0">
                <a:latin typeface="Arial"/>
                <a:cs typeface="Arial"/>
              </a:rPr>
              <a:t>Immigration and prisoner cases every 24 months </a:t>
            </a:r>
          </a:p>
          <a:p>
            <a:pPr marL="285750" indent="-285750">
              <a:buFont typeface="Arial" panose="020B0604020202020204" pitchFamily="34" charset="0"/>
              <a:buChar char="•"/>
            </a:pPr>
            <a:r>
              <a:rPr lang="en-GB" sz="1800" b="0" dirty="0">
                <a:latin typeface="Arial"/>
                <a:cs typeface="Arial"/>
              </a:rPr>
              <a:t>Child cases, upon the child's 16th birthday </a:t>
            </a:r>
          </a:p>
          <a:p>
            <a:pPr marL="285750" indent="-285750">
              <a:buFont typeface="Arial" panose="020B0604020202020204" pitchFamily="34" charset="0"/>
              <a:buChar char="•"/>
            </a:pPr>
            <a:r>
              <a:rPr lang="en-GB" sz="1800" b="0" dirty="0">
                <a:latin typeface="Arial"/>
                <a:cs typeface="Arial"/>
              </a:rPr>
              <a:t>Passported cases, upon termination of your client's benefit entitlement</a:t>
            </a:r>
          </a:p>
          <a:p>
            <a:r>
              <a:rPr lang="en-GB" sz="1800" dirty="0">
                <a:latin typeface="Arial"/>
                <a:cs typeface="Arial"/>
              </a:rPr>
              <a:t>Please note: </a:t>
            </a:r>
            <a:r>
              <a:rPr lang="en-GB" sz="1800" b="0" dirty="0">
                <a:latin typeface="Arial"/>
                <a:cs typeface="Arial"/>
              </a:rPr>
              <a:t>Upon receipt of re-assessment request task, it is important to contact your client as soon as possible, to give them sufficient time to gather their means information</a:t>
            </a:r>
          </a:p>
        </p:txBody>
      </p:sp>
      <p:sp>
        <p:nvSpPr>
          <p:cNvPr id="5" name="Slide Number Placeholder 4">
            <a:extLst>
              <a:ext uri="{FF2B5EF4-FFF2-40B4-BE49-F238E27FC236}">
                <a16:creationId xmlns:a16="http://schemas.microsoft.com/office/drawing/2014/main" id="{D481F2B7-4891-E7BA-76BF-D5BB78062715}"/>
              </a:ext>
            </a:extLst>
          </p:cNvPr>
          <p:cNvSpPr>
            <a:spLocks noGrp="1"/>
          </p:cNvSpPr>
          <p:nvPr>
            <p:ph type="sldNum" sz="quarter" idx="12"/>
          </p:nvPr>
        </p:nvSpPr>
        <p:spPr/>
        <p:txBody>
          <a:bodyPr/>
          <a:lstStyle/>
          <a:p>
            <a:fld id="{9A8223AF-F2F5-41F7-A71C-81CE492BCB88}" type="slidenum">
              <a:rPr lang="en-GB" smtClean="0"/>
              <a:pPr/>
              <a:t>6</a:t>
            </a:fld>
            <a:endParaRPr lang="en-GB"/>
          </a:p>
        </p:txBody>
      </p:sp>
      <p:sp>
        <p:nvSpPr>
          <p:cNvPr id="6" name="Footer Placeholder 3">
            <a:extLst>
              <a:ext uri="{FF2B5EF4-FFF2-40B4-BE49-F238E27FC236}">
                <a16:creationId xmlns:a16="http://schemas.microsoft.com/office/drawing/2014/main" id="{8F7AFF75-C466-41BD-91A3-7187088BA65B}"/>
              </a:ext>
              <a:ext uri="{C183D7F6-B498-43B3-948B-1728B52AA6E4}">
                <adec:decorative xmlns:adec="http://schemas.microsoft.com/office/drawing/2017/decorative" val="1"/>
              </a:ext>
            </a:extLst>
          </p:cNvPr>
          <p:cNvSpPr>
            <a:spLocks noGrp="1"/>
          </p:cNvSpPr>
          <p:nvPr>
            <p:ph type="ftr" sz="quarter" idx="11"/>
          </p:nvPr>
        </p:nvSpPr>
        <p:spPr>
          <a:xfrm>
            <a:off x="1915887" y="6330808"/>
            <a:ext cx="6815314" cy="331250"/>
          </a:xfrm>
        </p:spPr>
        <p:txBody>
          <a:bodyPr anchor="b">
            <a:normAutofit/>
          </a:bodyPr>
          <a:lstStyle/>
          <a:p>
            <a:pPr>
              <a:spcAft>
                <a:spcPts val="600"/>
              </a:spcAft>
            </a:pPr>
            <a:r>
              <a:rPr lang="en-GB"/>
              <a:t>Working with others to achieve excellence in the delivery of legal aid</a:t>
            </a:r>
          </a:p>
        </p:txBody>
      </p:sp>
    </p:spTree>
    <p:extLst>
      <p:ext uri="{BB962C8B-B14F-4D97-AF65-F5344CB8AC3E}">
        <p14:creationId xmlns:p14="http://schemas.microsoft.com/office/powerpoint/2010/main" val="2982707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4CACD-9E24-41B1-C1D5-9F339D4F3611}"/>
              </a:ext>
            </a:extLst>
          </p:cNvPr>
          <p:cNvSpPr>
            <a:spLocks noGrp="1"/>
          </p:cNvSpPr>
          <p:nvPr>
            <p:ph type="title"/>
          </p:nvPr>
        </p:nvSpPr>
        <p:spPr/>
        <p:txBody>
          <a:bodyPr/>
          <a:lstStyle/>
          <a:p>
            <a:r>
              <a:rPr lang="en-GB" dirty="0">
                <a:ea typeface="+mj-lt"/>
                <a:cs typeface="+mj-lt"/>
              </a:rPr>
              <a:t>Assessing financial eligibility: Hints and tips          </a:t>
            </a:r>
            <a:endParaRPr lang="en-US" dirty="0"/>
          </a:p>
        </p:txBody>
      </p:sp>
      <p:sp>
        <p:nvSpPr>
          <p:cNvPr id="3" name="Content Placeholder 2">
            <a:extLst>
              <a:ext uri="{FF2B5EF4-FFF2-40B4-BE49-F238E27FC236}">
                <a16:creationId xmlns:a16="http://schemas.microsoft.com/office/drawing/2014/main" id="{C3F48D52-28AC-0D0D-9290-655233B7C17B}"/>
              </a:ext>
            </a:extLst>
          </p:cNvPr>
          <p:cNvSpPr>
            <a:spLocks noGrp="1"/>
          </p:cNvSpPr>
          <p:nvPr>
            <p:ph idx="1"/>
          </p:nvPr>
        </p:nvSpPr>
        <p:spPr>
          <a:xfrm>
            <a:off x="648001" y="1328400"/>
            <a:ext cx="10723200" cy="4665600"/>
          </a:xfrm>
        </p:spPr>
        <p:txBody>
          <a:bodyPr>
            <a:normAutofit/>
          </a:bodyPr>
          <a:lstStyle/>
          <a:p>
            <a:r>
              <a:rPr lang="en-GB" sz="1800" dirty="0">
                <a:latin typeface="Arial" panose="020B0604020202020204" pitchFamily="34" charset="0"/>
                <a:cs typeface="Arial" panose="020B0604020202020204" pitchFamily="34" charset="0"/>
              </a:rPr>
              <a:t>Change in financial circumstances:</a:t>
            </a:r>
          </a:p>
          <a:p>
            <a:r>
              <a:rPr lang="en-GB" sz="1800" b="0" dirty="0">
                <a:latin typeface="Arial" panose="020B0604020202020204" pitchFamily="34" charset="0"/>
                <a:cs typeface="Arial" panose="020B0604020202020204" pitchFamily="34" charset="0"/>
              </a:rPr>
              <a:t>Upon submission of the initial application for funding, the client signs a declaration stating they will inform the LAA of any changes in their financial circumstances. </a:t>
            </a:r>
          </a:p>
          <a:p>
            <a:r>
              <a:rPr lang="en-GB" sz="1800" b="0" dirty="0">
                <a:latin typeface="Arial" panose="020B0604020202020204" pitchFamily="34" charset="0"/>
                <a:cs typeface="Arial" panose="020B0604020202020204" pitchFamily="34" charset="0"/>
              </a:rPr>
              <a:t>If your client undergoes a change in financial circumstances, they are duty bound to advise the LAA of these changes, despite the regular re-assessments requested through CCMS. </a:t>
            </a:r>
          </a:p>
          <a:p>
            <a:r>
              <a:rPr lang="en-GB" sz="1800" b="0" dirty="0">
                <a:latin typeface="Arial" panose="020B0604020202020204" pitchFamily="34" charset="0"/>
                <a:cs typeface="Arial" panose="020B0604020202020204" pitchFamily="34" charset="0"/>
              </a:rPr>
              <a:t>These changes could include, but are not limited to:</a:t>
            </a:r>
          </a:p>
          <a:p>
            <a:pPr marL="285750" indent="-285750">
              <a:buFont typeface="Arial" panose="020B0604020202020204" pitchFamily="34" charset="0"/>
              <a:buChar char="•"/>
            </a:pPr>
            <a:r>
              <a:rPr lang="en-GB" sz="1800" b="0" dirty="0">
                <a:latin typeface="Arial" panose="020B0604020202020204" pitchFamily="34" charset="0"/>
                <a:cs typeface="Arial" panose="020B0604020202020204" pitchFamily="34" charset="0"/>
              </a:rPr>
              <a:t>An increase or decrease in working hours </a:t>
            </a:r>
          </a:p>
          <a:p>
            <a:pPr marL="285750" indent="-285750">
              <a:buFont typeface="Arial" panose="020B0604020202020204" pitchFamily="34" charset="0"/>
              <a:buChar char="•"/>
            </a:pPr>
            <a:r>
              <a:rPr lang="en-GB" sz="1800" b="0" dirty="0">
                <a:latin typeface="Arial" panose="020B0604020202020204" pitchFamily="34" charset="0"/>
                <a:cs typeface="Arial" panose="020B0604020202020204" pitchFamily="34" charset="0"/>
              </a:rPr>
              <a:t>An increase or decrease in their regular wage </a:t>
            </a:r>
          </a:p>
          <a:p>
            <a:pPr marL="285750" indent="-285750">
              <a:buFont typeface="Arial" panose="020B0604020202020204" pitchFamily="34" charset="0"/>
              <a:buChar char="•"/>
            </a:pPr>
            <a:r>
              <a:rPr lang="en-GB" sz="1800" b="0" dirty="0">
                <a:latin typeface="Arial" panose="020B0604020202020204" pitchFamily="34" charset="0"/>
                <a:cs typeface="Arial" panose="020B0604020202020204" pitchFamily="34" charset="0"/>
              </a:rPr>
              <a:t>An increase or decrease in their monthly outgoings i.e. childcare costs, mortgage / rent payments, maintenance payments </a:t>
            </a:r>
          </a:p>
          <a:p>
            <a:pPr marL="285750" indent="-285750">
              <a:buFont typeface="Arial" panose="020B0604020202020204" pitchFamily="34" charset="0"/>
              <a:buChar char="•"/>
            </a:pPr>
            <a:r>
              <a:rPr lang="en-GB" sz="1800" b="0" dirty="0">
                <a:latin typeface="Arial" panose="020B0604020202020204" pitchFamily="34" charset="0"/>
                <a:cs typeface="Arial" panose="020B0604020202020204" pitchFamily="34" charset="0"/>
              </a:rPr>
              <a:t>A change of address </a:t>
            </a:r>
          </a:p>
          <a:p>
            <a:pPr marL="285750" indent="-285750">
              <a:buFont typeface="Arial" panose="020B0604020202020204" pitchFamily="34" charset="0"/>
              <a:buChar char="•"/>
            </a:pPr>
            <a:r>
              <a:rPr lang="en-GB" sz="1800" b="0" dirty="0">
                <a:latin typeface="Arial" panose="020B0604020202020204" pitchFamily="34" charset="0"/>
                <a:cs typeface="Arial" panose="020B0604020202020204" pitchFamily="34" charset="0"/>
              </a:rPr>
              <a:t>Receipt of capital </a:t>
            </a:r>
          </a:p>
        </p:txBody>
      </p:sp>
      <p:sp>
        <p:nvSpPr>
          <p:cNvPr id="5" name="Slide Number Placeholder 4">
            <a:extLst>
              <a:ext uri="{FF2B5EF4-FFF2-40B4-BE49-F238E27FC236}">
                <a16:creationId xmlns:a16="http://schemas.microsoft.com/office/drawing/2014/main" id="{7F72726E-60C6-F6FF-8210-A50BA4FEBCC9}"/>
              </a:ext>
            </a:extLst>
          </p:cNvPr>
          <p:cNvSpPr>
            <a:spLocks noGrp="1"/>
          </p:cNvSpPr>
          <p:nvPr>
            <p:ph type="sldNum" sz="quarter" idx="12"/>
          </p:nvPr>
        </p:nvSpPr>
        <p:spPr/>
        <p:txBody>
          <a:bodyPr/>
          <a:lstStyle/>
          <a:p>
            <a:fld id="{9A8223AF-F2F5-41F7-A71C-81CE492BCB88}" type="slidenum">
              <a:rPr lang="en-GB" smtClean="0"/>
              <a:pPr/>
              <a:t>7</a:t>
            </a:fld>
            <a:endParaRPr lang="en-GB"/>
          </a:p>
        </p:txBody>
      </p:sp>
      <p:sp>
        <p:nvSpPr>
          <p:cNvPr id="6" name="Footer Placeholder 3">
            <a:extLst>
              <a:ext uri="{FF2B5EF4-FFF2-40B4-BE49-F238E27FC236}">
                <a16:creationId xmlns:a16="http://schemas.microsoft.com/office/drawing/2014/main" id="{F7B37D06-8195-4B7B-9113-2D59D5606F1E}"/>
              </a:ext>
              <a:ext uri="{C183D7F6-B498-43B3-948B-1728B52AA6E4}">
                <adec:decorative xmlns:adec="http://schemas.microsoft.com/office/drawing/2017/decorative" val="1"/>
              </a:ext>
            </a:extLst>
          </p:cNvPr>
          <p:cNvSpPr>
            <a:spLocks noGrp="1"/>
          </p:cNvSpPr>
          <p:nvPr>
            <p:ph type="ftr" sz="quarter" idx="11"/>
          </p:nvPr>
        </p:nvSpPr>
        <p:spPr>
          <a:xfrm>
            <a:off x="1915887" y="6330808"/>
            <a:ext cx="6815314" cy="331250"/>
          </a:xfrm>
        </p:spPr>
        <p:txBody>
          <a:bodyPr anchor="b">
            <a:normAutofit/>
          </a:bodyPr>
          <a:lstStyle/>
          <a:p>
            <a:pPr>
              <a:spcAft>
                <a:spcPts val="600"/>
              </a:spcAft>
            </a:pPr>
            <a:r>
              <a:rPr lang="en-GB"/>
              <a:t>Working with others to achieve excellence in the delivery of legal aid</a:t>
            </a:r>
          </a:p>
        </p:txBody>
      </p:sp>
    </p:spTree>
    <p:extLst>
      <p:ext uri="{BB962C8B-B14F-4D97-AF65-F5344CB8AC3E}">
        <p14:creationId xmlns:p14="http://schemas.microsoft.com/office/powerpoint/2010/main" val="2710590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241D7-3AC4-AA04-94FF-1E279E4718C1}"/>
              </a:ext>
            </a:extLst>
          </p:cNvPr>
          <p:cNvSpPr>
            <a:spLocks noGrp="1"/>
          </p:cNvSpPr>
          <p:nvPr>
            <p:ph type="title"/>
          </p:nvPr>
        </p:nvSpPr>
        <p:spPr/>
        <p:txBody>
          <a:bodyPr/>
          <a:lstStyle/>
          <a:p>
            <a:r>
              <a:rPr lang="en-GB" dirty="0">
                <a:ea typeface="+mj-lt"/>
                <a:cs typeface="+mj-lt"/>
              </a:rPr>
              <a:t>Assessing financial eligibility: Hints and tips       </a:t>
            </a:r>
            <a:endParaRPr lang="en-US" dirty="0"/>
          </a:p>
        </p:txBody>
      </p:sp>
      <p:sp>
        <p:nvSpPr>
          <p:cNvPr id="3" name="Content Placeholder 2">
            <a:extLst>
              <a:ext uri="{FF2B5EF4-FFF2-40B4-BE49-F238E27FC236}">
                <a16:creationId xmlns:a16="http://schemas.microsoft.com/office/drawing/2014/main" id="{C2294617-BF2F-7D21-52EB-B72FF0A138EC}"/>
              </a:ext>
            </a:extLst>
          </p:cNvPr>
          <p:cNvSpPr>
            <a:spLocks noGrp="1"/>
          </p:cNvSpPr>
          <p:nvPr>
            <p:ph idx="1"/>
          </p:nvPr>
        </p:nvSpPr>
        <p:spPr>
          <a:xfrm>
            <a:off x="648001" y="1328400"/>
            <a:ext cx="10723200" cy="4665600"/>
          </a:xfrm>
        </p:spPr>
        <p:txBody>
          <a:bodyPr>
            <a:normAutofit/>
          </a:bodyPr>
          <a:lstStyle/>
          <a:p>
            <a:r>
              <a:rPr lang="en-GB" sz="1800" dirty="0">
                <a:latin typeface="Arial" panose="020B0604020202020204" pitchFamily="34" charset="0"/>
                <a:cs typeface="Arial" panose="020B0604020202020204" pitchFamily="34" charset="0"/>
              </a:rPr>
              <a:t>Change in financial circumstances continued:</a:t>
            </a:r>
          </a:p>
          <a:p>
            <a:r>
              <a:rPr lang="en-GB" sz="1800" b="0" dirty="0">
                <a:latin typeface="Arial" panose="020B0604020202020204" pitchFamily="34" charset="0"/>
                <a:cs typeface="Arial" panose="020B0604020202020204" pitchFamily="34" charset="0"/>
              </a:rPr>
              <a:t>There are scenarios in which a change in your client's financial circumstances will not have any impact on either their overall eligibility or any contribution they have been assessed to pay. In these circumstances a means re-assessment would not be required. </a:t>
            </a:r>
          </a:p>
          <a:p>
            <a:r>
              <a:rPr lang="en-GB" sz="1800" b="0" dirty="0">
                <a:latin typeface="Arial" panose="020B0604020202020204" pitchFamily="34" charset="0"/>
                <a:cs typeface="Arial" panose="020B0604020202020204" pitchFamily="34" charset="0"/>
              </a:rPr>
              <a:t>Some examples of this are as follows:</a:t>
            </a:r>
          </a:p>
          <a:p>
            <a:pPr marL="285750" indent="-285750">
              <a:buFont typeface="Arial" panose="020B0604020202020204" pitchFamily="34" charset="0"/>
              <a:buChar char="•"/>
            </a:pPr>
            <a:r>
              <a:rPr lang="en-GB" sz="1800" b="0" dirty="0">
                <a:latin typeface="Arial" panose="020B0604020202020204" pitchFamily="34" charset="0"/>
                <a:cs typeface="Arial" panose="020B0604020202020204" pitchFamily="34" charset="0"/>
              </a:rPr>
              <a:t>The client is in receipt of a passported benefit, the change relates to their income but has no impact on their continued receipt of the benefit. </a:t>
            </a:r>
          </a:p>
          <a:p>
            <a:pPr marL="285750" indent="-285750">
              <a:buFont typeface="Arial" panose="020B0604020202020204" pitchFamily="34" charset="0"/>
              <a:buChar char="•"/>
            </a:pPr>
            <a:r>
              <a:rPr lang="en-GB" sz="1800" b="0" dirty="0">
                <a:latin typeface="Arial" panose="020B0604020202020204" pitchFamily="34" charset="0"/>
                <a:cs typeface="Arial" panose="020B0604020202020204" pitchFamily="34" charset="0"/>
              </a:rPr>
              <a:t>The change in their circumstances is only temporary i.e. an increase in the client's childcare costs due to the school holidays </a:t>
            </a:r>
          </a:p>
          <a:p>
            <a:pPr marL="285750" indent="-285750">
              <a:buFont typeface="Arial" panose="020B0604020202020204" pitchFamily="34" charset="0"/>
              <a:buChar char="•"/>
            </a:pPr>
            <a:r>
              <a:rPr lang="en-GB" sz="1800" b="0" dirty="0">
                <a:latin typeface="Arial" panose="020B0604020202020204" pitchFamily="34" charset="0"/>
                <a:cs typeface="Arial" panose="020B0604020202020204" pitchFamily="34" charset="0"/>
              </a:rPr>
              <a:t>The change does not increase your client's disposable income by more than £25 per month or decrease your client's disposable income by more than £60 </a:t>
            </a:r>
          </a:p>
          <a:p>
            <a:pPr marL="285750" indent="-285750">
              <a:buFont typeface="Arial" panose="020B0604020202020204" pitchFamily="34" charset="0"/>
              <a:buChar char="•"/>
            </a:pPr>
            <a:r>
              <a:rPr lang="en-GB" sz="1800" b="0" dirty="0">
                <a:latin typeface="Arial" panose="020B0604020202020204" pitchFamily="34" charset="0"/>
                <a:cs typeface="Arial" panose="020B0604020202020204" pitchFamily="34" charset="0"/>
              </a:rPr>
              <a:t>The change is to their capital but they still have less than £3,000 </a:t>
            </a:r>
          </a:p>
        </p:txBody>
      </p:sp>
      <p:sp>
        <p:nvSpPr>
          <p:cNvPr id="5" name="Slide Number Placeholder 4">
            <a:extLst>
              <a:ext uri="{FF2B5EF4-FFF2-40B4-BE49-F238E27FC236}">
                <a16:creationId xmlns:a16="http://schemas.microsoft.com/office/drawing/2014/main" id="{E81874EC-AA3A-C93E-7898-9CF744AA6BD6}"/>
              </a:ext>
            </a:extLst>
          </p:cNvPr>
          <p:cNvSpPr>
            <a:spLocks noGrp="1"/>
          </p:cNvSpPr>
          <p:nvPr>
            <p:ph type="sldNum" sz="quarter" idx="12"/>
          </p:nvPr>
        </p:nvSpPr>
        <p:spPr/>
        <p:txBody>
          <a:bodyPr/>
          <a:lstStyle/>
          <a:p>
            <a:fld id="{9A8223AF-F2F5-41F7-A71C-81CE492BCB88}" type="slidenum">
              <a:rPr lang="en-GB" smtClean="0"/>
              <a:pPr/>
              <a:t>8</a:t>
            </a:fld>
            <a:endParaRPr lang="en-GB"/>
          </a:p>
        </p:txBody>
      </p:sp>
      <p:sp>
        <p:nvSpPr>
          <p:cNvPr id="6" name="Footer Placeholder 3">
            <a:extLst>
              <a:ext uri="{FF2B5EF4-FFF2-40B4-BE49-F238E27FC236}">
                <a16:creationId xmlns:a16="http://schemas.microsoft.com/office/drawing/2014/main" id="{4ACE6D48-73E2-41E4-9782-1C95F4E35AEB}"/>
              </a:ext>
              <a:ext uri="{C183D7F6-B498-43B3-948B-1728B52AA6E4}">
                <adec:decorative xmlns:adec="http://schemas.microsoft.com/office/drawing/2017/decorative" val="1"/>
              </a:ext>
            </a:extLst>
          </p:cNvPr>
          <p:cNvSpPr>
            <a:spLocks noGrp="1"/>
          </p:cNvSpPr>
          <p:nvPr>
            <p:ph type="ftr" sz="quarter" idx="11"/>
          </p:nvPr>
        </p:nvSpPr>
        <p:spPr>
          <a:xfrm>
            <a:off x="1915887" y="6330808"/>
            <a:ext cx="6815314" cy="331250"/>
          </a:xfrm>
        </p:spPr>
        <p:txBody>
          <a:bodyPr anchor="b">
            <a:normAutofit/>
          </a:bodyPr>
          <a:lstStyle/>
          <a:p>
            <a:pPr>
              <a:spcAft>
                <a:spcPts val="600"/>
              </a:spcAft>
            </a:pPr>
            <a:r>
              <a:rPr lang="en-GB"/>
              <a:t>Working with others to achieve excellence in the delivery of legal aid</a:t>
            </a:r>
          </a:p>
        </p:txBody>
      </p:sp>
    </p:spTree>
    <p:extLst>
      <p:ext uri="{BB962C8B-B14F-4D97-AF65-F5344CB8AC3E}">
        <p14:creationId xmlns:p14="http://schemas.microsoft.com/office/powerpoint/2010/main" val="1973565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F5288-5321-D666-9D41-2B496FDA58FC}"/>
              </a:ext>
            </a:extLst>
          </p:cNvPr>
          <p:cNvSpPr>
            <a:spLocks noGrp="1"/>
          </p:cNvSpPr>
          <p:nvPr>
            <p:ph type="title"/>
          </p:nvPr>
        </p:nvSpPr>
        <p:spPr/>
        <p:txBody>
          <a:bodyPr/>
          <a:lstStyle/>
          <a:p>
            <a:r>
              <a:rPr lang="en-GB" dirty="0">
                <a:cs typeface="Arial"/>
              </a:rPr>
              <a:t>Assessing financial eligibility: Hints and tips    </a:t>
            </a:r>
            <a:endParaRPr lang="en-GB" b="0" dirty="0">
              <a:ea typeface="+mj-lt"/>
              <a:cs typeface="+mj-lt"/>
            </a:endParaRPr>
          </a:p>
          <a:p>
            <a:endParaRPr lang="en-GB" dirty="0">
              <a:cs typeface="Arial"/>
            </a:endParaRPr>
          </a:p>
        </p:txBody>
      </p:sp>
      <p:sp>
        <p:nvSpPr>
          <p:cNvPr id="6" name="Footer Placeholder 3">
            <a:extLst>
              <a:ext uri="{FF2B5EF4-FFF2-40B4-BE49-F238E27FC236}">
                <a16:creationId xmlns:a16="http://schemas.microsoft.com/office/drawing/2014/main" id="{FE80EF82-A681-4824-A688-B1DE93FF2561}"/>
              </a:ext>
              <a:ext uri="{C183D7F6-B498-43B3-948B-1728B52AA6E4}">
                <adec:decorative xmlns:adec="http://schemas.microsoft.com/office/drawing/2017/decorative" val="1"/>
              </a:ext>
            </a:extLst>
          </p:cNvPr>
          <p:cNvSpPr>
            <a:spLocks noGrp="1"/>
          </p:cNvSpPr>
          <p:nvPr>
            <p:ph type="ftr" sz="quarter" idx="11"/>
          </p:nvPr>
        </p:nvSpPr>
        <p:spPr>
          <a:xfrm>
            <a:off x="1915887" y="6330808"/>
            <a:ext cx="6815314" cy="331250"/>
          </a:xfrm>
        </p:spPr>
        <p:txBody>
          <a:bodyPr anchor="b">
            <a:normAutofit/>
          </a:bodyPr>
          <a:lstStyle/>
          <a:p>
            <a:pPr>
              <a:spcAft>
                <a:spcPts val="600"/>
              </a:spcAft>
            </a:pPr>
            <a:r>
              <a:rPr lang="en-GB"/>
              <a:t>Working with others to achieve excellence in the delivery of legal aid</a:t>
            </a:r>
          </a:p>
        </p:txBody>
      </p:sp>
      <p:sp>
        <p:nvSpPr>
          <p:cNvPr id="8" name="TextBox 7">
            <a:extLst>
              <a:ext uri="{FF2B5EF4-FFF2-40B4-BE49-F238E27FC236}">
                <a16:creationId xmlns:a16="http://schemas.microsoft.com/office/drawing/2014/main" id="{C3AB1626-D8B7-4F3F-8285-B015AD339353}"/>
              </a:ext>
            </a:extLst>
          </p:cNvPr>
          <p:cNvSpPr txBox="1"/>
          <p:nvPr/>
        </p:nvSpPr>
        <p:spPr>
          <a:xfrm>
            <a:off x="648000" y="1143277"/>
            <a:ext cx="10845062" cy="4801314"/>
          </a:xfrm>
          <a:prstGeom prst="rect">
            <a:avLst/>
          </a:prstGeom>
          <a:noFill/>
        </p:spPr>
        <p:txBody>
          <a:bodyPr wrap="square">
            <a:spAutoFit/>
          </a:bodyPr>
          <a:lstStyle/>
          <a:p>
            <a:r>
              <a:rPr lang="en-GB" sz="1800" b="1" dirty="0">
                <a:latin typeface="Arial" panose="020B0604020202020204" pitchFamily="34" charset="0"/>
                <a:cs typeface="Arial" panose="020B0604020202020204" pitchFamily="34" charset="0"/>
              </a:rPr>
              <a:t>Changes in circumstances: </a:t>
            </a:r>
          </a:p>
          <a:p>
            <a:r>
              <a:rPr lang="en-GB" sz="1800" b="0" dirty="0">
                <a:latin typeface="Arial" panose="020B0604020202020204" pitchFamily="34" charset="0"/>
                <a:cs typeface="Arial" panose="020B0604020202020204" pitchFamily="34" charset="0"/>
              </a:rPr>
              <a:t>If your client's change is permanent, and exceeds the limits set out on the previous slide, this should be communicated to the LAA at the earliest opportunity</a:t>
            </a:r>
          </a:p>
          <a:p>
            <a:pPr marL="285750" indent="-285750">
              <a:buFont typeface="Arial" panose="020B0604020202020204" pitchFamily="34" charset="0"/>
              <a:buChar char="•"/>
            </a:pPr>
            <a:r>
              <a:rPr lang="en-GB" sz="1800" b="0" dirty="0">
                <a:latin typeface="Arial" panose="020B0604020202020204" pitchFamily="34" charset="0"/>
                <a:cs typeface="Arial" panose="020B0604020202020204" pitchFamily="34" charset="0"/>
              </a:rPr>
              <a:t>Failure to report a change in circumstances could lead to the discharge, or revocation, of the client's certificate</a:t>
            </a:r>
          </a:p>
          <a:p>
            <a:endParaRPr lang="en-GB" sz="1800" dirty="0">
              <a:latin typeface="Arial" panose="020B0604020202020204" pitchFamily="34" charset="0"/>
              <a:cs typeface="Arial" panose="020B0604020202020204" pitchFamily="34" charset="0"/>
            </a:endParaRPr>
          </a:p>
          <a:p>
            <a:r>
              <a:rPr lang="en-GB" sz="1800" b="1" dirty="0">
                <a:latin typeface="Arial" panose="020B0604020202020204" pitchFamily="34" charset="0"/>
                <a:cs typeface="Arial" panose="020B0604020202020204" pitchFamily="34" charset="0"/>
              </a:rPr>
              <a:t>Contributions due following a re-assessment:</a:t>
            </a:r>
          </a:p>
          <a:p>
            <a:r>
              <a:rPr lang="en-GB" sz="1800" b="0" dirty="0">
                <a:latin typeface="Arial" panose="020B0604020202020204" pitchFamily="34" charset="0"/>
                <a:ea typeface="+mn-lt"/>
                <a:cs typeface="Arial" panose="020B0604020202020204" pitchFamily="34" charset="0"/>
              </a:rPr>
              <a:t>If your client was previously in receipt of Legal Aid on a non-contributory basis, and following a                    re-assessment is now required to make a contribution, they need to:</a:t>
            </a:r>
          </a:p>
          <a:p>
            <a:pPr marL="285750" indent="-285750">
              <a:buFont typeface="Arial" panose="020B0604020202020204" pitchFamily="34" charset="0"/>
              <a:buChar char="•"/>
            </a:pPr>
            <a:r>
              <a:rPr lang="en-GB" sz="1800" b="0" dirty="0">
                <a:latin typeface="Arial" panose="020B0604020202020204" pitchFamily="34" charset="0"/>
                <a:ea typeface="+mn-lt"/>
                <a:cs typeface="Arial" panose="020B0604020202020204" pitchFamily="34" charset="0"/>
              </a:rPr>
              <a:t>Sign the offer acceptance form and make the required payment in order for the certificate to continue</a:t>
            </a:r>
          </a:p>
          <a:p>
            <a:r>
              <a:rPr lang="en-GB" sz="1800" b="0" dirty="0">
                <a:latin typeface="Arial" panose="020B0604020202020204" pitchFamily="34" charset="0"/>
                <a:ea typeface="+mn-lt"/>
                <a:cs typeface="Arial" panose="020B0604020202020204" pitchFamily="34" charset="0"/>
              </a:rPr>
              <a:t> </a:t>
            </a:r>
            <a:endParaRPr lang="en-GB" sz="1800" dirty="0">
              <a:latin typeface="Arial" panose="020B0604020202020204" pitchFamily="34" charset="0"/>
              <a:ea typeface="+mn-lt"/>
              <a:cs typeface="Arial" panose="020B0604020202020204" pitchFamily="34" charset="0"/>
            </a:endParaRPr>
          </a:p>
          <a:p>
            <a:r>
              <a:rPr lang="en-GB" sz="1800" b="1" dirty="0">
                <a:latin typeface="Arial" panose="020B0604020202020204" pitchFamily="34" charset="0"/>
                <a:cs typeface="Arial" panose="020B0604020202020204" pitchFamily="34" charset="0"/>
              </a:rPr>
              <a:t>If your client already had an offer to pay, there is no need to: </a:t>
            </a:r>
          </a:p>
          <a:p>
            <a:pPr marL="285750" indent="-285750">
              <a:buFont typeface="Arial" panose="020B0604020202020204" pitchFamily="34" charset="0"/>
              <a:buChar char="•"/>
            </a:pPr>
            <a:r>
              <a:rPr lang="en-GB" sz="1800" b="0" dirty="0">
                <a:latin typeface="Arial" panose="020B0604020202020204" pitchFamily="34" charset="0"/>
                <a:cs typeface="Arial" panose="020B0604020202020204" pitchFamily="34" charset="0"/>
              </a:rPr>
              <a:t>Re-accept the offer as they have already signed the offer form. </a:t>
            </a:r>
          </a:p>
          <a:p>
            <a:pPr marL="285750" indent="-285750">
              <a:buFont typeface="Arial" panose="020B0604020202020204" pitchFamily="34" charset="0"/>
              <a:buChar char="•"/>
            </a:pPr>
            <a:r>
              <a:rPr lang="en-GB" sz="1800" b="0" dirty="0">
                <a:latin typeface="Arial" panose="020B0604020202020204" pitchFamily="34" charset="0"/>
                <a:cs typeface="Arial" panose="020B0604020202020204" pitchFamily="34" charset="0"/>
              </a:rPr>
              <a:t>If the contribution has increased since the last assessment, the increase will take place from the client's next payment</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I</a:t>
            </a:r>
            <a:r>
              <a:rPr lang="en-GB" sz="1800" b="0" dirty="0">
                <a:latin typeface="Arial" panose="020B0604020202020204" pitchFamily="34" charset="0"/>
                <a:cs typeface="Arial" panose="020B0604020202020204" pitchFamily="34" charset="0"/>
              </a:rPr>
              <a:t>f the client's contribution has decreased, this decrease will be backdated to the date the change of circumstances was first reported</a:t>
            </a:r>
          </a:p>
        </p:txBody>
      </p:sp>
      <p:sp>
        <p:nvSpPr>
          <p:cNvPr id="5" name="Slide Number Placeholder 4">
            <a:extLst>
              <a:ext uri="{FF2B5EF4-FFF2-40B4-BE49-F238E27FC236}">
                <a16:creationId xmlns:a16="http://schemas.microsoft.com/office/drawing/2014/main" id="{9F05DFE0-CD19-768F-D0DF-B65DCB404310}"/>
              </a:ext>
            </a:extLst>
          </p:cNvPr>
          <p:cNvSpPr>
            <a:spLocks noGrp="1"/>
          </p:cNvSpPr>
          <p:nvPr>
            <p:ph type="sldNum" sz="quarter" idx="12"/>
          </p:nvPr>
        </p:nvSpPr>
        <p:spPr/>
        <p:txBody>
          <a:bodyPr/>
          <a:lstStyle/>
          <a:p>
            <a:fld id="{9A8223AF-F2F5-41F7-A71C-81CE492BCB88}" type="slidenum">
              <a:rPr lang="en-GB" smtClean="0"/>
              <a:pPr/>
              <a:t>9</a:t>
            </a:fld>
            <a:endParaRPr lang="en-GB"/>
          </a:p>
        </p:txBody>
      </p:sp>
    </p:spTree>
    <p:extLst>
      <p:ext uri="{BB962C8B-B14F-4D97-AF65-F5344CB8AC3E}">
        <p14:creationId xmlns:p14="http://schemas.microsoft.com/office/powerpoint/2010/main" val="120073146"/>
      </p:ext>
    </p:extLst>
  </p:cSld>
  <p:clrMapOvr>
    <a:masterClrMapping/>
  </p:clrMapOvr>
</p:sld>
</file>

<file path=ppt/theme/theme1.xml><?xml version="1.0" encoding="utf-8"?>
<a:theme xmlns:a="http://schemas.openxmlformats.org/drawingml/2006/main" name="Office Theme">
  <a:themeElements>
    <a:clrScheme name="LAA - PURPLE">
      <a:dk1>
        <a:sysClr val="windowText" lastClr="000000"/>
      </a:dk1>
      <a:lt1>
        <a:sysClr val="window" lastClr="FFFFFF"/>
      </a:lt1>
      <a:dk2>
        <a:srgbClr val="000000"/>
      </a:dk2>
      <a:lt2>
        <a:srgbClr val="FFFFFF"/>
      </a:lt2>
      <a:accent1>
        <a:srgbClr val="006D55"/>
      </a:accent1>
      <a:accent2>
        <a:srgbClr val="565B96"/>
      </a:accent2>
      <a:accent3>
        <a:srgbClr val="00A5A1"/>
      </a:accent3>
      <a:accent4>
        <a:srgbClr val="7B2783"/>
      </a:accent4>
      <a:accent5>
        <a:srgbClr val="EE7127"/>
      </a:accent5>
      <a:accent6>
        <a:srgbClr val="A0A5B4"/>
      </a:accent6>
      <a:hlink>
        <a:srgbClr val="00A5A1"/>
      </a:hlink>
      <a:folHlink>
        <a:srgbClr val="00A5A1"/>
      </a:folHlink>
    </a:clrScheme>
    <a:fontScheme name="MoJ">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5768_LAA_PowerPoint Template_PURPLE_Widescreen.potx" id="{B2D9ED0B-5D00-41A0-9C1A-F5CC8AC8DD3D}" vid="{D28A4432-A468-434B-A284-12295D737BE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C4EC697F8DD5458A22CB4D2CE1B3D5" ma:contentTypeVersion="15" ma:contentTypeDescription="Create a new document." ma:contentTypeScope="" ma:versionID="0a39aba4c761868d932610b09dc8e7cb">
  <xsd:schema xmlns:xsd="http://www.w3.org/2001/XMLSchema" xmlns:xs="http://www.w3.org/2001/XMLSchema" xmlns:p="http://schemas.microsoft.com/office/2006/metadata/properties" xmlns:ns2="52e9577d-2ae3-4f6d-bbd9-87ddf31ab15e" xmlns:ns3="e110fa00-b09a-4458-a962-9d9a380ec660" targetNamespace="http://schemas.microsoft.com/office/2006/metadata/properties" ma:root="true" ma:fieldsID="5b357591a9c0217499bfc0979a734e3a" ns2:_="" ns3:_="">
    <xsd:import namespace="52e9577d-2ae3-4f6d-bbd9-87ddf31ab15e"/>
    <xsd:import namespace="e110fa00-b09a-4458-a962-9d9a380ec66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e9577d-2ae3-4f6d-bbd9-87ddf31ab1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5b7e4bc-7c04-4239-a3c8-056ff7db7bf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110fa00-b09a-4458-a962-9d9a380ec66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db5e135-449b-4e53-a16a-99571a827849}" ma:internalName="TaxCatchAll" ma:showField="CatchAllData" ma:web="e110fa00-b09a-4458-a962-9d9a380ec66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e110fa00-b09a-4458-a962-9d9a380ec660">
      <UserInfo>
        <DisplayName>Fitzgerald, Tom (LAA)</DisplayName>
        <AccountId>59</AccountId>
        <AccountType/>
      </UserInfo>
      <UserInfo>
        <DisplayName>Anderson, Claire (LAA) | (She/Hers)</DisplayName>
        <AccountId>56</AccountId>
        <AccountType/>
      </UserInfo>
      <UserInfo>
        <DisplayName>Carr, Thomas (LAA)</DisplayName>
        <AccountId>60</AccountId>
        <AccountType/>
      </UserInfo>
      <UserInfo>
        <DisplayName>Bickley, Ian</DisplayName>
        <AccountId>61</AccountId>
        <AccountType/>
      </UserInfo>
    </SharedWithUsers>
    <TaxCatchAll xmlns="e110fa00-b09a-4458-a962-9d9a380ec660" xsi:nil="true"/>
    <lcf76f155ced4ddcb4097134ff3c332f xmlns="52e9577d-2ae3-4f6d-bbd9-87ddf31ab15e">
      <Terms xmlns="http://schemas.microsoft.com/office/infopath/2007/PartnerControls"/>
    </lcf76f155ced4ddcb4097134ff3c332f>
    <MediaLengthInSeconds xmlns="52e9577d-2ae3-4f6d-bbd9-87ddf31ab15e" xsi:nil="true"/>
  </documentManagement>
</p:properties>
</file>

<file path=customXml/itemProps1.xml><?xml version="1.0" encoding="utf-8"?>
<ds:datastoreItem xmlns:ds="http://schemas.openxmlformats.org/officeDocument/2006/customXml" ds:itemID="{10EB7603-9063-4A98-91BB-122972A47A02}"/>
</file>

<file path=customXml/itemProps2.xml><?xml version="1.0" encoding="utf-8"?>
<ds:datastoreItem xmlns:ds="http://schemas.openxmlformats.org/officeDocument/2006/customXml" ds:itemID="{4869ABD0-4E83-47EA-AB79-95DE04EE0F5A}">
  <ds:schemaRefs>
    <ds:schemaRef ds:uri="http://schemas.microsoft.com/sharepoint/v3/contenttype/forms"/>
  </ds:schemaRefs>
</ds:datastoreItem>
</file>

<file path=customXml/itemProps3.xml><?xml version="1.0" encoding="utf-8"?>
<ds:datastoreItem xmlns:ds="http://schemas.openxmlformats.org/officeDocument/2006/customXml" ds:itemID="{E4A28979-9E44-4BAA-90E0-0B9169E0CE61}">
  <ds:schemaRefs>
    <ds:schemaRef ds:uri="36e1edd4-7d17-4d57-9663-9ce4c188a227"/>
    <ds:schemaRef ds:uri="c8ff423a-c6d6-43d4-a310-ad7749d2149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1658</TotalTime>
  <Words>5265</Words>
  <Application>Microsoft Office PowerPoint</Application>
  <PresentationFormat>Widescreen</PresentationFormat>
  <Paragraphs>423</Paragraphs>
  <Slides>41</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Arial,Sans-Serif</vt:lpstr>
      <vt:lpstr>Calibri</vt:lpstr>
      <vt:lpstr>Office Theme</vt:lpstr>
      <vt:lpstr>Help us to say yes webinar:  Civil applications: Managing live cases </vt:lpstr>
      <vt:lpstr>Technical tips for this webinar</vt:lpstr>
      <vt:lpstr>Content</vt:lpstr>
      <vt:lpstr>Civil applications: Managing live cases</vt:lpstr>
      <vt:lpstr>Means re-assessments   </vt:lpstr>
      <vt:lpstr>Assessing financial eligibility: Hints and tips                                       </vt:lpstr>
      <vt:lpstr>Assessing financial eligibility: Hints and tips          </vt:lpstr>
      <vt:lpstr>Assessing financial eligibility: Hints and tips       </vt:lpstr>
      <vt:lpstr>Assessing financial eligibility: Hints and tips     </vt:lpstr>
      <vt:lpstr>Assessing financial eligibility: Hints and tips     </vt:lpstr>
      <vt:lpstr>Assessing financial eligibility: Hints and tips  </vt:lpstr>
      <vt:lpstr>Assessing financial eligibility: Hints and tips </vt:lpstr>
      <vt:lpstr>Assessing financial eligibility: Hints and tips                         </vt:lpstr>
      <vt:lpstr>Assessing financial eligibility: Hints and tips                           </vt:lpstr>
      <vt:lpstr>Merits Amendments  </vt:lpstr>
      <vt:lpstr>Amendments: Helping us get it right first time </vt:lpstr>
      <vt:lpstr>Amendments: To include additional proceedings</vt:lpstr>
      <vt:lpstr>Amending Scope: To cover the final hearing</vt:lpstr>
      <vt:lpstr>Amendments: To extend the cost limitation</vt:lpstr>
      <vt:lpstr>Amending scope: To cover an appeal</vt:lpstr>
      <vt:lpstr>Amendments: To cover enforcement proceedings</vt:lpstr>
      <vt:lpstr>Merits: Hints and tips  </vt:lpstr>
      <vt:lpstr>Merits: Hints and tips                         </vt:lpstr>
      <vt:lpstr>Merits: Hints and tips            </vt:lpstr>
      <vt:lpstr>Merits: Hints and tips </vt:lpstr>
      <vt:lpstr>Merits: Hints and tips      </vt:lpstr>
      <vt:lpstr>Merits: Hints and tips</vt:lpstr>
      <vt:lpstr>Representations  </vt:lpstr>
      <vt:lpstr>Representations: Background:</vt:lpstr>
      <vt:lpstr>Representations: Notification of Allegations Received:</vt:lpstr>
      <vt:lpstr>Representations: Making Representations:</vt:lpstr>
      <vt:lpstr>Prior authority  </vt:lpstr>
      <vt:lpstr>Prior Authority: Meet the Team:</vt:lpstr>
      <vt:lpstr>Prior Authority: Documents:</vt:lpstr>
      <vt:lpstr>Prior Authority: Hints and Tips: </vt:lpstr>
      <vt:lpstr>Prior Authority: Hints and tips continued:</vt:lpstr>
      <vt:lpstr>Additional guidance / contact us</vt:lpstr>
      <vt:lpstr>Links / contact us</vt:lpstr>
      <vt:lpstr>Our training website</vt:lpstr>
      <vt:lpstr>Our communications channels</vt:lpstr>
      <vt:lpstr>End slide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Family Advocacy Scheme (FAS)</dc:title>
  <dc:creator>Cooke, Tristan (LAA)</dc:creator>
  <cp:lastModifiedBy>Goddard, Tammy</cp:lastModifiedBy>
  <cp:revision>59</cp:revision>
  <dcterms:created xsi:type="dcterms:W3CDTF">2022-01-17T13:46:41Z</dcterms:created>
  <dcterms:modified xsi:type="dcterms:W3CDTF">2023-03-24T08:33:23Z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0x0101003DC4EC697F8DD5458A22CB4D2CE1B3D5</vt:lpwstr>
  </property>
  <property fmtid="{D5CDD505-2E9C-101B-9397-08002B2CF9AE}" pid="3" name="Order">
    <vt:r8>56100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ies>
</file>