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65" r:id="rId5"/>
    <p:sldId id="426" r:id="rId6"/>
    <p:sldId id="425" r:id="rId7"/>
    <p:sldId id="270" r:id="rId8"/>
    <p:sldId id="413" r:id="rId9"/>
    <p:sldId id="422" r:id="rId10"/>
    <p:sldId id="427" r:id="rId11"/>
    <p:sldId id="423" r:id="rId12"/>
    <p:sldId id="277" r:id="rId13"/>
    <p:sldId id="414" r:id="rId14"/>
    <p:sldId id="275" r:id="rId15"/>
    <p:sldId id="415" r:id="rId16"/>
    <p:sldId id="419" r:id="rId17"/>
    <p:sldId id="282" r:id="rId18"/>
    <p:sldId id="416" r:id="rId19"/>
    <p:sldId id="373" r:id="rId20"/>
    <p:sldId id="424" r:id="rId21"/>
    <p:sldId id="417" r:id="rId22"/>
    <p:sldId id="428" r:id="rId23"/>
    <p:sldId id="418" r:id="rId24"/>
    <p:sldId id="420" r:id="rId25"/>
    <p:sldId id="374" r:id="rId26"/>
    <p:sldId id="375"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miao, Robert (LAA)" initials="DR(" lastIdx="1" clrIdx="0">
    <p:extLst>
      <p:ext uri="{19B8F6BF-5375-455C-9EA6-DF929625EA0E}">
        <p15:presenceInfo xmlns:p15="http://schemas.microsoft.com/office/powerpoint/2012/main" userId="S::Robert.Damiao@justice.gov.uk::94b4f98b-ab02-4799-bb6c-3926920274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1A396"/>
    <a:srgbClr val="575C96"/>
    <a:srgbClr val="DDDEEA"/>
    <a:srgbClr val="ABADCB"/>
    <a:srgbClr val="006D55"/>
    <a:srgbClr val="A7DFF5"/>
    <a:srgbClr val="003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EB3E5A-A489-4D88-8CED-6E750A3A8AF8}" v="913" dt="2022-02-07T09:00:10.871"/>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4" d="100"/>
          <a:sy n="64" d="100"/>
        </p:scale>
        <p:origin x="8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s>
</file>

<file path=ppt/diagrams/_rels/data2.xml.rels><?xml version="1.0" encoding="UTF-8" standalone="yes"?>
<Relationships xmlns="http://schemas.openxmlformats.org/package/2006/relationships"><Relationship Id="rId3" Type="http://schemas.openxmlformats.org/officeDocument/2006/relationships/hyperlink" Target="https://legalaidlearning.justice.gov.uk/course/view.php?id=203" TargetMode="External"/><Relationship Id="rId2" Type="http://schemas.openxmlformats.org/officeDocument/2006/relationships/hyperlink" Target="https://legalaidlearning.justice.gov.uk/course/view.php?id=202" TargetMode="External"/><Relationship Id="rId1" Type="http://schemas.openxmlformats.org/officeDocument/2006/relationships/hyperlink" Target="https://legalaidlearning.justice.gov.uk/" TargetMode="External"/><Relationship Id="rId5" Type="http://schemas.openxmlformats.org/officeDocument/2006/relationships/hyperlink" Target="https://legalaidlearning.justice.gov.uk/course/view.php?id=26" TargetMode="External"/><Relationship Id="rId4" Type="http://schemas.openxmlformats.org/officeDocument/2006/relationships/hyperlink" Target="https://legalaidlearning.justice.gov.uk/course/view.php?id=198"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legalaidlearning.justice.gov.uk/course/view.php?id=198" TargetMode="External"/><Relationship Id="rId2" Type="http://schemas.openxmlformats.org/officeDocument/2006/relationships/hyperlink" Target="https://legalaidlearning.justice.gov.uk/course/view.php?id=203" TargetMode="External"/><Relationship Id="rId1" Type="http://schemas.openxmlformats.org/officeDocument/2006/relationships/hyperlink" Target="https://legalaidlearning.justice.gov.uk/course/view.php?id=202" TargetMode="External"/><Relationship Id="rId5" Type="http://schemas.openxmlformats.org/officeDocument/2006/relationships/hyperlink" Target="https://legalaidlearning.justice.gov.uk/" TargetMode="External"/><Relationship Id="rId4" Type="http://schemas.openxmlformats.org/officeDocument/2006/relationships/hyperlink" Target="https://legalaidlearning.justice.gov.uk/course/view.php?id=2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E57EAA-47BC-4F6E-8CEA-36B348611F0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170AE76-36D2-409E-8C3E-F704B7A570D2}">
      <dgm:prSet phldr="0" custT="1"/>
      <dgm:spPr>
        <a:solidFill>
          <a:srgbClr val="ABADCB"/>
        </a:solidFill>
      </dgm:spPr>
      <dgm:t>
        <a:bodyPr/>
        <a:lstStyle/>
        <a:p>
          <a:r>
            <a:rPr lang="en-US" sz="2000" b="1">
              <a:solidFill>
                <a:schemeClr val="tx1"/>
              </a:solidFill>
            </a:rPr>
            <a:t>General Hints and Tips</a:t>
          </a:r>
        </a:p>
      </dgm:t>
    </dgm:pt>
    <dgm:pt modelId="{B1CC3736-9DB7-4BF7-863E-BD69870E40D5}" type="parTrans" cxnId="{C79BB0A2-57F5-4675-B7FA-839F7A385284}">
      <dgm:prSet/>
      <dgm:spPr/>
      <dgm:t>
        <a:bodyPr/>
        <a:lstStyle/>
        <a:p>
          <a:endParaRPr lang="en-GB"/>
        </a:p>
      </dgm:t>
    </dgm:pt>
    <dgm:pt modelId="{9683677F-6A3E-4242-824D-D7BFBD61C9A8}" type="sibTrans" cxnId="{C79BB0A2-57F5-4675-B7FA-839F7A385284}">
      <dgm:prSet/>
      <dgm:spPr/>
      <dgm:t>
        <a:bodyPr/>
        <a:lstStyle/>
        <a:p>
          <a:endParaRPr lang="en-GB"/>
        </a:p>
      </dgm:t>
    </dgm:pt>
    <dgm:pt modelId="{C96E60D9-C167-40E7-BA7C-C1B8B9BD520A}">
      <dgm:prSet phldr="0" custT="1"/>
      <dgm:spPr>
        <a:solidFill>
          <a:srgbClr val="ABADCB"/>
        </a:solidFill>
      </dgm:spPr>
      <dgm:t>
        <a:bodyPr/>
        <a:lstStyle/>
        <a:p>
          <a:r>
            <a:rPr lang="en-US" sz="2000" b="1">
              <a:solidFill>
                <a:schemeClr val="tx1"/>
              </a:solidFill>
            </a:rPr>
            <a:t>Multi-Day Interim Hearings</a:t>
          </a:r>
        </a:p>
      </dgm:t>
    </dgm:pt>
    <dgm:pt modelId="{971ABBAF-AB59-44B7-ACE0-A7E5B53B5978}" type="parTrans" cxnId="{CB19D958-ABEE-4A51-A264-7C0E095A1D08}">
      <dgm:prSet/>
      <dgm:spPr/>
      <dgm:t>
        <a:bodyPr/>
        <a:lstStyle/>
        <a:p>
          <a:endParaRPr lang="en-GB"/>
        </a:p>
      </dgm:t>
    </dgm:pt>
    <dgm:pt modelId="{AADB3289-71D5-4EA6-968C-47D8CBE45E06}" type="sibTrans" cxnId="{CB19D958-ABEE-4A51-A264-7C0E095A1D08}">
      <dgm:prSet/>
      <dgm:spPr/>
      <dgm:t>
        <a:bodyPr/>
        <a:lstStyle/>
        <a:p>
          <a:endParaRPr lang="en-GB"/>
        </a:p>
      </dgm:t>
    </dgm:pt>
    <dgm:pt modelId="{5D45D3D3-AA75-4E26-BED4-CAA26C38DA6E}">
      <dgm:prSet phldr="0" custT="1"/>
      <dgm:spPr>
        <a:solidFill>
          <a:srgbClr val="ABADCB"/>
        </a:solidFill>
      </dgm:spPr>
      <dgm:t>
        <a:bodyPr/>
        <a:lstStyle/>
        <a:p>
          <a:r>
            <a:rPr lang="en-US" sz="2000" b="1">
              <a:solidFill>
                <a:schemeClr val="tx1"/>
              </a:solidFill>
            </a:rPr>
            <a:t>Final Hearings</a:t>
          </a:r>
        </a:p>
      </dgm:t>
    </dgm:pt>
    <dgm:pt modelId="{3E91A89C-11CA-4144-BF40-E91C7D4CE286}" type="parTrans" cxnId="{3C9C52A0-9C52-42A0-A5AF-6D575D986F39}">
      <dgm:prSet/>
      <dgm:spPr/>
      <dgm:t>
        <a:bodyPr/>
        <a:lstStyle/>
        <a:p>
          <a:endParaRPr lang="en-GB"/>
        </a:p>
      </dgm:t>
    </dgm:pt>
    <dgm:pt modelId="{113DE87C-0BD1-4CCE-88CB-49354665D50A}" type="sibTrans" cxnId="{3C9C52A0-9C52-42A0-A5AF-6D575D986F39}">
      <dgm:prSet/>
      <dgm:spPr/>
      <dgm:t>
        <a:bodyPr/>
        <a:lstStyle/>
        <a:p>
          <a:endParaRPr lang="en-GB"/>
        </a:p>
      </dgm:t>
    </dgm:pt>
    <dgm:pt modelId="{C2218665-8539-4D91-A387-070DC69138FC}">
      <dgm:prSet phldr="0" custT="1"/>
      <dgm:spPr>
        <a:solidFill>
          <a:srgbClr val="ABADCB"/>
        </a:solidFill>
      </dgm:spPr>
      <dgm:t>
        <a:bodyPr/>
        <a:lstStyle/>
        <a:p>
          <a:r>
            <a:rPr lang="en-US" sz="2000" b="1">
              <a:solidFill>
                <a:schemeClr val="tx1"/>
              </a:solidFill>
            </a:rPr>
            <a:t>Advocates Meetings</a:t>
          </a:r>
        </a:p>
      </dgm:t>
    </dgm:pt>
    <dgm:pt modelId="{142ECC9B-854A-457E-A0E2-C961AF8CB3B0}" type="parTrans" cxnId="{91EEF5C4-B020-4CEC-AB18-B8548DFE96FE}">
      <dgm:prSet/>
      <dgm:spPr/>
      <dgm:t>
        <a:bodyPr/>
        <a:lstStyle/>
        <a:p>
          <a:endParaRPr lang="en-GB"/>
        </a:p>
      </dgm:t>
    </dgm:pt>
    <dgm:pt modelId="{394EC946-8137-4B4B-BDF4-D1FEE5E7D334}" type="sibTrans" cxnId="{91EEF5C4-B020-4CEC-AB18-B8548DFE96FE}">
      <dgm:prSet/>
      <dgm:spPr/>
      <dgm:t>
        <a:bodyPr/>
        <a:lstStyle/>
        <a:p>
          <a:endParaRPr lang="en-GB"/>
        </a:p>
      </dgm:t>
    </dgm:pt>
    <dgm:pt modelId="{F06BBADB-2984-4E72-8CE1-81CF9FFF54B4}">
      <dgm:prSet phldr="0" custT="1"/>
      <dgm:spPr>
        <a:solidFill>
          <a:srgbClr val="ABADCB"/>
        </a:solidFill>
      </dgm:spPr>
      <dgm:t>
        <a:bodyPr/>
        <a:lstStyle/>
        <a:p>
          <a:r>
            <a:rPr lang="en-US" sz="2000" b="1">
              <a:solidFill>
                <a:schemeClr val="tx1"/>
              </a:solidFill>
            </a:rPr>
            <a:t>Uploading Documents</a:t>
          </a:r>
        </a:p>
      </dgm:t>
    </dgm:pt>
    <dgm:pt modelId="{ABC8965D-3A4C-4A8C-A4CD-341DFB46D7DC}" type="parTrans" cxnId="{20AB8981-0993-4E04-AD51-F2A23DC27822}">
      <dgm:prSet/>
      <dgm:spPr/>
      <dgm:t>
        <a:bodyPr/>
        <a:lstStyle/>
        <a:p>
          <a:endParaRPr lang="en-GB"/>
        </a:p>
      </dgm:t>
    </dgm:pt>
    <dgm:pt modelId="{E8CC003F-9DE1-4F51-A84B-86EF6BD5B2A7}" type="sibTrans" cxnId="{20AB8981-0993-4E04-AD51-F2A23DC27822}">
      <dgm:prSet/>
      <dgm:spPr/>
      <dgm:t>
        <a:bodyPr/>
        <a:lstStyle/>
        <a:p>
          <a:endParaRPr lang="en-GB"/>
        </a:p>
      </dgm:t>
    </dgm:pt>
    <dgm:pt modelId="{2703775B-9F64-40BD-8A7D-03338293E063}">
      <dgm:prSet phldr="0" custT="1"/>
      <dgm:spPr>
        <a:solidFill>
          <a:srgbClr val="ABADCB"/>
        </a:solidFill>
      </dgm:spPr>
      <dgm:t>
        <a:bodyPr/>
        <a:lstStyle/>
        <a:p>
          <a:r>
            <a:rPr lang="en-US" sz="2000" b="1">
              <a:solidFill>
                <a:schemeClr val="tx1"/>
              </a:solidFill>
            </a:rPr>
            <a:t>Useful Links</a:t>
          </a:r>
        </a:p>
      </dgm:t>
    </dgm:pt>
    <dgm:pt modelId="{1B72FE96-765D-4350-843A-B9EB6D6BEC51}" type="parTrans" cxnId="{9ACFB837-0CE4-4CD8-9335-C8AFB69BBE87}">
      <dgm:prSet/>
      <dgm:spPr/>
      <dgm:t>
        <a:bodyPr/>
        <a:lstStyle/>
        <a:p>
          <a:endParaRPr lang="en-GB"/>
        </a:p>
      </dgm:t>
    </dgm:pt>
    <dgm:pt modelId="{CD47FA4B-21E3-4CAC-B5A9-13A4F5818635}" type="sibTrans" cxnId="{9ACFB837-0CE4-4CD8-9335-C8AFB69BBE87}">
      <dgm:prSet/>
      <dgm:spPr/>
      <dgm:t>
        <a:bodyPr/>
        <a:lstStyle/>
        <a:p>
          <a:endParaRPr lang="en-GB"/>
        </a:p>
      </dgm:t>
    </dgm:pt>
    <dgm:pt modelId="{5DAE78DC-027A-4390-B29E-5829F6B745DB}" type="pres">
      <dgm:prSet presAssocID="{A0E57EAA-47BC-4F6E-8CEA-36B348611F0A}" presName="linear" presStyleCnt="0">
        <dgm:presLayoutVars>
          <dgm:dir/>
          <dgm:animLvl val="lvl"/>
          <dgm:resizeHandles val="exact"/>
        </dgm:presLayoutVars>
      </dgm:prSet>
      <dgm:spPr/>
    </dgm:pt>
    <dgm:pt modelId="{55863134-1198-4FC8-BFB4-3F3FE82392DC}" type="pres">
      <dgm:prSet presAssocID="{E170AE76-36D2-409E-8C3E-F704B7A570D2}" presName="parentLin" presStyleCnt="0"/>
      <dgm:spPr/>
    </dgm:pt>
    <dgm:pt modelId="{E70C1CFD-B1BE-4EFE-B1EE-84F71DC61A1A}" type="pres">
      <dgm:prSet presAssocID="{E170AE76-36D2-409E-8C3E-F704B7A570D2}" presName="parentLeftMargin" presStyleLbl="node1" presStyleIdx="0" presStyleCnt="6"/>
      <dgm:spPr/>
    </dgm:pt>
    <dgm:pt modelId="{8A3E046E-1278-4D9E-B64A-6AC585E2985D}" type="pres">
      <dgm:prSet presAssocID="{E170AE76-36D2-409E-8C3E-F704B7A570D2}" presName="parentText" presStyleLbl="node1" presStyleIdx="0" presStyleCnt="6">
        <dgm:presLayoutVars>
          <dgm:chMax val="0"/>
          <dgm:bulletEnabled val="1"/>
        </dgm:presLayoutVars>
      </dgm:prSet>
      <dgm:spPr/>
    </dgm:pt>
    <dgm:pt modelId="{DAB20217-05F4-4ECB-9586-7148FB69C0E3}" type="pres">
      <dgm:prSet presAssocID="{E170AE76-36D2-409E-8C3E-F704B7A570D2}" presName="negativeSpace" presStyleCnt="0"/>
      <dgm:spPr/>
    </dgm:pt>
    <dgm:pt modelId="{6D29BA54-270B-4FDE-9282-591D2685390C}" type="pres">
      <dgm:prSet presAssocID="{E170AE76-36D2-409E-8C3E-F704B7A570D2}" presName="childText" presStyleLbl="conFgAcc1" presStyleIdx="0" presStyleCnt="6" custLinFactNeighborX="-7963">
        <dgm:presLayoutVars>
          <dgm:bulletEnabled val="1"/>
        </dgm:presLayoutVars>
      </dgm:prSet>
      <dgm:spPr/>
    </dgm:pt>
    <dgm:pt modelId="{E1B698BA-DC12-40AF-8EA0-A198814A4C71}" type="pres">
      <dgm:prSet presAssocID="{9683677F-6A3E-4242-824D-D7BFBD61C9A8}" presName="spaceBetweenRectangles" presStyleCnt="0"/>
      <dgm:spPr/>
    </dgm:pt>
    <dgm:pt modelId="{906B6E4D-1EF2-4E2B-8133-705E1F600C97}" type="pres">
      <dgm:prSet presAssocID="{C96E60D9-C167-40E7-BA7C-C1B8B9BD520A}" presName="parentLin" presStyleCnt="0"/>
      <dgm:spPr/>
    </dgm:pt>
    <dgm:pt modelId="{0FDC5B9C-7B6F-42F4-A606-9B0A40213D20}" type="pres">
      <dgm:prSet presAssocID="{C96E60D9-C167-40E7-BA7C-C1B8B9BD520A}" presName="parentLeftMargin" presStyleLbl="node1" presStyleIdx="0" presStyleCnt="6"/>
      <dgm:spPr/>
    </dgm:pt>
    <dgm:pt modelId="{09173ECB-3CA2-4201-8958-7B80D329960E}" type="pres">
      <dgm:prSet presAssocID="{C96E60D9-C167-40E7-BA7C-C1B8B9BD520A}" presName="parentText" presStyleLbl="node1" presStyleIdx="1" presStyleCnt="6">
        <dgm:presLayoutVars>
          <dgm:chMax val="0"/>
          <dgm:bulletEnabled val="1"/>
        </dgm:presLayoutVars>
      </dgm:prSet>
      <dgm:spPr/>
    </dgm:pt>
    <dgm:pt modelId="{6EA4F960-39FA-4DA4-AF23-66244CBB3E0F}" type="pres">
      <dgm:prSet presAssocID="{C96E60D9-C167-40E7-BA7C-C1B8B9BD520A}" presName="negativeSpace" presStyleCnt="0"/>
      <dgm:spPr/>
    </dgm:pt>
    <dgm:pt modelId="{E821429B-EC96-445F-9E55-8B9A825F1C97}" type="pres">
      <dgm:prSet presAssocID="{C96E60D9-C167-40E7-BA7C-C1B8B9BD520A}" presName="childText" presStyleLbl="conFgAcc1" presStyleIdx="1" presStyleCnt="6">
        <dgm:presLayoutVars>
          <dgm:bulletEnabled val="1"/>
        </dgm:presLayoutVars>
      </dgm:prSet>
      <dgm:spPr/>
    </dgm:pt>
    <dgm:pt modelId="{FDF6ACB4-779D-41BD-9268-347A4A00E5ED}" type="pres">
      <dgm:prSet presAssocID="{AADB3289-71D5-4EA6-968C-47D8CBE45E06}" presName="spaceBetweenRectangles" presStyleCnt="0"/>
      <dgm:spPr/>
    </dgm:pt>
    <dgm:pt modelId="{F3029908-1C0D-4FB5-A002-704B6E146723}" type="pres">
      <dgm:prSet presAssocID="{5D45D3D3-AA75-4E26-BED4-CAA26C38DA6E}" presName="parentLin" presStyleCnt="0"/>
      <dgm:spPr/>
    </dgm:pt>
    <dgm:pt modelId="{70A68E8D-175E-4417-965B-D03EA935F932}" type="pres">
      <dgm:prSet presAssocID="{5D45D3D3-AA75-4E26-BED4-CAA26C38DA6E}" presName="parentLeftMargin" presStyleLbl="node1" presStyleIdx="1" presStyleCnt="6"/>
      <dgm:spPr/>
    </dgm:pt>
    <dgm:pt modelId="{C4851F8D-7EC3-4DA9-B329-8F3169DB7248}" type="pres">
      <dgm:prSet presAssocID="{5D45D3D3-AA75-4E26-BED4-CAA26C38DA6E}" presName="parentText" presStyleLbl="node1" presStyleIdx="2" presStyleCnt="6">
        <dgm:presLayoutVars>
          <dgm:chMax val="0"/>
          <dgm:bulletEnabled val="1"/>
        </dgm:presLayoutVars>
      </dgm:prSet>
      <dgm:spPr/>
    </dgm:pt>
    <dgm:pt modelId="{E65E17FC-8582-41D6-B0A3-C64E7AF74CF5}" type="pres">
      <dgm:prSet presAssocID="{5D45D3D3-AA75-4E26-BED4-CAA26C38DA6E}" presName="negativeSpace" presStyleCnt="0"/>
      <dgm:spPr/>
    </dgm:pt>
    <dgm:pt modelId="{57645CBD-A313-4BF0-96AA-D92FE4025230}" type="pres">
      <dgm:prSet presAssocID="{5D45D3D3-AA75-4E26-BED4-CAA26C38DA6E}" presName="childText" presStyleLbl="conFgAcc1" presStyleIdx="2" presStyleCnt="6">
        <dgm:presLayoutVars>
          <dgm:bulletEnabled val="1"/>
        </dgm:presLayoutVars>
      </dgm:prSet>
      <dgm:spPr/>
    </dgm:pt>
    <dgm:pt modelId="{ABD7857F-8FAD-4FF3-AD78-37368356092F}" type="pres">
      <dgm:prSet presAssocID="{113DE87C-0BD1-4CCE-88CB-49354665D50A}" presName="spaceBetweenRectangles" presStyleCnt="0"/>
      <dgm:spPr/>
    </dgm:pt>
    <dgm:pt modelId="{CEC0C5E3-F65F-4406-8320-11A1456A01EA}" type="pres">
      <dgm:prSet presAssocID="{C2218665-8539-4D91-A387-070DC69138FC}" presName="parentLin" presStyleCnt="0"/>
      <dgm:spPr/>
    </dgm:pt>
    <dgm:pt modelId="{BC6A7CB0-4DE2-4501-B18B-2EEED81F417D}" type="pres">
      <dgm:prSet presAssocID="{C2218665-8539-4D91-A387-070DC69138FC}" presName="parentLeftMargin" presStyleLbl="node1" presStyleIdx="2" presStyleCnt="6"/>
      <dgm:spPr/>
    </dgm:pt>
    <dgm:pt modelId="{5979D889-BE3D-4AB8-B2BB-2646723D1C1D}" type="pres">
      <dgm:prSet presAssocID="{C2218665-8539-4D91-A387-070DC69138FC}" presName="parentText" presStyleLbl="node1" presStyleIdx="3" presStyleCnt="6">
        <dgm:presLayoutVars>
          <dgm:chMax val="0"/>
          <dgm:bulletEnabled val="1"/>
        </dgm:presLayoutVars>
      </dgm:prSet>
      <dgm:spPr/>
    </dgm:pt>
    <dgm:pt modelId="{83679F2D-8D0F-4C54-8BE8-8A5CBD5335C7}" type="pres">
      <dgm:prSet presAssocID="{C2218665-8539-4D91-A387-070DC69138FC}" presName="negativeSpace" presStyleCnt="0"/>
      <dgm:spPr/>
    </dgm:pt>
    <dgm:pt modelId="{72DC448B-08E0-4E7F-B838-2388C74487C7}" type="pres">
      <dgm:prSet presAssocID="{C2218665-8539-4D91-A387-070DC69138FC}" presName="childText" presStyleLbl="conFgAcc1" presStyleIdx="3" presStyleCnt="6">
        <dgm:presLayoutVars>
          <dgm:bulletEnabled val="1"/>
        </dgm:presLayoutVars>
      </dgm:prSet>
      <dgm:spPr/>
    </dgm:pt>
    <dgm:pt modelId="{07E40F0E-0257-4579-BFFF-25D38F64A9A3}" type="pres">
      <dgm:prSet presAssocID="{394EC946-8137-4B4B-BDF4-D1FEE5E7D334}" presName="spaceBetweenRectangles" presStyleCnt="0"/>
      <dgm:spPr/>
    </dgm:pt>
    <dgm:pt modelId="{F7B979BC-4D64-46DB-9E61-EE8E4AC073B0}" type="pres">
      <dgm:prSet presAssocID="{F06BBADB-2984-4E72-8CE1-81CF9FFF54B4}" presName="parentLin" presStyleCnt="0"/>
      <dgm:spPr/>
    </dgm:pt>
    <dgm:pt modelId="{268A3B0F-6F59-444A-A3CF-81DBA767AE7A}" type="pres">
      <dgm:prSet presAssocID="{F06BBADB-2984-4E72-8CE1-81CF9FFF54B4}" presName="parentLeftMargin" presStyleLbl="node1" presStyleIdx="3" presStyleCnt="6"/>
      <dgm:spPr/>
    </dgm:pt>
    <dgm:pt modelId="{6D890AB1-6F54-49E9-9727-231AB243287F}" type="pres">
      <dgm:prSet presAssocID="{F06BBADB-2984-4E72-8CE1-81CF9FFF54B4}" presName="parentText" presStyleLbl="node1" presStyleIdx="4" presStyleCnt="6">
        <dgm:presLayoutVars>
          <dgm:chMax val="0"/>
          <dgm:bulletEnabled val="1"/>
        </dgm:presLayoutVars>
      </dgm:prSet>
      <dgm:spPr/>
    </dgm:pt>
    <dgm:pt modelId="{1CCAD769-7E36-493A-A241-ACEA02539C21}" type="pres">
      <dgm:prSet presAssocID="{F06BBADB-2984-4E72-8CE1-81CF9FFF54B4}" presName="negativeSpace" presStyleCnt="0"/>
      <dgm:spPr/>
    </dgm:pt>
    <dgm:pt modelId="{372B4153-32F9-4467-BD4D-1563B0C41533}" type="pres">
      <dgm:prSet presAssocID="{F06BBADB-2984-4E72-8CE1-81CF9FFF54B4}" presName="childText" presStyleLbl="conFgAcc1" presStyleIdx="4" presStyleCnt="6">
        <dgm:presLayoutVars>
          <dgm:bulletEnabled val="1"/>
        </dgm:presLayoutVars>
      </dgm:prSet>
      <dgm:spPr/>
    </dgm:pt>
    <dgm:pt modelId="{1D822E0F-55C2-43F5-AC52-F1C1DFF28EBD}" type="pres">
      <dgm:prSet presAssocID="{E8CC003F-9DE1-4F51-A84B-86EF6BD5B2A7}" presName="spaceBetweenRectangles" presStyleCnt="0"/>
      <dgm:spPr/>
    </dgm:pt>
    <dgm:pt modelId="{7A21DD55-07D1-4F15-8F30-4734E7D469CA}" type="pres">
      <dgm:prSet presAssocID="{2703775B-9F64-40BD-8A7D-03338293E063}" presName="parentLin" presStyleCnt="0"/>
      <dgm:spPr/>
    </dgm:pt>
    <dgm:pt modelId="{05A105D7-4B71-4246-872B-D0A56A9EACFF}" type="pres">
      <dgm:prSet presAssocID="{2703775B-9F64-40BD-8A7D-03338293E063}" presName="parentLeftMargin" presStyleLbl="node1" presStyleIdx="4" presStyleCnt="6"/>
      <dgm:spPr/>
    </dgm:pt>
    <dgm:pt modelId="{8E5FF812-945D-46C1-AC96-3B7E9CF7B5E7}" type="pres">
      <dgm:prSet presAssocID="{2703775B-9F64-40BD-8A7D-03338293E063}" presName="parentText" presStyleLbl="node1" presStyleIdx="5" presStyleCnt="6">
        <dgm:presLayoutVars>
          <dgm:chMax val="0"/>
          <dgm:bulletEnabled val="1"/>
        </dgm:presLayoutVars>
      </dgm:prSet>
      <dgm:spPr/>
    </dgm:pt>
    <dgm:pt modelId="{00F808FE-E5B3-46AD-8A61-64C77C58169B}" type="pres">
      <dgm:prSet presAssocID="{2703775B-9F64-40BD-8A7D-03338293E063}" presName="negativeSpace" presStyleCnt="0"/>
      <dgm:spPr/>
    </dgm:pt>
    <dgm:pt modelId="{D8D8CA6F-2CC1-489B-85BE-94529EAA8321}" type="pres">
      <dgm:prSet presAssocID="{2703775B-9F64-40BD-8A7D-03338293E063}" presName="childText" presStyleLbl="conFgAcc1" presStyleIdx="5" presStyleCnt="6">
        <dgm:presLayoutVars>
          <dgm:bulletEnabled val="1"/>
        </dgm:presLayoutVars>
      </dgm:prSet>
      <dgm:spPr/>
    </dgm:pt>
  </dgm:ptLst>
  <dgm:cxnLst>
    <dgm:cxn modelId="{1B85EC08-56C3-46B8-962E-4BA2CC41CCD7}" type="presOf" srcId="{2703775B-9F64-40BD-8A7D-03338293E063}" destId="{8E5FF812-945D-46C1-AC96-3B7E9CF7B5E7}" srcOrd="1" destOrd="0" presId="urn:microsoft.com/office/officeart/2005/8/layout/list1"/>
    <dgm:cxn modelId="{9ACFB837-0CE4-4CD8-9335-C8AFB69BBE87}" srcId="{A0E57EAA-47BC-4F6E-8CEA-36B348611F0A}" destId="{2703775B-9F64-40BD-8A7D-03338293E063}" srcOrd="5" destOrd="0" parTransId="{1B72FE96-765D-4350-843A-B9EB6D6BEC51}" sibTransId="{CD47FA4B-21E3-4CAC-B5A9-13A4F5818635}"/>
    <dgm:cxn modelId="{537D2769-B7EA-4656-AB5F-DC43658CB3DF}" type="presOf" srcId="{E170AE76-36D2-409E-8C3E-F704B7A570D2}" destId="{8A3E046E-1278-4D9E-B64A-6AC585E2985D}" srcOrd="1" destOrd="0" presId="urn:microsoft.com/office/officeart/2005/8/layout/list1"/>
    <dgm:cxn modelId="{EDF24449-16C2-40BB-A473-E6B2EF0F119D}" type="presOf" srcId="{C2218665-8539-4D91-A387-070DC69138FC}" destId="{5979D889-BE3D-4AB8-B2BB-2646723D1C1D}" srcOrd="1" destOrd="0" presId="urn:microsoft.com/office/officeart/2005/8/layout/list1"/>
    <dgm:cxn modelId="{CD635449-18AA-4240-934D-0F0DF638204C}" type="presOf" srcId="{C2218665-8539-4D91-A387-070DC69138FC}" destId="{BC6A7CB0-4DE2-4501-B18B-2EEED81F417D}" srcOrd="0" destOrd="0" presId="urn:microsoft.com/office/officeart/2005/8/layout/list1"/>
    <dgm:cxn modelId="{A9B6926E-82AC-4939-A571-A58168A19BCE}" type="presOf" srcId="{A0E57EAA-47BC-4F6E-8CEA-36B348611F0A}" destId="{5DAE78DC-027A-4390-B29E-5829F6B745DB}" srcOrd="0" destOrd="0" presId="urn:microsoft.com/office/officeart/2005/8/layout/list1"/>
    <dgm:cxn modelId="{830FEE71-53E7-428C-91DF-9A430D8151BA}" type="presOf" srcId="{5D45D3D3-AA75-4E26-BED4-CAA26C38DA6E}" destId="{C4851F8D-7EC3-4DA9-B329-8F3169DB7248}" srcOrd="1" destOrd="0" presId="urn:microsoft.com/office/officeart/2005/8/layout/list1"/>
    <dgm:cxn modelId="{622CB152-30C3-4D94-8B40-2158D30DCF3F}" type="presOf" srcId="{F06BBADB-2984-4E72-8CE1-81CF9FFF54B4}" destId="{268A3B0F-6F59-444A-A3CF-81DBA767AE7A}" srcOrd="0" destOrd="0" presId="urn:microsoft.com/office/officeart/2005/8/layout/list1"/>
    <dgm:cxn modelId="{CB19D958-ABEE-4A51-A264-7C0E095A1D08}" srcId="{A0E57EAA-47BC-4F6E-8CEA-36B348611F0A}" destId="{C96E60D9-C167-40E7-BA7C-C1B8B9BD520A}" srcOrd="1" destOrd="0" parTransId="{971ABBAF-AB59-44B7-ACE0-A7E5B53B5978}" sibTransId="{AADB3289-71D5-4EA6-968C-47D8CBE45E06}"/>
    <dgm:cxn modelId="{20AB8981-0993-4E04-AD51-F2A23DC27822}" srcId="{A0E57EAA-47BC-4F6E-8CEA-36B348611F0A}" destId="{F06BBADB-2984-4E72-8CE1-81CF9FFF54B4}" srcOrd="4" destOrd="0" parTransId="{ABC8965D-3A4C-4A8C-A4CD-341DFB46D7DC}" sibTransId="{E8CC003F-9DE1-4F51-A84B-86EF6BD5B2A7}"/>
    <dgm:cxn modelId="{3C9C52A0-9C52-42A0-A5AF-6D575D986F39}" srcId="{A0E57EAA-47BC-4F6E-8CEA-36B348611F0A}" destId="{5D45D3D3-AA75-4E26-BED4-CAA26C38DA6E}" srcOrd="2" destOrd="0" parTransId="{3E91A89C-11CA-4144-BF40-E91C7D4CE286}" sibTransId="{113DE87C-0BD1-4CCE-88CB-49354665D50A}"/>
    <dgm:cxn modelId="{C79BB0A2-57F5-4675-B7FA-839F7A385284}" srcId="{A0E57EAA-47BC-4F6E-8CEA-36B348611F0A}" destId="{E170AE76-36D2-409E-8C3E-F704B7A570D2}" srcOrd="0" destOrd="0" parTransId="{B1CC3736-9DB7-4BF7-863E-BD69870E40D5}" sibTransId="{9683677F-6A3E-4242-824D-D7BFBD61C9A8}"/>
    <dgm:cxn modelId="{0812F7BA-99B1-424B-8321-71E0FF9F110F}" type="presOf" srcId="{2703775B-9F64-40BD-8A7D-03338293E063}" destId="{05A105D7-4B71-4246-872B-D0A56A9EACFF}" srcOrd="0" destOrd="0" presId="urn:microsoft.com/office/officeart/2005/8/layout/list1"/>
    <dgm:cxn modelId="{D1DBBABC-803E-4BC2-AA8C-6A4AFDA18667}" type="presOf" srcId="{F06BBADB-2984-4E72-8CE1-81CF9FFF54B4}" destId="{6D890AB1-6F54-49E9-9727-231AB243287F}" srcOrd="1" destOrd="0" presId="urn:microsoft.com/office/officeart/2005/8/layout/list1"/>
    <dgm:cxn modelId="{C2B45DC0-7BD6-4F2D-AC46-35F2AF935089}" type="presOf" srcId="{E170AE76-36D2-409E-8C3E-F704B7A570D2}" destId="{E70C1CFD-B1BE-4EFE-B1EE-84F71DC61A1A}" srcOrd="0" destOrd="0" presId="urn:microsoft.com/office/officeart/2005/8/layout/list1"/>
    <dgm:cxn modelId="{91EEF5C4-B020-4CEC-AB18-B8548DFE96FE}" srcId="{A0E57EAA-47BC-4F6E-8CEA-36B348611F0A}" destId="{C2218665-8539-4D91-A387-070DC69138FC}" srcOrd="3" destOrd="0" parTransId="{142ECC9B-854A-457E-A0E2-C961AF8CB3B0}" sibTransId="{394EC946-8137-4B4B-BDF4-D1FEE5E7D334}"/>
    <dgm:cxn modelId="{F907BEE6-3E00-4879-8408-43D6483744B0}" type="presOf" srcId="{C96E60D9-C167-40E7-BA7C-C1B8B9BD520A}" destId="{0FDC5B9C-7B6F-42F4-A606-9B0A40213D20}" srcOrd="0" destOrd="0" presId="urn:microsoft.com/office/officeart/2005/8/layout/list1"/>
    <dgm:cxn modelId="{795A52E8-F3F1-4630-AC31-3D25BCE2A425}" type="presOf" srcId="{5D45D3D3-AA75-4E26-BED4-CAA26C38DA6E}" destId="{70A68E8D-175E-4417-965B-D03EA935F932}" srcOrd="0" destOrd="0" presId="urn:microsoft.com/office/officeart/2005/8/layout/list1"/>
    <dgm:cxn modelId="{716144FE-C070-4167-BF29-7E9EC1382B39}" type="presOf" srcId="{C96E60D9-C167-40E7-BA7C-C1B8B9BD520A}" destId="{09173ECB-3CA2-4201-8958-7B80D329960E}" srcOrd="1" destOrd="0" presId="urn:microsoft.com/office/officeart/2005/8/layout/list1"/>
    <dgm:cxn modelId="{CD61EE37-DCF6-42AB-BFF2-1773614F630E}" type="presParOf" srcId="{5DAE78DC-027A-4390-B29E-5829F6B745DB}" destId="{55863134-1198-4FC8-BFB4-3F3FE82392DC}" srcOrd="0" destOrd="0" presId="urn:microsoft.com/office/officeart/2005/8/layout/list1"/>
    <dgm:cxn modelId="{8797E262-D1ED-40D0-8063-1D80BD3B8B77}" type="presParOf" srcId="{55863134-1198-4FC8-BFB4-3F3FE82392DC}" destId="{E70C1CFD-B1BE-4EFE-B1EE-84F71DC61A1A}" srcOrd="0" destOrd="0" presId="urn:microsoft.com/office/officeart/2005/8/layout/list1"/>
    <dgm:cxn modelId="{9260A133-F729-46E6-8D61-4B9A86B7B2A6}" type="presParOf" srcId="{55863134-1198-4FC8-BFB4-3F3FE82392DC}" destId="{8A3E046E-1278-4D9E-B64A-6AC585E2985D}" srcOrd="1" destOrd="0" presId="urn:microsoft.com/office/officeart/2005/8/layout/list1"/>
    <dgm:cxn modelId="{0C2D5EEF-A38A-4216-B18C-491F3F0EA674}" type="presParOf" srcId="{5DAE78DC-027A-4390-B29E-5829F6B745DB}" destId="{DAB20217-05F4-4ECB-9586-7148FB69C0E3}" srcOrd="1" destOrd="0" presId="urn:microsoft.com/office/officeart/2005/8/layout/list1"/>
    <dgm:cxn modelId="{2F9CC535-B597-4F2B-AE11-A03EA5D29F96}" type="presParOf" srcId="{5DAE78DC-027A-4390-B29E-5829F6B745DB}" destId="{6D29BA54-270B-4FDE-9282-591D2685390C}" srcOrd="2" destOrd="0" presId="urn:microsoft.com/office/officeart/2005/8/layout/list1"/>
    <dgm:cxn modelId="{F620AF85-68DB-4A97-AF7A-D7D5755009FC}" type="presParOf" srcId="{5DAE78DC-027A-4390-B29E-5829F6B745DB}" destId="{E1B698BA-DC12-40AF-8EA0-A198814A4C71}" srcOrd="3" destOrd="0" presId="urn:microsoft.com/office/officeart/2005/8/layout/list1"/>
    <dgm:cxn modelId="{53C1C862-4C42-4CA6-9C70-6D51AAD1F21A}" type="presParOf" srcId="{5DAE78DC-027A-4390-B29E-5829F6B745DB}" destId="{906B6E4D-1EF2-4E2B-8133-705E1F600C97}" srcOrd="4" destOrd="0" presId="urn:microsoft.com/office/officeart/2005/8/layout/list1"/>
    <dgm:cxn modelId="{302C2A70-2F4B-4B15-A191-64D45FF71747}" type="presParOf" srcId="{906B6E4D-1EF2-4E2B-8133-705E1F600C97}" destId="{0FDC5B9C-7B6F-42F4-A606-9B0A40213D20}" srcOrd="0" destOrd="0" presId="urn:microsoft.com/office/officeart/2005/8/layout/list1"/>
    <dgm:cxn modelId="{5C201CEF-1762-4E3D-9DBA-2EDAC067E178}" type="presParOf" srcId="{906B6E4D-1EF2-4E2B-8133-705E1F600C97}" destId="{09173ECB-3CA2-4201-8958-7B80D329960E}" srcOrd="1" destOrd="0" presId="urn:microsoft.com/office/officeart/2005/8/layout/list1"/>
    <dgm:cxn modelId="{E2D57A86-99C0-433C-AFD1-D6968927D718}" type="presParOf" srcId="{5DAE78DC-027A-4390-B29E-5829F6B745DB}" destId="{6EA4F960-39FA-4DA4-AF23-66244CBB3E0F}" srcOrd="5" destOrd="0" presId="urn:microsoft.com/office/officeart/2005/8/layout/list1"/>
    <dgm:cxn modelId="{6317AFF4-F456-42D7-B08A-50107B508CFC}" type="presParOf" srcId="{5DAE78DC-027A-4390-B29E-5829F6B745DB}" destId="{E821429B-EC96-445F-9E55-8B9A825F1C97}" srcOrd="6" destOrd="0" presId="urn:microsoft.com/office/officeart/2005/8/layout/list1"/>
    <dgm:cxn modelId="{FBA3D2A8-3C2C-4AC6-8EB2-82776EEBF247}" type="presParOf" srcId="{5DAE78DC-027A-4390-B29E-5829F6B745DB}" destId="{FDF6ACB4-779D-41BD-9268-347A4A00E5ED}" srcOrd="7" destOrd="0" presId="urn:microsoft.com/office/officeart/2005/8/layout/list1"/>
    <dgm:cxn modelId="{2CE3437A-3101-434C-84AA-F64ADBA5DAAE}" type="presParOf" srcId="{5DAE78DC-027A-4390-B29E-5829F6B745DB}" destId="{F3029908-1C0D-4FB5-A002-704B6E146723}" srcOrd="8" destOrd="0" presId="urn:microsoft.com/office/officeart/2005/8/layout/list1"/>
    <dgm:cxn modelId="{B2719D17-FFFD-4887-9AFF-2667DCF689C4}" type="presParOf" srcId="{F3029908-1C0D-4FB5-A002-704B6E146723}" destId="{70A68E8D-175E-4417-965B-D03EA935F932}" srcOrd="0" destOrd="0" presId="urn:microsoft.com/office/officeart/2005/8/layout/list1"/>
    <dgm:cxn modelId="{C66286C9-A830-4315-BA92-C3B7F5060967}" type="presParOf" srcId="{F3029908-1C0D-4FB5-A002-704B6E146723}" destId="{C4851F8D-7EC3-4DA9-B329-8F3169DB7248}" srcOrd="1" destOrd="0" presId="urn:microsoft.com/office/officeart/2005/8/layout/list1"/>
    <dgm:cxn modelId="{0A32C5C4-E837-4B12-ABE6-9523D640F916}" type="presParOf" srcId="{5DAE78DC-027A-4390-B29E-5829F6B745DB}" destId="{E65E17FC-8582-41D6-B0A3-C64E7AF74CF5}" srcOrd="9" destOrd="0" presId="urn:microsoft.com/office/officeart/2005/8/layout/list1"/>
    <dgm:cxn modelId="{629DD7C0-6886-4F24-8D47-D81EFF7AF3F1}" type="presParOf" srcId="{5DAE78DC-027A-4390-B29E-5829F6B745DB}" destId="{57645CBD-A313-4BF0-96AA-D92FE4025230}" srcOrd="10" destOrd="0" presId="urn:microsoft.com/office/officeart/2005/8/layout/list1"/>
    <dgm:cxn modelId="{E5FB8613-D60E-43A8-9CA0-BD0310E18A66}" type="presParOf" srcId="{5DAE78DC-027A-4390-B29E-5829F6B745DB}" destId="{ABD7857F-8FAD-4FF3-AD78-37368356092F}" srcOrd="11" destOrd="0" presId="urn:microsoft.com/office/officeart/2005/8/layout/list1"/>
    <dgm:cxn modelId="{B2338525-1AA9-418A-BA0D-2361137F77AB}" type="presParOf" srcId="{5DAE78DC-027A-4390-B29E-5829F6B745DB}" destId="{CEC0C5E3-F65F-4406-8320-11A1456A01EA}" srcOrd="12" destOrd="0" presId="urn:microsoft.com/office/officeart/2005/8/layout/list1"/>
    <dgm:cxn modelId="{EC9F457E-B29C-4886-B3B8-3C964B3AC1E2}" type="presParOf" srcId="{CEC0C5E3-F65F-4406-8320-11A1456A01EA}" destId="{BC6A7CB0-4DE2-4501-B18B-2EEED81F417D}" srcOrd="0" destOrd="0" presId="urn:microsoft.com/office/officeart/2005/8/layout/list1"/>
    <dgm:cxn modelId="{A6F7BD84-6E8A-4E66-B0FB-32E31B4B6E10}" type="presParOf" srcId="{CEC0C5E3-F65F-4406-8320-11A1456A01EA}" destId="{5979D889-BE3D-4AB8-B2BB-2646723D1C1D}" srcOrd="1" destOrd="0" presId="urn:microsoft.com/office/officeart/2005/8/layout/list1"/>
    <dgm:cxn modelId="{BC1E5B5A-8676-42E8-9874-03C71FF58D9F}" type="presParOf" srcId="{5DAE78DC-027A-4390-B29E-5829F6B745DB}" destId="{83679F2D-8D0F-4C54-8BE8-8A5CBD5335C7}" srcOrd="13" destOrd="0" presId="urn:microsoft.com/office/officeart/2005/8/layout/list1"/>
    <dgm:cxn modelId="{6DBAE718-B503-4900-AD39-333A213099F2}" type="presParOf" srcId="{5DAE78DC-027A-4390-B29E-5829F6B745DB}" destId="{72DC448B-08E0-4E7F-B838-2388C74487C7}" srcOrd="14" destOrd="0" presId="urn:microsoft.com/office/officeart/2005/8/layout/list1"/>
    <dgm:cxn modelId="{25963EEE-7C0C-487C-86BA-5FFEB48BC1EA}" type="presParOf" srcId="{5DAE78DC-027A-4390-B29E-5829F6B745DB}" destId="{07E40F0E-0257-4579-BFFF-25D38F64A9A3}" srcOrd="15" destOrd="0" presId="urn:microsoft.com/office/officeart/2005/8/layout/list1"/>
    <dgm:cxn modelId="{2E7B38AD-1908-4141-AF8D-54B35571E9A2}" type="presParOf" srcId="{5DAE78DC-027A-4390-B29E-5829F6B745DB}" destId="{F7B979BC-4D64-46DB-9E61-EE8E4AC073B0}" srcOrd="16" destOrd="0" presId="urn:microsoft.com/office/officeart/2005/8/layout/list1"/>
    <dgm:cxn modelId="{04227C44-9361-4FAA-ABB1-75F416D5656D}" type="presParOf" srcId="{F7B979BC-4D64-46DB-9E61-EE8E4AC073B0}" destId="{268A3B0F-6F59-444A-A3CF-81DBA767AE7A}" srcOrd="0" destOrd="0" presId="urn:microsoft.com/office/officeart/2005/8/layout/list1"/>
    <dgm:cxn modelId="{49446A5D-26E6-4FC3-A397-1B8567321BE7}" type="presParOf" srcId="{F7B979BC-4D64-46DB-9E61-EE8E4AC073B0}" destId="{6D890AB1-6F54-49E9-9727-231AB243287F}" srcOrd="1" destOrd="0" presId="urn:microsoft.com/office/officeart/2005/8/layout/list1"/>
    <dgm:cxn modelId="{C8B0017C-7E43-4E96-B37D-26DAFF4489FB}" type="presParOf" srcId="{5DAE78DC-027A-4390-B29E-5829F6B745DB}" destId="{1CCAD769-7E36-493A-A241-ACEA02539C21}" srcOrd="17" destOrd="0" presId="urn:microsoft.com/office/officeart/2005/8/layout/list1"/>
    <dgm:cxn modelId="{8F70D4E5-765E-455F-823D-E52741D83C45}" type="presParOf" srcId="{5DAE78DC-027A-4390-B29E-5829F6B745DB}" destId="{372B4153-32F9-4467-BD4D-1563B0C41533}" srcOrd="18" destOrd="0" presId="urn:microsoft.com/office/officeart/2005/8/layout/list1"/>
    <dgm:cxn modelId="{0F9D0C3B-0145-4BD7-B8E9-E5BFE271B6D7}" type="presParOf" srcId="{5DAE78DC-027A-4390-B29E-5829F6B745DB}" destId="{1D822E0F-55C2-43F5-AC52-F1C1DFF28EBD}" srcOrd="19" destOrd="0" presId="urn:microsoft.com/office/officeart/2005/8/layout/list1"/>
    <dgm:cxn modelId="{E5A85964-847C-4257-996F-5ABABCE696D6}" type="presParOf" srcId="{5DAE78DC-027A-4390-B29E-5829F6B745DB}" destId="{7A21DD55-07D1-4F15-8F30-4734E7D469CA}" srcOrd="20" destOrd="0" presId="urn:microsoft.com/office/officeart/2005/8/layout/list1"/>
    <dgm:cxn modelId="{17854482-06CF-41A4-8F30-C9AC10A40A40}" type="presParOf" srcId="{7A21DD55-07D1-4F15-8F30-4734E7D469CA}" destId="{05A105D7-4B71-4246-872B-D0A56A9EACFF}" srcOrd="0" destOrd="0" presId="urn:microsoft.com/office/officeart/2005/8/layout/list1"/>
    <dgm:cxn modelId="{125324AD-1FDE-4091-8BBA-772BF275239D}" type="presParOf" srcId="{7A21DD55-07D1-4F15-8F30-4734E7D469CA}" destId="{8E5FF812-945D-46C1-AC96-3B7E9CF7B5E7}" srcOrd="1" destOrd="0" presId="urn:microsoft.com/office/officeart/2005/8/layout/list1"/>
    <dgm:cxn modelId="{B9C04DD3-7ACA-44DF-8533-E70FDDB810B6}" type="presParOf" srcId="{5DAE78DC-027A-4390-B29E-5829F6B745DB}" destId="{00F808FE-E5B3-46AD-8A61-64C77C58169B}" srcOrd="21" destOrd="0" presId="urn:microsoft.com/office/officeart/2005/8/layout/list1"/>
    <dgm:cxn modelId="{BC64DB1C-2C5C-4615-B48A-D6F42A5B466D}" type="presParOf" srcId="{5DAE78DC-027A-4390-B29E-5829F6B745DB}" destId="{D8D8CA6F-2CC1-489B-85BE-94529EAA8321}"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F72BB69-779C-4E92-8A9B-EF5EF705EDE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B35C3339-A81B-4400-A810-D0D06B9429A3}">
      <dgm:prSet custT="1"/>
      <dgm:spPr/>
      <dgm:t>
        <a:bodyPr/>
        <a:lstStyle/>
        <a:p>
          <a:pPr rtl="0"/>
          <a:r>
            <a:rPr lang="en-GB" sz="1800" b="1">
              <a:solidFill>
                <a:schemeClr val="bg1"/>
              </a:solidFill>
            </a:rPr>
            <a:t>CCMS Quick Guides</a:t>
          </a:r>
          <a:r>
            <a:rPr lang="en-GB" sz="1800" b="1">
              <a:solidFill>
                <a:schemeClr val="bg1"/>
              </a:solidFill>
              <a:latin typeface="Arial"/>
            </a:rPr>
            <a:t> </a:t>
          </a:r>
          <a:endParaRPr lang="en-GB" sz="1800" b="1">
            <a:solidFill>
              <a:schemeClr val="bg1"/>
            </a:solidFill>
          </a:endParaRPr>
        </a:p>
      </dgm:t>
    </dgm:pt>
    <dgm:pt modelId="{14AFA1E7-DC38-4BA2-BFED-94E410CCC78D}" type="parTrans" cxnId="{875A834E-3BD3-4B69-B7BB-3FEE3956EFF0}">
      <dgm:prSet/>
      <dgm:spPr/>
      <dgm:t>
        <a:bodyPr/>
        <a:lstStyle/>
        <a:p>
          <a:endParaRPr lang="en-GB">
            <a:solidFill>
              <a:schemeClr val="tx1"/>
            </a:solidFill>
          </a:endParaRPr>
        </a:p>
      </dgm:t>
    </dgm:pt>
    <dgm:pt modelId="{6C08E329-DE9B-401D-AFAD-9812E1A888E7}" type="sibTrans" cxnId="{875A834E-3BD3-4B69-B7BB-3FEE3956EFF0}">
      <dgm:prSet/>
      <dgm:spPr/>
      <dgm:t>
        <a:bodyPr/>
        <a:lstStyle/>
        <a:p>
          <a:endParaRPr lang="en-GB">
            <a:solidFill>
              <a:schemeClr val="tx1"/>
            </a:solidFill>
          </a:endParaRPr>
        </a:p>
      </dgm:t>
    </dgm:pt>
    <dgm:pt modelId="{E3A48D2C-87CF-4510-AA19-2734DF77E047}">
      <dgm:prSet custT="1"/>
      <dgm:spPr/>
      <dgm:t>
        <a:bodyPr/>
        <a:lstStyle/>
        <a:p>
          <a:r>
            <a:rPr lang="en-GB" sz="1800" b="1">
              <a:solidFill>
                <a:schemeClr val="bg1"/>
              </a:solidFill>
            </a:rPr>
            <a:t>CCMS Online Training</a:t>
          </a:r>
        </a:p>
      </dgm:t>
    </dgm:pt>
    <dgm:pt modelId="{F08D27C8-CF13-4DDB-AE4D-E3455E5B2DEA}" type="parTrans" cxnId="{B64D5475-0514-49B2-A875-C941ED419B85}">
      <dgm:prSet/>
      <dgm:spPr/>
      <dgm:t>
        <a:bodyPr/>
        <a:lstStyle/>
        <a:p>
          <a:endParaRPr lang="en-GB">
            <a:solidFill>
              <a:schemeClr val="tx1"/>
            </a:solidFill>
          </a:endParaRPr>
        </a:p>
      </dgm:t>
    </dgm:pt>
    <dgm:pt modelId="{4773C5DF-AFED-4289-B3A3-085565DDC628}" type="sibTrans" cxnId="{B64D5475-0514-49B2-A875-C941ED419B85}">
      <dgm:prSet/>
      <dgm:spPr/>
      <dgm:t>
        <a:bodyPr/>
        <a:lstStyle/>
        <a:p>
          <a:endParaRPr lang="en-GB">
            <a:solidFill>
              <a:schemeClr val="tx1"/>
            </a:solidFill>
          </a:endParaRPr>
        </a:p>
      </dgm:t>
    </dgm:pt>
    <dgm:pt modelId="{4FF9991D-4474-498A-A74B-32475B5B3E8F}">
      <dgm:prSet custT="1"/>
      <dgm:spPr/>
      <dgm:t>
        <a:bodyPr/>
        <a:lstStyle/>
        <a:p>
          <a:r>
            <a:rPr lang="en-GB" sz="1800" b="1">
              <a:solidFill>
                <a:schemeClr val="bg1"/>
              </a:solidFill>
            </a:rPr>
            <a:t>Online Support Webchat</a:t>
          </a:r>
        </a:p>
      </dgm:t>
    </dgm:pt>
    <dgm:pt modelId="{7BB3D060-DF92-4C81-8A00-A6902184DB46}" type="parTrans" cxnId="{8C598C6B-5EB6-48E3-8FA3-E115F7BF233B}">
      <dgm:prSet/>
      <dgm:spPr/>
      <dgm:t>
        <a:bodyPr/>
        <a:lstStyle/>
        <a:p>
          <a:endParaRPr lang="en-GB">
            <a:solidFill>
              <a:schemeClr val="tx1"/>
            </a:solidFill>
          </a:endParaRPr>
        </a:p>
      </dgm:t>
    </dgm:pt>
    <dgm:pt modelId="{9D06D4CA-519E-49D8-AF73-1CDA1C1C4C9D}" type="sibTrans" cxnId="{8C598C6B-5EB6-48E3-8FA3-E115F7BF233B}">
      <dgm:prSet/>
      <dgm:spPr/>
      <dgm:t>
        <a:bodyPr/>
        <a:lstStyle/>
        <a:p>
          <a:endParaRPr lang="en-GB">
            <a:solidFill>
              <a:schemeClr val="tx1"/>
            </a:solidFill>
          </a:endParaRPr>
        </a:p>
      </dgm:t>
    </dgm:pt>
    <dgm:pt modelId="{E3D3CAF0-9275-4665-8A09-F921D8210FA7}">
      <dgm:prSet custT="1"/>
      <dgm:spPr/>
      <dgm:t>
        <a:bodyPr/>
        <a:lstStyle/>
        <a:p>
          <a:r>
            <a:rPr lang="en-GB" sz="1800" b="0">
              <a:solidFill>
                <a:schemeClr val="tx1"/>
              </a:solidFill>
            </a:rPr>
            <a:t>Use Webchat for help with IT system issues</a:t>
          </a:r>
          <a:endParaRPr lang="en-GB" sz="1800">
            <a:solidFill>
              <a:schemeClr val="tx1"/>
            </a:solidFill>
          </a:endParaRPr>
        </a:p>
      </dgm:t>
    </dgm:pt>
    <dgm:pt modelId="{D400898B-3491-4E24-8D88-87A0C6592076}" type="parTrans" cxnId="{743D7006-819D-4607-B793-8F0BA6843E08}">
      <dgm:prSet/>
      <dgm:spPr/>
      <dgm:t>
        <a:bodyPr/>
        <a:lstStyle/>
        <a:p>
          <a:endParaRPr lang="en-GB">
            <a:solidFill>
              <a:schemeClr val="tx1"/>
            </a:solidFill>
          </a:endParaRPr>
        </a:p>
      </dgm:t>
    </dgm:pt>
    <dgm:pt modelId="{2ED1BAF0-E8E7-4B77-822B-45D73CBFAD7D}" type="sibTrans" cxnId="{743D7006-819D-4607-B793-8F0BA6843E08}">
      <dgm:prSet/>
      <dgm:spPr/>
      <dgm:t>
        <a:bodyPr/>
        <a:lstStyle/>
        <a:p>
          <a:endParaRPr lang="en-GB">
            <a:solidFill>
              <a:schemeClr val="tx1"/>
            </a:solidFill>
          </a:endParaRPr>
        </a:p>
      </dgm:t>
    </dgm:pt>
    <dgm:pt modelId="{817C6758-BB3C-4238-AEC6-C294BC4D0C2F}">
      <dgm:prSet custT="1"/>
      <dgm:spPr/>
      <dgm:t>
        <a:bodyPr/>
        <a:lstStyle/>
        <a:p>
          <a:r>
            <a:rPr lang="en-GB" sz="1800" b="1">
              <a:solidFill>
                <a:schemeClr val="bg1"/>
              </a:solidFill>
            </a:rPr>
            <a:t>Webinar Recordings</a:t>
          </a:r>
        </a:p>
      </dgm:t>
    </dgm:pt>
    <dgm:pt modelId="{0CDD2F1D-7352-4ECA-8BD2-BCF4530B0D9A}" type="parTrans" cxnId="{DF136F73-6E4D-49A6-AE0E-F16A36B1B07E}">
      <dgm:prSet/>
      <dgm:spPr/>
      <dgm:t>
        <a:bodyPr/>
        <a:lstStyle/>
        <a:p>
          <a:endParaRPr lang="en-GB">
            <a:solidFill>
              <a:schemeClr val="tx1"/>
            </a:solidFill>
          </a:endParaRPr>
        </a:p>
      </dgm:t>
    </dgm:pt>
    <dgm:pt modelId="{A37DBEA1-0418-4940-92F3-4D745BF975FA}" type="sibTrans" cxnId="{DF136F73-6E4D-49A6-AE0E-F16A36B1B07E}">
      <dgm:prSet/>
      <dgm:spPr/>
      <dgm:t>
        <a:bodyPr/>
        <a:lstStyle/>
        <a:p>
          <a:endParaRPr lang="en-GB">
            <a:solidFill>
              <a:schemeClr val="tx1"/>
            </a:solidFill>
          </a:endParaRPr>
        </a:p>
      </dgm:t>
    </dgm:pt>
    <dgm:pt modelId="{9AB8DC72-3743-4347-AFDE-FA81DC32C4DE}">
      <dgm:prSet custT="1"/>
      <dgm:spPr/>
      <dgm:t>
        <a:bodyPr/>
        <a:lstStyle/>
        <a:p>
          <a:r>
            <a:rPr lang="en-GB" sz="1800">
              <a:solidFill>
                <a:schemeClr val="tx1"/>
              </a:solidFill>
            </a:rPr>
            <a:t>Our ‘Help Us Say Yes’ webinars focus on areas where there have been issues or high enquiry levels</a:t>
          </a:r>
        </a:p>
      </dgm:t>
    </dgm:pt>
    <dgm:pt modelId="{2910D8AB-EC8B-4A7F-A821-1192B1B27DF2}" type="parTrans" cxnId="{47BC9C78-6A5E-4521-AA53-B1FCF8BC6993}">
      <dgm:prSet/>
      <dgm:spPr/>
      <dgm:t>
        <a:bodyPr/>
        <a:lstStyle/>
        <a:p>
          <a:endParaRPr lang="en-GB">
            <a:solidFill>
              <a:schemeClr val="tx1"/>
            </a:solidFill>
          </a:endParaRPr>
        </a:p>
      </dgm:t>
    </dgm:pt>
    <dgm:pt modelId="{F52BA62B-01BB-43ED-BC06-399838749566}" type="sibTrans" cxnId="{47BC9C78-6A5E-4521-AA53-B1FCF8BC6993}">
      <dgm:prSet/>
      <dgm:spPr/>
      <dgm:t>
        <a:bodyPr/>
        <a:lstStyle/>
        <a:p>
          <a:endParaRPr lang="en-GB">
            <a:solidFill>
              <a:schemeClr val="tx1"/>
            </a:solidFill>
          </a:endParaRPr>
        </a:p>
      </dgm:t>
    </dgm:pt>
    <dgm:pt modelId="{37FF15F9-879B-41E1-B0D2-C06ADE359557}">
      <dgm:prSet custT="1"/>
      <dgm:spPr/>
      <dgm:t>
        <a:bodyPr/>
        <a:lstStyle/>
        <a:p>
          <a:r>
            <a:rPr lang="en-GB" sz="1800" b="0">
              <a:solidFill>
                <a:schemeClr val="tx1"/>
              </a:solidFill>
            </a:rPr>
            <a:t>Sign up on ‘Eventbrite’</a:t>
          </a:r>
          <a:endParaRPr lang="en-GB" sz="1800">
            <a:solidFill>
              <a:schemeClr val="tx1"/>
            </a:solidFill>
          </a:endParaRPr>
        </a:p>
      </dgm:t>
    </dgm:pt>
    <dgm:pt modelId="{25E59390-DE57-4B43-B87F-D5969C9A300C}" type="parTrans" cxnId="{F16B72BF-548D-4A79-9BF9-7F62CFA487EF}">
      <dgm:prSet/>
      <dgm:spPr/>
      <dgm:t>
        <a:bodyPr/>
        <a:lstStyle/>
        <a:p>
          <a:endParaRPr lang="en-GB">
            <a:solidFill>
              <a:schemeClr val="tx1"/>
            </a:solidFill>
          </a:endParaRPr>
        </a:p>
      </dgm:t>
    </dgm:pt>
    <dgm:pt modelId="{708D4F25-A279-4FEF-BA88-5EC2C93488D0}" type="sibTrans" cxnId="{F16B72BF-548D-4A79-9BF9-7F62CFA487EF}">
      <dgm:prSet/>
      <dgm:spPr/>
      <dgm:t>
        <a:bodyPr/>
        <a:lstStyle/>
        <a:p>
          <a:endParaRPr lang="en-GB">
            <a:solidFill>
              <a:schemeClr val="tx1"/>
            </a:solidFill>
          </a:endParaRPr>
        </a:p>
      </dgm:t>
    </dgm:pt>
    <dgm:pt modelId="{1ACFDEDA-C65A-4719-A1C4-907D4D8ED6AA}">
      <dgm:prSet custT="1"/>
      <dgm:spPr/>
      <dgm:t>
        <a:bodyPr/>
        <a:lstStyle/>
        <a:p>
          <a:r>
            <a:rPr lang="en-GB" sz="1800">
              <a:solidFill>
                <a:schemeClr val="tx1"/>
              </a:solidFill>
            </a:rPr>
            <a:t>Popular sessions are posted on the training website: </a:t>
          </a:r>
          <a:r>
            <a:rPr lang="en-GB" sz="1800">
              <a:hlinkClick xmlns:r="http://schemas.openxmlformats.org/officeDocument/2006/relationships" r:id="rId1"/>
            </a:rPr>
            <a:t>Ministry of Justice</a:t>
          </a:r>
          <a:endParaRPr lang="en-GB" sz="1800">
            <a:solidFill>
              <a:schemeClr val="tx1"/>
            </a:solidFill>
          </a:endParaRPr>
        </a:p>
      </dgm:t>
    </dgm:pt>
    <dgm:pt modelId="{D0472BEE-B72A-4B74-AD67-60CBA67680C0}" type="parTrans" cxnId="{D07709A5-82E2-4556-B367-86A02293D130}">
      <dgm:prSet/>
      <dgm:spPr/>
      <dgm:t>
        <a:bodyPr/>
        <a:lstStyle/>
        <a:p>
          <a:endParaRPr lang="en-GB">
            <a:solidFill>
              <a:schemeClr val="tx1"/>
            </a:solidFill>
          </a:endParaRPr>
        </a:p>
      </dgm:t>
    </dgm:pt>
    <dgm:pt modelId="{E55098D6-E1A0-4FC2-BE29-9C8C9D7ABCC0}" type="sibTrans" cxnId="{D07709A5-82E2-4556-B367-86A02293D130}">
      <dgm:prSet/>
      <dgm:spPr/>
      <dgm:t>
        <a:bodyPr/>
        <a:lstStyle/>
        <a:p>
          <a:endParaRPr lang="en-GB">
            <a:solidFill>
              <a:schemeClr val="tx1"/>
            </a:solidFill>
          </a:endParaRPr>
        </a:p>
      </dgm:t>
    </dgm:pt>
    <dgm:pt modelId="{26CF1CB5-3AFC-4853-8DEB-17E3126D0F24}">
      <dgm:prSet phldr="0" custT="1"/>
      <dgm:spPr/>
      <dgm:t>
        <a:bodyPr/>
        <a:lstStyle/>
        <a:p>
          <a:pPr rtl="0"/>
          <a:r>
            <a:rPr lang="en-GB" sz="1800" b="0">
              <a:latin typeface="Arial"/>
              <a:hlinkClick xmlns:r="http://schemas.openxmlformats.org/officeDocument/2006/relationships" r:id="rId2"/>
            </a:rPr>
            <a:t>CCMS Advocate: Getting Started</a:t>
          </a:r>
        </a:p>
      </dgm:t>
    </dgm:pt>
    <dgm:pt modelId="{C5A65B0B-850E-478B-8E45-C31EE1BA71FE}" type="parTrans" cxnId="{3AFF8819-5D92-4DCE-B05F-88ECC50A88D6}">
      <dgm:prSet/>
      <dgm:spPr/>
      <dgm:t>
        <a:bodyPr/>
        <a:lstStyle/>
        <a:p>
          <a:endParaRPr lang="en-GB"/>
        </a:p>
      </dgm:t>
    </dgm:pt>
    <dgm:pt modelId="{2DF8B500-C9D1-4B54-A620-69C7135EDD2D}" type="sibTrans" cxnId="{3AFF8819-5D92-4DCE-B05F-88ECC50A88D6}">
      <dgm:prSet/>
      <dgm:spPr/>
      <dgm:t>
        <a:bodyPr/>
        <a:lstStyle/>
        <a:p>
          <a:endParaRPr lang="en-GB"/>
        </a:p>
      </dgm:t>
    </dgm:pt>
    <dgm:pt modelId="{78C3E6A2-7E3C-42B9-AA69-11B4124B650E}">
      <dgm:prSet phldr="0" custT="1"/>
      <dgm:spPr/>
      <dgm:t>
        <a:bodyPr/>
        <a:lstStyle/>
        <a:p>
          <a:pPr rtl="0"/>
          <a:r>
            <a:rPr lang="en-GB" sz="1800" b="0">
              <a:latin typeface="Arial"/>
              <a:hlinkClick xmlns:r="http://schemas.openxmlformats.org/officeDocument/2006/relationships" r:id="rId3"/>
            </a:rPr>
            <a:t>CCMS Advocate: Submitting Bills</a:t>
          </a:r>
        </a:p>
      </dgm:t>
    </dgm:pt>
    <dgm:pt modelId="{D5BF0482-AF3A-4794-B4D6-74A32D94524F}" type="parTrans" cxnId="{0F29C16B-B559-4F34-ABBD-85A459CBD092}">
      <dgm:prSet/>
      <dgm:spPr/>
      <dgm:t>
        <a:bodyPr/>
        <a:lstStyle/>
        <a:p>
          <a:endParaRPr lang="en-GB"/>
        </a:p>
      </dgm:t>
    </dgm:pt>
    <dgm:pt modelId="{6461DE17-AD29-4FFE-9EF0-79D922DDD730}" type="sibTrans" cxnId="{0F29C16B-B559-4F34-ABBD-85A459CBD092}">
      <dgm:prSet/>
      <dgm:spPr/>
      <dgm:t>
        <a:bodyPr/>
        <a:lstStyle/>
        <a:p>
          <a:endParaRPr lang="en-GB"/>
        </a:p>
      </dgm:t>
    </dgm:pt>
    <dgm:pt modelId="{4644768B-B1B2-4DDF-ACA8-32D3D34E4324}">
      <dgm:prSet phldr="0" custT="1"/>
      <dgm:spPr/>
      <dgm:t>
        <a:bodyPr/>
        <a:lstStyle/>
        <a:p>
          <a:pPr rtl="0"/>
          <a:r>
            <a:rPr lang="en-GB" sz="1800" b="0">
              <a:latin typeface="Arial"/>
              <a:hlinkClick xmlns:r="http://schemas.openxmlformats.org/officeDocument/2006/relationships" r:id="rId4"/>
            </a:rPr>
            <a:t>Calculate a FAS Fee (Advocates) - Interactive Module</a:t>
          </a:r>
        </a:p>
      </dgm:t>
    </dgm:pt>
    <dgm:pt modelId="{C503689C-7AD8-4570-8FA4-83E4FB4B9EEE}" type="parTrans" cxnId="{C1CE8307-ADCD-414C-A3A7-728D69029A27}">
      <dgm:prSet/>
      <dgm:spPr/>
      <dgm:t>
        <a:bodyPr/>
        <a:lstStyle/>
        <a:p>
          <a:endParaRPr lang="en-GB"/>
        </a:p>
      </dgm:t>
    </dgm:pt>
    <dgm:pt modelId="{327505AD-7D36-4FE8-870B-76877CCD1495}" type="sibTrans" cxnId="{C1CE8307-ADCD-414C-A3A7-728D69029A27}">
      <dgm:prSet/>
      <dgm:spPr/>
      <dgm:t>
        <a:bodyPr/>
        <a:lstStyle/>
        <a:p>
          <a:endParaRPr lang="en-GB"/>
        </a:p>
      </dgm:t>
    </dgm:pt>
    <dgm:pt modelId="{2320BAC0-1238-426B-9195-1D203AB31710}">
      <dgm:prSet phldr="0" custT="1"/>
      <dgm:spPr/>
      <dgm:t>
        <a:bodyPr/>
        <a:lstStyle/>
        <a:p>
          <a:pPr rtl="0"/>
          <a:r>
            <a:rPr lang="en-GB" sz="1800" b="0">
              <a:latin typeface="Arial"/>
              <a:hlinkClick xmlns:r="http://schemas.openxmlformats.org/officeDocument/2006/relationships" r:id="rId5"/>
            </a:rPr>
            <a:t>Bulk Claim Upload – Solving Problems</a:t>
          </a:r>
        </a:p>
      </dgm:t>
    </dgm:pt>
    <dgm:pt modelId="{B6D328C6-4C63-42A4-AA2F-5B7F06C4B382}" type="parTrans" cxnId="{59F17EE2-CD20-4AB6-8C21-514F2676E54E}">
      <dgm:prSet/>
      <dgm:spPr/>
      <dgm:t>
        <a:bodyPr/>
        <a:lstStyle/>
        <a:p>
          <a:endParaRPr lang="en-GB"/>
        </a:p>
      </dgm:t>
    </dgm:pt>
    <dgm:pt modelId="{0883755C-F6F7-46EC-98FC-1F375487D860}" type="sibTrans" cxnId="{59F17EE2-CD20-4AB6-8C21-514F2676E54E}">
      <dgm:prSet/>
      <dgm:spPr/>
      <dgm:t>
        <a:bodyPr/>
        <a:lstStyle/>
        <a:p>
          <a:endParaRPr lang="en-GB"/>
        </a:p>
      </dgm:t>
    </dgm:pt>
    <dgm:pt modelId="{F326CDFE-C63A-487F-A5D8-1814D1401B77}" type="pres">
      <dgm:prSet presAssocID="{4F72BB69-779C-4E92-8A9B-EF5EF705EDE1}" presName="linear" presStyleCnt="0">
        <dgm:presLayoutVars>
          <dgm:dir/>
          <dgm:animLvl val="lvl"/>
          <dgm:resizeHandles val="exact"/>
        </dgm:presLayoutVars>
      </dgm:prSet>
      <dgm:spPr/>
    </dgm:pt>
    <dgm:pt modelId="{0B836C4D-980A-4A32-A67E-A3263397AAF8}" type="pres">
      <dgm:prSet presAssocID="{B35C3339-A81B-4400-A810-D0D06B9429A3}" presName="parentLin" presStyleCnt="0"/>
      <dgm:spPr/>
    </dgm:pt>
    <dgm:pt modelId="{D4175619-06B1-4389-8556-B80F04529D31}" type="pres">
      <dgm:prSet presAssocID="{B35C3339-A81B-4400-A810-D0D06B9429A3}" presName="parentLeftMargin" presStyleLbl="node1" presStyleIdx="0" presStyleCnt="4"/>
      <dgm:spPr/>
    </dgm:pt>
    <dgm:pt modelId="{150576E2-B4C6-4050-8FD4-CA95B847155B}" type="pres">
      <dgm:prSet presAssocID="{B35C3339-A81B-4400-A810-D0D06B9429A3}" presName="parentText" presStyleLbl="node1" presStyleIdx="0" presStyleCnt="4">
        <dgm:presLayoutVars>
          <dgm:chMax val="0"/>
          <dgm:bulletEnabled val="1"/>
        </dgm:presLayoutVars>
      </dgm:prSet>
      <dgm:spPr/>
    </dgm:pt>
    <dgm:pt modelId="{37DBEDC6-2265-4286-87D7-73FC1C3033AD}" type="pres">
      <dgm:prSet presAssocID="{B35C3339-A81B-4400-A810-D0D06B9429A3}" presName="negativeSpace" presStyleCnt="0"/>
      <dgm:spPr/>
    </dgm:pt>
    <dgm:pt modelId="{3E190518-22F1-4646-9759-29626193A688}" type="pres">
      <dgm:prSet presAssocID="{B35C3339-A81B-4400-A810-D0D06B9429A3}" presName="childText" presStyleLbl="conFgAcc1" presStyleIdx="0" presStyleCnt="4">
        <dgm:presLayoutVars>
          <dgm:bulletEnabled val="1"/>
        </dgm:presLayoutVars>
      </dgm:prSet>
      <dgm:spPr/>
    </dgm:pt>
    <dgm:pt modelId="{AE3A173B-1284-41E7-8DDD-891D24D4FE94}" type="pres">
      <dgm:prSet presAssocID="{6C08E329-DE9B-401D-AFAD-9812E1A888E7}" presName="spaceBetweenRectangles" presStyleCnt="0"/>
      <dgm:spPr/>
    </dgm:pt>
    <dgm:pt modelId="{25869D85-E00A-462B-8968-850D5C6A5829}" type="pres">
      <dgm:prSet presAssocID="{E3A48D2C-87CF-4510-AA19-2734DF77E047}" presName="parentLin" presStyleCnt="0"/>
      <dgm:spPr/>
    </dgm:pt>
    <dgm:pt modelId="{990CD685-0C1B-4143-AF5D-5E9E67D37489}" type="pres">
      <dgm:prSet presAssocID="{E3A48D2C-87CF-4510-AA19-2734DF77E047}" presName="parentLeftMargin" presStyleLbl="node1" presStyleIdx="0" presStyleCnt="4"/>
      <dgm:spPr/>
    </dgm:pt>
    <dgm:pt modelId="{67B7D9D3-9CC8-4AE7-A220-98CDDFF8386C}" type="pres">
      <dgm:prSet presAssocID="{E3A48D2C-87CF-4510-AA19-2734DF77E047}" presName="parentText" presStyleLbl="node1" presStyleIdx="1" presStyleCnt="4">
        <dgm:presLayoutVars>
          <dgm:chMax val="0"/>
          <dgm:bulletEnabled val="1"/>
        </dgm:presLayoutVars>
      </dgm:prSet>
      <dgm:spPr/>
    </dgm:pt>
    <dgm:pt modelId="{60CBBC75-9757-4052-BAD1-BEB4304F705E}" type="pres">
      <dgm:prSet presAssocID="{E3A48D2C-87CF-4510-AA19-2734DF77E047}" presName="negativeSpace" presStyleCnt="0"/>
      <dgm:spPr/>
    </dgm:pt>
    <dgm:pt modelId="{BFEDC405-33BF-4BA3-A838-FFBB77DEB8BC}" type="pres">
      <dgm:prSet presAssocID="{E3A48D2C-87CF-4510-AA19-2734DF77E047}" presName="childText" presStyleLbl="conFgAcc1" presStyleIdx="1" presStyleCnt="4">
        <dgm:presLayoutVars>
          <dgm:bulletEnabled val="1"/>
        </dgm:presLayoutVars>
      </dgm:prSet>
      <dgm:spPr/>
    </dgm:pt>
    <dgm:pt modelId="{4DF61DC7-6494-4B2A-84EB-B910D1C137F1}" type="pres">
      <dgm:prSet presAssocID="{4773C5DF-AFED-4289-B3A3-085565DDC628}" presName="spaceBetweenRectangles" presStyleCnt="0"/>
      <dgm:spPr/>
    </dgm:pt>
    <dgm:pt modelId="{C0C07DE2-292A-4974-8BA9-EE0AB76FABC9}" type="pres">
      <dgm:prSet presAssocID="{4FF9991D-4474-498A-A74B-32475B5B3E8F}" presName="parentLin" presStyleCnt="0"/>
      <dgm:spPr/>
    </dgm:pt>
    <dgm:pt modelId="{6D24EA8C-2E0E-4554-B86F-A3CE533BC085}" type="pres">
      <dgm:prSet presAssocID="{4FF9991D-4474-498A-A74B-32475B5B3E8F}" presName="parentLeftMargin" presStyleLbl="node1" presStyleIdx="1" presStyleCnt="4"/>
      <dgm:spPr/>
    </dgm:pt>
    <dgm:pt modelId="{FE77AF1C-3A89-4C0E-AAED-39D2B822CEDF}" type="pres">
      <dgm:prSet presAssocID="{4FF9991D-4474-498A-A74B-32475B5B3E8F}" presName="parentText" presStyleLbl="node1" presStyleIdx="2" presStyleCnt="4">
        <dgm:presLayoutVars>
          <dgm:chMax val="0"/>
          <dgm:bulletEnabled val="1"/>
        </dgm:presLayoutVars>
      </dgm:prSet>
      <dgm:spPr/>
    </dgm:pt>
    <dgm:pt modelId="{BDEAC4B0-55ED-4062-A274-67338E5F5486}" type="pres">
      <dgm:prSet presAssocID="{4FF9991D-4474-498A-A74B-32475B5B3E8F}" presName="negativeSpace" presStyleCnt="0"/>
      <dgm:spPr/>
    </dgm:pt>
    <dgm:pt modelId="{75A5DF26-28A4-49BE-825D-32A0F9B644C1}" type="pres">
      <dgm:prSet presAssocID="{4FF9991D-4474-498A-A74B-32475B5B3E8F}" presName="childText" presStyleLbl="conFgAcc1" presStyleIdx="2" presStyleCnt="4">
        <dgm:presLayoutVars>
          <dgm:bulletEnabled val="1"/>
        </dgm:presLayoutVars>
      </dgm:prSet>
      <dgm:spPr/>
    </dgm:pt>
    <dgm:pt modelId="{58C9549A-D063-4910-ACE4-08A5DBB7569D}" type="pres">
      <dgm:prSet presAssocID="{9D06D4CA-519E-49D8-AF73-1CDA1C1C4C9D}" presName="spaceBetweenRectangles" presStyleCnt="0"/>
      <dgm:spPr/>
    </dgm:pt>
    <dgm:pt modelId="{DA47DCFA-7712-4297-AE48-025230E92E85}" type="pres">
      <dgm:prSet presAssocID="{817C6758-BB3C-4238-AEC6-C294BC4D0C2F}" presName="parentLin" presStyleCnt="0"/>
      <dgm:spPr/>
    </dgm:pt>
    <dgm:pt modelId="{9FD5DA56-32BF-4A54-AE52-FB5398107B42}" type="pres">
      <dgm:prSet presAssocID="{817C6758-BB3C-4238-AEC6-C294BC4D0C2F}" presName="parentLeftMargin" presStyleLbl="node1" presStyleIdx="2" presStyleCnt="4"/>
      <dgm:spPr/>
    </dgm:pt>
    <dgm:pt modelId="{DE41F533-A90B-4791-A97F-D2263066D35F}" type="pres">
      <dgm:prSet presAssocID="{817C6758-BB3C-4238-AEC6-C294BC4D0C2F}" presName="parentText" presStyleLbl="node1" presStyleIdx="3" presStyleCnt="4">
        <dgm:presLayoutVars>
          <dgm:chMax val="0"/>
          <dgm:bulletEnabled val="1"/>
        </dgm:presLayoutVars>
      </dgm:prSet>
      <dgm:spPr/>
    </dgm:pt>
    <dgm:pt modelId="{892E7712-640C-4412-BB23-81EE98CB324F}" type="pres">
      <dgm:prSet presAssocID="{817C6758-BB3C-4238-AEC6-C294BC4D0C2F}" presName="negativeSpace" presStyleCnt="0"/>
      <dgm:spPr/>
    </dgm:pt>
    <dgm:pt modelId="{64286BCF-409A-4199-93D7-EC97D8E5BBF6}" type="pres">
      <dgm:prSet presAssocID="{817C6758-BB3C-4238-AEC6-C294BC4D0C2F}" presName="childText" presStyleLbl="conFgAcc1" presStyleIdx="3" presStyleCnt="4">
        <dgm:presLayoutVars>
          <dgm:bulletEnabled val="1"/>
        </dgm:presLayoutVars>
      </dgm:prSet>
      <dgm:spPr/>
    </dgm:pt>
  </dgm:ptLst>
  <dgm:cxnLst>
    <dgm:cxn modelId="{4863BA04-A8FF-4E34-930D-6D4C6804B033}" type="presOf" srcId="{4F72BB69-779C-4E92-8A9B-EF5EF705EDE1}" destId="{F326CDFE-C63A-487F-A5D8-1814D1401B77}" srcOrd="0" destOrd="0" presId="urn:microsoft.com/office/officeart/2005/8/layout/list1"/>
    <dgm:cxn modelId="{743D7006-819D-4607-B793-8F0BA6843E08}" srcId="{4FF9991D-4474-498A-A74B-32475B5B3E8F}" destId="{E3D3CAF0-9275-4665-8A09-F921D8210FA7}" srcOrd="0" destOrd="0" parTransId="{D400898B-3491-4E24-8D88-87A0C6592076}" sibTransId="{2ED1BAF0-E8E7-4B77-822B-45D73CBFAD7D}"/>
    <dgm:cxn modelId="{C1CE8307-ADCD-414C-A3A7-728D69029A27}" srcId="{B35C3339-A81B-4400-A810-D0D06B9429A3}" destId="{4644768B-B1B2-4DDF-ACA8-32D3D34E4324}" srcOrd="2" destOrd="0" parTransId="{C503689C-7AD8-4570-8FA4-83E4FB4B9EEE}" sibTransId="{327505AD-7D36-4FE8-870B-76877CCD1495}"/>
    <dgm:cxn modelId="{75F24F0F-65E9-4734-81A7-BE2EEE008E1B}" type="presOf" srcId="{B35C3339-A81B-4400-A810-D0D06B9429A3}" destId="{D4175619-06B1-4389-8556-B80F04529D31}" srcOrd="0" destOrd="0" presId="urn:microsoft.com/office/officeart/2005/8/layout/list1"/>
    <dgm:cxn modelId="{8AB79C17-07E2-4E87-960C-FEA0EC4AA479}" type="presOf" srcId="{2320BAC0-1238-426B-9195-1D203AB31710}" destId="{3E190518-22F1-4646-9759-29626193A688}" srcOrd="0" destOrd="3" presId="urn:microsoft.com/office/officeart/2005/8/layout/list1"/>
    <dgm:cxn modelId="{3AFF8819-5D92-4DCE-B05F-88ECC50A88D6}" srcId="{B35C3339-A81B-4400-A810-D0D06B9429A3}" destId="{26CF1CB5-3AFC-4853-8DEB-17E3126D0F24}" srcOrd="0" destOrd="0" parTransId="{C5A65B0B-850E-478B-8E45-C31EE1BA71FE}" sibTransId="{2DF8B500-C9D1-4B54-A620-69C7135EDD2D}"/>
    <dgm:cxn modelId="{333B4336-BF9F-4C35-93E2-7727AA0E9150}" type="presOf" srcId="{37FF15F9-879B-41E1-B0D2-C06ADE359557}" destId="{BFEDC405-33BF-4BA3-A838-FFBB77DEB8BC}" srcOrd="0" destOrd="0" presId="urn:microsoft.com/office/officeart/2005/8/layout/list1"/>
    <dgm:cxn modelId="{9A99A73A-3C7C-44B4-9A33-682E7B13ED2F}" type="presOf" srcId="{9AB8DC72-3743-4347-AFDE-FA81DC32C4DE}" destId="{64286BCF-409A-4199-93D7-EC97D8E5BBF6}" srcOrd="0" destOrd="0" presId="urn:microsoft.com/office/officeart/2005/8/layout/list1"/>
    <dgm:cxn modelId="{6081D148-AFB4-4275-BCD2-6A348C3D0C49}" type="presOf" srcId="{E3A48D2C-87CF-4510-AA19-2734DF77E047}" destId="{990CD685-0C1B-4143-AF5D-5E9E67D37489}" srcOrd="0" destOrd="0" presId="urn:microsoft.com/office/officeart/2005/8/layout/list1"/>
    <dgm:cxn modelId="{8C598C6B-5EB6-48E3-8FA3-E115F7BF233B}" srcId="{4F72BB69-779C-4E92-8A9B-EF5EF705EDE1}" destId="{4FF9991D-4474-498A-A74B-32475B5B3E8F}" srcOrd="2" destOrd="0" parTransId="{7BB3D060-DF92-4C81-8A00-A6902184DB46}" sibTransId="{9D06D4CA-519E-49D8-AF73-1CDA1C1C4C9D}"/>
    <dgm:cxn modelId="{0F29C16B-B559-4F34-ABBD-85A459CBD092}" srcId="{B35C3339-A81B-4400-A810-D0D06B9429A3}" destId="{78C3E6A2-7E3C-42B9-AA69-11B4124B650E}" srcOrd="1" destOrd="0" parTransId="{D5BF0482-AF3A-4794-B4D6-74A32D94524F}" sibTransId="{6461DE17-AD29-4FFE-9EF0-79D922DDD730}"/>
    <dgm:cxn modelId="{875A834E-3BD3-4B69-B7BB-3FEE3956EFF0}" srcId="{4F72BB69-779C-4E92-8A9B-EF5EF705EDE1}" destId="{B35C3339-A81B-4400-A810-D0D06B9429A3}" srcOrd="0" destOrd="0" parTransId="{14AFA1E7-DC38-4BA2-BFED-94E410CCC78D}" sibTransId="{6C08E329-DE9B-401D-AFAD-9812E1A888E7}"/>
    <dgm:cxn modelId="{676CBE51-2C93-4AF7-AA90-8624D0E4CD10}" type="presOf" srcId="{E3A48D2C-87CF-4510-AA19-2734DF77E047}" destId="{67B7D9D3-9CC8-4AE7-A220-98CDDFF8386C}" srcOrd="1" destOrd="0" presId="urn:microsoft.com/office/officeart/2005/8/layout/list1"/>
    <dgm:cxn modelId="{BCDE4273-AE50-4749-84AD-3FC5F437B105}" type="presOf" srcId="{1ACFDEDA-C65A-4719-A1C4-907D4D8ED6AA}" destId="{64286BCF-409A-4199-93D7-EC97D8E5BBF6}" srcOrd="0" destOrd="1" presId="urn:microsoft.com/office/officeart/2005/8/layout/list1"/>
    <dgm:cxn modelId="{DF136F73-6E4D-49A6-AE0E-F16A36B1B07E}" srcId="{4F72BB69-779C-4E92-8A9B-EF5EF705EDE1}" destId="{817C6758-BB3C-4238-AEC6-C294BC4D0C2F}" srcOrd="3" destOrd="0" parTransId="{0CDD2F1D-7352-4ECA-8BD2-BCF4530B0D9A}" sibTransId="{A37DBEA1-0418-4940-92F3-4D745BF975FA}"/>
    <dgm:cxn modelId="{B64D5475-0514-49B2-A875-C941ED419B85}" srcId="{4F72BB69-779C-4E92-8A9B-EF5EF705EDE1}" destId="{E3A48D2C-87CF-4510-AA19-2734DF77E047}" srcOrd="1" destOrd="0" parTransId="{F08D27C8-CF13-4DDB-AE4D-E3455E5B2DEA}" sibTransId="{4773C5DF-AFED-4289-B3A3-085565DDC628}"/>
    <dgm:cxn modelId="{47BC9C78-6A5E-4521-AA53-B1FCF8BC6993}" srcId="{817C6758-BB3C-4238-AEC6-C294BC4D0C2F}" destId="{9AB8DC72-3743-4347-AFDE-FA81DC32C4DE}" srcOrd="0" destOrd="0" parTransId="{2910D8AB-EC8B-4A7F-A821-1192B1B27DF2}" sibTransId="{F52BA62B-01BB-43ED-BC06-399838749566}"/>
    <dgm:cxn modelId="{A4733E7A-2D67-435D-A64E-A4B82AD18AB3}" type="presOf" srcId="{78C3E6A2-7E3C-42B9-AA69-11B4124B650E}" destId="{3E190518-22F1-4646-9759-29626193A688}" srcOrd="0" destOrd="1" presId="urn:microsoft.com/office/officeart/2005/8/layout/list1"/>
    <dgm:cxn modelId="{B5B44B80-08D4-4A49-AC76-5ABDD0310F2D}" type="presOf" srcId="{817C6758-BB3C-4238-AEC6-C294BC4D0C2F}" destId="{9FD5DA56-32BF-4A54-AE52-FB5398107B42}" srcOrd="0" destOrd="0" presId="urn:microsoft.com/office/officeart/2005/8/layout/list1"/>
    <dgm:cxn modelId="{C3752D82-09EB-42CF-8233-B8BEF8C40E5E}" type="presOf" srcId="{B35C3339-A81B-4400-A810-D0D06B9429A3}" destId="{150576E2-B4C6-4050-8FD4-CA95B847155B}" srcOrd="1" destOrd="0" presId="urn:microsoft.com/office/officeart/2005/8/layout/list1"/>
    <dgm:cxn modelId="{EE38A489-4BEF-44E0-9D83-282D0B922ABA}" type="presOf" srcId="{817C6758-BB3C-4238-AEC6-C294BC4D0C2F}" destId="{DE41F533-A90B-4791-A97F-D2263066D35F}" srcOrd="1" destOrd="0" presId="urn:microsoft.com/office/officeart/2005/8/layout/list1"/>
    <dgm:cxn modelId="{3A372890-03D5-4C22-A6BD-95308B2674D6}" type="presOf" srcId="{26CF1CB5-3AFC-4853-8DEB-17E3126D0F24}" destId="{3E190518-22F1-4646-9759-29626193A688}" srcOrd="0" destOrd="0" presId="urn:microsoft.com/office/officeart/2005/8/layout/list1"/>
    <dgm:cxn modelId="{72FBD0A3-883C-4D7C-A657-350BFB9A0A7D}" type="presOf" srcId="{4FF9991D-4474-498A-A74B-32475B5B3E8F}" destId="{6D24EA8C-2E0E-4554-B86F-A3CE533BC085}" srcOrd="0" destOrd="0" presId="urn:microsoft.com/office/officeart/2005/8/layout/list1"/>
    <dgm:cxn modelId="{D07709A5-82E2-4556-B367-86A02293D130}" srcId="{817C6758-BB3C-4238-AEC6-C294BC4D0C2F}" destId="{1ACFDEDA-C65A-4719-A1C4-907D4D8ED6AA}" srcOrd="1" destOrd="0" parTransId="{D0472BEE-B72A-4B74-AD67-60CBA67680C0}" sibTransId="{E55098D6-E1A0-4FC2-BE29-9C8C9D7ABCC0}"/>
    <dgm:cxn modelId="{CE5067A5-946E-46BF-B08A-1A09BA303D9A}" type="presOf" srcId="{E3D3CAF0-9275-4665-8A09-F921D8210FA7}" destId="{75A5DF26-28A4-49BE-825D-32A0F9B644C1}" srcOrd="0" destOrd="0" presId="urn:microsoft.com/office/officeart/2005/8/layout/list1"/>
    <dgm:cxn modelId="{F16B72BF-548D-4A79-9BF9-7F62CFA487EF}" srcId="{E3A48D2C-87CF-4510-AA19-2734DF77E047}" destId="{37FF15F9-879B-41E1-B0D2-C06ADE359557}" srcOrd="0" destOrd="0" parTransId="{25E59390-DE57-4B43-B87F-D5969C9A300C}" sibTransId="{708D4F25-A279-4FEF-BA88-5EC2C93488D0}"/>
    <dgm:cxn modelId="{6B5E67C3-5C16-461C-B1E4-210C392FDA88}" type="presOf" srcId="{4FF9991D-4474-498A-A74B-32475B5B3E8F}" destId="{FE77AF1C-3A89-4C0E-AAED-39D2B822CEDF}" srcOrd="1" destOrd="0" presId="urn:microsoft.com/office/officeart/2005/8/layout/list1"/>
    <dgm:cxn modelId="{59F17EE2-CD20-4AB6-8C21-514F2676E54E}" srcId="{B35C3339-A81B-4400-A810-D0D06B9429A3}" destId="{2320BAC0-1238-426B-9195-1D203AB31710}" srcOrd="3" destOrd="0" parTransId="{B6D328C6-4C63-42A4-AA2F-5B7F06C4B382}" sibTransId="{0883755C-F6F7-46EC-98FC-1F375487D860}"/>
    <dgm:cxn modelId="{FA875EFF-0A05-4EFC-8168-84FAC53D5671}" type="presOf" srcId="{4644768B-B1B2-4DDF-ACA8-32D3D34E4324}" destId="{3E190518-22F1-4646-9759-29626193A688}" srcOrd="0" destOrd="2" presId="urn:microsoft.com/office/officeart/2005/8/layout/list1"/>
    <dgm:cxn modelId="{56FB2365-5E02-403C-A788-32ACC1377BE0}" type="presParOf" srcId="{F326CDFE-C63A-487F-A5D8-1814D1401B77}" destId="{0B836C4D-980A-4A32-A67E-A3263397AAF8}" srcOrd="0" destOrd="0" presId="urn:microsoft.com/office/officeart/2005/8/layout/list1"/>
    <dgm:cxn modelId="{7E55AAF8-0458-44A7-896A-8A8A12D27F45}" type="presParOf" srcId="{0B836C4D-980A-4A32-A67E-A3263397AAF8}" destId="{D4175619-06B1-4389-8556-B80F04529D31}" srcOrd="0" destOrd="0" presId="urn:microsoft.com/office/officeart/2005/8/layout/list1"/>
    <dgm:cxn modelId="{FD279FEF-22A7-43D1-8EC6-E41A5876F661}" type="presParOf" srcId="{0B836C4D-980A-4A32-A67E-A3263397AAF8}" destId="{150576E2-B4C6-4050-8FD4-CA95B847155B}" srcOrd="1" destOrd="0" presId="urn:microsoft.com/office/officeart/2005/8/layout/list1"/>
    <dgm:cxn modelId="{11ACD913-89CB-40DF-A077-56E5D3C723E6}" type="presParOf" srcId="{F326CDFE-C63A-487F-A5D8-1814D1401B77}" destId="{37DBEDC6-2265-4286-87D7-73FC1C3033AD}" srcOrd="1" destOrd="0" presId="urn:microsoft.com/office/officeart/2005/8/layout/list1"/>
    <dgm:cxn modelId="{32DDD340-6618-41E2-AD64-755A1EADC830}" type="presParOf" srcId="{F326CDFE-C63A-487F-A5D8-1814D1401B77}" destId="{3E190518-22F1-4646-9759-29626193A688}" srcOrd="2" destOrd="0" presId="urn:microsoft.com/office/officeart/2005/8/layout/list1"/>
    <dgm:cxn modelId="{C112CD38-44A7-4CCF-9653-F3ED5DD53C16}" type="presParOf" srcId="{F326CDFE-C63A-487F-A5D8-1814D1401B77}" destId="{AE3A173B-1284-41E7-8DDD-891D24D4FE94}" srcOrd="3" destOrd="0" presId="urn:microsoft.com/office/officeart/2005/8/layout/list1"/>
    <dgm:cxn modelId="{7A0B27AE-32F4-46DE-8A4D-8B485CC96674}" type="presParOf" srcId="{F326CDFE-C63A-487F-A5D8-1814D1401B77}" destId="{25869D85-E00A-462B-8968-850D5C6A5829}" srcOrd="4" destOrd="0" presId="urn:microsoft.com/office/officeart/2005/8/layout/list1"/>
    <dgm:cxn modelId="{5C6B1697-0FDC-44C0-AE01-80ADDE265005}" type="presParOf" srcId="{25869D85-E00A-462B-8968-850D5C6A5829}" destId="{990CD685-0C1B-4143-AF5D-5E9E67D37489}" srcOrd="0" destOrd="0" presId="urn:microsoft.com/office/officeart/2005/8/layout/list1"/>
    <dgm:cxn modelId="{82814B80-2E8B-4A08-BE33-864DC38F19E1}" type="presParOf" srcId="{25869D85-E00A-462B-8968-850D5C6A5829}" destId="{67B7D9D3-9CC8-4AE7-A220-98CDDFF8386C}" srcOrd="1" destOrd="0" presId="urn:microsoft.com/office/officeart/2005/8/layout/list1"/>
    <dgm:cxn modelId="{9E567588-727B-405A-9B35-EB3DD43AC560}" type="presParOf" srcId="{F326CDFE-C63A-487F-A5D8-1814D1401B77}" destId="{60CBBC75-9757-4052-BAD1-BEB4304F705E}" srcOrd="5" destOrd="0" presId="urn:microsoft.com/office/officeart/2005/8/layout/list1"/>
    <dgm:cxn modelId="{7DCCBDCE-11C9-4420-B80B-EA00E2F048C6}" type="presParOf" srcId="{F326CDFE-C63A-487F-A5D8-1814D1401B77}" destId="{BFEDC405-33BF-4BA3-A838-FFBB77DEB8BC}" srcOrd="6" destOrd="0" presId="urn:microsoft.com/office/officeart/2005/8/layout/list1"/>
    <dgm:cxn modelId="{7C1F6EDA-8DF2-440D-B778-AA086DB6D844}" type="presParOf" srcId="{F326CDFE-C63A-487F-A5D8-1814D1401B77}" destId="{4DF61DC7-6494-4B2A-84EB-B910D1C137F1}" srcOrd="7" destOrd="0" presId="urn:microsoft.com/office/officeart/2005/8/layout/list1"/>
    <dgm:cxn modelId="{06AD2B7D-F755-4B42-9030-4841B37E8A72}" type="presParOf" srcId="{F326CDFE-C63A-487F-A5D8-1814D1401B77}" destId="{C0C07DE2-292A-4974-8BA9-EE0AB76FABC9}" srcOrd="8" destOrd="0" presId="urn:microsoft.com/office/officeart/2005/8/layout/list1"/>
    <dgm:cxn modelId="{35E4D8A1-6B3A-4AB9-9FF9-4C1581E38D1F}" type="presParOf" srcId="{C0C07DE2-292A-4974-8BA9-EE0AB76FABC9}" destId="{6D24EA8C-2E0E-4554-B86F-A3CE533BC085}" srcOrd="0" destOrd="0" presId="urn:microsoft.com/office/officeart/2005/8/layout/list1"/>
    <dgm:cxn modelId="{752116AA-68F3-4061-9DB3-A42715E94BF4}" type="presParOf" srcId="{C0C07DE2-292A-4974-8BA9-EE0AB76FABC9}" destId="{FE77AF1C-3A89-4C0E-AAED-39D2B822CEDF}" srcOrd="1" destOrd="0" presId="urn:microsoft.com/office/officeart/2005/8/layout/list1"/>
    <dgm:cxn modelId="{372B870D-7BA9-4158-A827-855B5B1CA3A6}" type="presParOf" srcId="{F326CDFE-C63A-487F-A5D8-1814D1401B77}" destId="{BDEAC4B0-55ED-4062-A274-67338E5F5486}" srcOrd="9" destOrd="0" presId="urn:microsoft.com/office/officeart/2005/8/layout/list1"/>
    <dgm:cxn modelId="{AD68EBF3-CB8B-44F1-9032-352F65420499}" type="presParOf" srcId="{F326CDFE-C63A-487F-A5D8-1814D1401B77}" destId="{75A5DF26-28A4-49BE-825D-32A0F9B644C1}" srcOrd="10" destOrd="0" presId="urn:microsoft.com/office/officeart/2005/8/layout/list1"/>
    <dgm:cxn modelId="{66A0466C-03DB-45BB-9637-1C2EC13109E0}" type="presParOf" srcId="{F326CDFE-C63A-487F-A5D8-1814D1401B77}" destId="{58C9549A-D063-4910-ACE4-08A5DBB7569D}" srcOrd="11" destOrd="0" presId="urn:microsoft.com/office/officeart/2005/8/layout/list1"/>
    <dgm:cxn modelId="{919C55E5-0735-46CD-A558-564340347501}" type="presParOf" srcId="{F326CDFE-C63A-487F-A5D8-1814D1401B77}" destId="{DA47DCFA-7712-4297-AE48-025230E92E85}" srcOrd="12" destOrd="0" presId="urn:microsoft.com/office/officeart/2005/8/layout/list1"/>
    <dgm:cxn modelId="{C14ACFC4-C62C-4AEA-8A30-A492661CBD8C}" type="presParOf" srcId="{DA47DCFA-7712-4297-AE48-025230E92E85}" destId="{9FD5DA56-32BF-4A54-AE52-FB5398107B42}" srcOrd="0" destOrd="0" presId="urn:microsoft.com/office/officeart/2005/8/layout/list1"/>
    <dgm:cxn modelId="{24EADDE4-B402-4039-9FEE-B5A7A2ED00BC}" type="presParOf" srcId="{DA47DCFA-7712-4297-AE48-025230E92E85}" destId="{DE41F533-A90B-4791-A97F-D2263066D35F}" srcOrd="1" destOrd="0" presId="urn:microsoft.com/office/officeart/2005/8/layout/list1"/>
    <dgm:cxn modelId="{2638657D-C886-4A3C-815C-7B0901957985}" type="presParOf" srcId="{F326CDFE-C63A-487F-A5D8-1814D1401B77}" destId="{892E7712-640C-4412-BB23-81EE98CB324F}" srcOrd="13" destOrd="0" presId="urn:microsoft.com/office/officeart/2005/8/layout/list1"/>
    <dgm:cxn modelId="{45C7D6A9-B542-4B13-A3D1-64E3F584B5EA}" type="presParOf" srcId="{F326CDFE-C63A-487F-A5D8-1814D1401B77}" destId="{64286BCF-409A-4199-93D7-EC97D8E5BBF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25F5B7-387C-4D68-AD22-9426EAA19B9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3DBE0109-7FA6-4187-94B7-3DDB588C4465}">
      <dgm:prSet custT="1"/>
      <dgm:spPr/>
      <dgm:t>
        <a:bodyPr/>
        <a:lstStyle/>
        <a:p>
          <a:pPr algn="l">
            <a:lnSpc>
              <a:spcPct val="100000"/>
            </a:lnSpc>
          </a:pPr>
          <a:r>
            <a:rPr lang="en-US" sz="2000" b="1">
              <a:solidFill>
                <a:schemeClr val="tx1"/>
              </a:solidFill>
            </a:rPr>
            <a:t>Legal Aid Bulletin</a:t>
          </a:r>
          <a:endParaRPr lang="en-GB" sz="2000">
            <a:solidFill>
              <a:schemeClr val="tx1"/>
            </a:solidFill>
          </a:endParaRPr>
        </a:p>
      </dgm:t>
    </dgm:pt>
    <dgm:pt modelId="{EA459259-A947-4DC1-BB4A-438877AD1EA7}" type="parTrans" cxnId="{C188E02D-5560-459A-8E2F-F90D440C4659}">
      <dgm:prSet/>
      <dgm:spPr/>
      <dgm:t>
        <a:bodyPr/>
        <a:lstStyle/>
        <a:p>
          <a:endParaRPr lang="en-GB"/>
        </a:p>
      </dgm:t>
    </dgm:pt>
    <dgm:pt modelId="{501955D5-020C-47D7-8A5C-8BBF7D8BB7DB}" type="sibTrans" cxnId="{C188E02D-5560-459A-8E2F-F90D440C4659}">
      <dgm:prSet/>
      <dgm:spPr/>
      <dgm:t>
        <a:bodyPr/>
        <a:lstStyle/>
        <a:p>
          <a:endParaRPr lang="en-GB"/>
        </a:p>
      </dgm:t>
    </dgm:pt>
    <dgm:pt modelId="{95F5C3FB-93E0-49F7-813C-41F0B37D5EFF}">
      <dgm:prSet custT="1"/>
      <dgm:spPr/>
      <dgm:t>
        <a:bodyPr/>
        <a:lstStyle/>
        <a:p>
          <a:pPr algn="l">
            <a:lnSpc>
              <a:spcPct val="100000"/>
            </a:lnSpc>
          </a:pPr>
          <a:r>
            <a:rPr lang="en-US" sz="2000" b="1">
              <a:solidFill>
                <a:schemeClr val="tx1"/>
              </a:solidFill>
            </a:rPr>
            <a:t>Social Media</a:t>
          </a:r>
          <a:endParaRPr lang="en-GB" sz="2000">
            <a:solidFill>
              <a:schemeClr val="tx1"/>
            </a:solidFill>
          </a:endParaRPr>
        </a:p>
      </dgm:t>
    </dgm:pt>
    <dgm:pt modelId="{A72BB4E7-4546-4D46-AC10-58EB7E6F039F}" type="parTrans" cxnId="{422D65E4-EFF3-44DF-ACCD-EA1CA0567553}">
      <dgm:prSet/>
      <dgm:spPr/>
      <dgm:t>
        <a:bodyPr/>
        <a:lstStyle/>
        <a:p>
          <a:endParaRPr lang="en-GB"/>
        </a:p>
      </dgm:t>
    </dgm:pt>
    <dgm:pt modelId="{5CDF0A17-086C-48BB-9C61-1711CF373B1D}" type="sibTrans" cxnId="{422D65E4-EFF3-44DF-ACCD-EA1CA0567553}">
      <dgm:prSet/>
      <dgm:spPr/>
      <dgm:t>
        <a:bodyPr/>
        <a:lstStyle/>
        <a:p>
          <a:endParaRPr lang="en-GB"/>
        </a:p>
      </dgm:t>
    </dgm:pt>
    <dgm:pt modelId="{FAA44475-7955-4192-A42C-471014DFFBF1}">
      <dgm:prSet custT="1"/>
      <dgm:spPr/>
      <dgm:t>
        <a:bodyPr/>
        <a:lstStyle/>
        <a:p>
          <a:pPr algn="l">
            <a:lnSpc>
              <a:spcPct val="100000"/>
            </a:lnSpc>
          </a:pPr>
          <a:r>
            <a:rPr lang="en-US" sz="2000" b="1">
              <a:solidFill>
                <a:schemeClr val="tx1"/>
              </a:solidFill>
            </a:rPr>
            <a:t>LAA Portal</a:t>
          </a:r>
          <a:endParaRPr lang="en-GB" sz="2000">
            <a:solidFill>
              <a:schemeClr val="tx1"/>
            </a:solidFill>
          </a:endParaRPr>
        </a:p>
      </dgm:t>
    </dgm:pt>
    <dgm:pt modelId="{571C5CB2-87B8-418E-AAE1-F66C9467D25B}" type="parTrans" cxnId="{BFA6143D-0B79-48F8-BD2A-F3BC3195CF93}">
      <dgm:prSet/>
      <dgm:spPr/>
      <dgm:t>
        <a:bodyPr/>
        <a:lstStyle/>
        <a:p>
          <a:endParaRPr lang="en-GB"/>
        </a:p>
      </dgm:t>
    </dgm:pt>
    <dgm:pt modelId="{AA35D885-ABF7-4907-9930-44FF2209C97C}" type="sibTrans" cxnId="{BFA6143D-0B79-48F8-BD2A-F3BC3195CF93}">
      <dgm:prSet/>
      <dgm:spPr/>
      <dgm:t>
        <a:bodyPr/>
        <a:lstStyle/>
        <a:p>
          <a:endParaRPr lang="en-GB"/>
        </a:p>
      </dgm:t>
    </dgm:pt>
    <dgm:pt modelId="{9F8AC92B-0CFF-4D2A-87E0-238590224107}">
      <dgm:prSet custT="1"/>
      <dgm:spPr/>
      <dgm:t>
        <a:bodyPr/>
        <a:lstStyle/>
        <a:p>
          <a:pPr algn="l">
            <a:lnSpc>
              <a:spcPct val="100000"/>
            </a:lnSpc>
          </a:pPr>
          <a:r>
            <a:rPr lang="en-US" sz="1800" b="0">
              <a:solidFill>
                <a:schemeClr val="tx1"/>
              </a:solidFill>
            </a:rPr>
            <a:t>A fortnightly e-alert with links to relevant pages</a:t>
          </a:r>
          <a:endParaRPr lang="en-GB" sz="1800">
            <a:solidFill>
              <a:schemeClr val="tx1"/>
            </a:solidFill>
          </a:endParaRPr>
        </a:p>
      </dgm:t>
    </dgm:pt>
    <dgm:pt modelId="{20E4AFCF-CF8A-4013-8331-546C0BCF83E2}" type="parTrans" cxnId="{CF9C4C36-4687-433E-9135-2FB4E4E9A99C}">
      <dgm:prSet/>
      <dgm:spPr/>
      <dgm:t>
        <a:bodyPr/>
        <a:lstStyle/>
        <a:p>
          <a:endParaRPr lang="en-GB"/>
        </a:p>
      </dgm:t>
    </dgm:pt>
    <dgm:pt modelId="{1419FC9C-9348-4E38-AC54-98538151E62D}" type="sibTrans" cxnId="{CF9C4C36-4687-433E-9135-2FB4E4E9A99C}">
      <dgm:prSet/>
      <dgm:spPr/>
      <dgm:t>
        <a:bodyPr/>
        <a:lstStyle/>
        <a:p>
          <a:endParaRPr lang="en-GB"/>
        </a:p>
      </dgm:t>
    </dgm:pt>
    <dgm:pt modelId="{C633FD28-E165-4631-82DA-99D4C0D77243}">
      <dgm:prSet custT="1"/>
      <dgm:spPr/>
      <dgm:t>
        <a:bodyPr/>
        <a:lstStyle/>
        <a:p>
          <a:pPr algn="l">
            <a:lnSpc>
              <a:spcPct val="100000"/>
            </a:lnSpc>
          </a:pPr>
          <a:r>
            <a:rPr lang="en-US" sz="1800" b="0">
              <a:solidFill>
                <a:schemeClr val="tx1"/>
              </a:solidFill>
            </a:rPr>
            <a:t>Follow us on Twitter</a:t>
          </a:r>
          <a:endParaRPr lang="en-GB" sz="1800">
            <a:solidFill>
              <a:schemeClr val="tx1"/>
            </a:solidFill>
          </a:endParaRPr>
        </a:p>
      </dgm:t>
    </dgm:pt>
    <dgm:pt modelId="{8166A4F0-003E-4E85-A83E-DFE5B0EA1970}" type="parTrans" cxnId="{998CC519-5ACA-499C-8278-9DE36AD1EB9E}">
      <dgm:prSet/>
      <dgm:spPr/>
      <dgm:t>
        <a:bodyPr/>
        <a:lstStyle/>
        <a:p>
          <a:endParaRPr lang="en-GB"/>
        </a:p>
      </dgm:t>
    </dgm:pt>
    <dgm:pt modelId="{948ACCE0-DEDC-4FC8-BD19-5C0E1C06F3DC}" type="sibTrans" cxnId="{998CC519-5ACA-499C-8278-9DE36AD1EB9E}">
      <dgm:prSet/>
      <dgm:spPr/>
      <dgm:t>
        <a:bodyPr/>
        <a:lstStyle/>
        <a:p>
          <a:endParaRPr lang="en-GB"/>
        </a:p>
      </dgm:t>
    </dgm:pt>
    <dgm:pt modelId="{62D036EE-9F11-4D32-A62B-CB208FF88BA7}">
      <dgm:prSet custT="1"/>
      <dgm:spPr/>
      <dgm:t>
        <a:bodyPr/>
        <a:lstStyle/>
        <a:p>
          <a:pPr algn="l">
            <a:lnSpc>
              <a:spcPct val="100000"/>
            </a:lnSpc>
          </a:pPr>
          <a:r>
            <a:rPr lang="en-US" sz="1800" b="0">
              <a:solidFill>
                <a:schemeClr val="tx1"/>
              </a:solidFill>
            </a:rPr>
            <a:t>We post the status of our online systems on the portal’s home page</a:t>
          </a:r>
          <a:endParaRPr lang="en-GB" sz="1800">
            <a:solidFill>
              <a:schemeClr val="tx1"/>
            </a:solidFill>
          </a:endParaRPr>
        </a:p>
      </dgm:t>
    </dgm:pt>
    <dgm:pt modelId="{1C6EE094-98E8-4F36-9B83-EC9FA59B2747}" type="parTrans" cxnId="{201A1579-72E3-480A-90D6-08B92754CF06}">
      <dgm:prSet/>
      <dgm:spPr/>
      <dgm:t>
        <a:bodyPr/>
        <a:lstStyle/>
        <a:p>
          <a:endParaRPr lang="en-GB"/>
        </a:p>
      </dgm:t>
    </dgm:pt>
    <dgm:pt modelId="{5C5022AF-7524-494D-AB19-7C0AB219053F}" type="sibTrans" cxnId="{201A1579-72E3-480A-90D6-08B92754CF06}">
      <dgm:prSet/>
      <dgm:spPr/>
      <dgm:t>
        <a:bodyPr/>
        <a:lstStyle/>
        <a:p>
          <a:endParaRPr lang="en-GB"/>
        </a:p>
      </dgm:t>
    </dgm:pt>
    <dgm:pt modelId="{EDE521FA-F07E-47B4-8BFF-7ED707C3B7A6}">
      <dgm:prSet custT="1"/>
      <dgm:spPr/>
      <dgm:t>
        <a:bodyPr/>
        <a:lstStyle/>
        <a:p>
          <a:pPr algn="l">
            <a:lnSpc>
              <a:spcPct val="100000"/>
            </a:lnSpc>
          </a:pPr>
          <a:r>
            <a:rPr lang="en-US" sz="1800" b="0">
              <a:solidFill>
                <a:schemeClr val="tx1"/>
              </a:solidFill>
            </a:rPr>
            <a:t>Join our thousands of subscribers</a:t>
          </a:r>
          <a:endParaRPr lang="en-GB" sz="1800">
            <a:solidFill>
              <a:schemeClr val="tx1"/>
            </a:solidFill>
          </a:endParaRPr>
        </a:p>
      </dgm:t>
    </dgm:pt>
    <dgm:pt modelId="{13C3D820-DE79-40AF-9605-29C85E259C31}" type="parTrans" cxnId="{ABEA63B1-126E-4E19-BEB4-92B3CA176D01}">
      <dgm:prSet/>
      <dgm:spPr/>
      <dgm:t>
        <a:bodyPr/>
        <a:lstStyle/>
        <a:p>
          <a:endParaRPr lang="en-GB"/>
        </a:p>
      </dgm:t>
    </dgm:pt>
    <dgm:pt modelId="{A08D72C5-E9F6-47A7-9393-B9FBC974CF42}" type="sibTrans" cxnId="{ABEA63B1-126E-4E19-BEB4-92B3CA176D01}">
      <dgm:prSet/>
      <dgm:spPr/>
      <dgm:t>
        <a:bodyPr/>
        <a:lstStyle/>
        <a:p>
          <a:endParaRPr lang="en-GB"/>
        </a:p>
      </dgm:t>
    </dgm:pt>
    <dgm:pt modelId="{47527E50-5219-4043-8AF4-B716E7867316}">
      <dgm:prSet custT="1"/>
      <dgm:spPr/>
      <dgm:t>
        <a:bodyPr/>
        <a:lstStyle/>
        <a:p>
          <a:pPr algn="l">
            <a:lnSpc>
              <a:spcPct val="100000"/>
            </a:lnSpc>
          </a:pPr>
          <a:r>
            <a:rPr lang="en-GB" sz="1800">
              <a:solidFill>
                <a:schemeClr val="tx1"/>
              </a:solidFill>
            </a:rPr>
            <a:t>Read our blog</a:t>
          </a:r>
        </a:p>
      </dgm:t>
    </dgm:pt>
    <dgm:pt modelId="{2D4FDB7A-B06A-4991-86C8-12F3B2300E2D}" type="parTrans" cxnId="{04EFEDE2-1535-4CB3-AD27-F1C0AFA56AF3}">
      <dgm:prSet/>
      <dgm:spPr/>
      <dgm:t>
        <a:bodyPr/>
        <a:lstStyle/>
        <a:p>
          <a:endParaRPr lang="en-GB"/>
        </a:p>
      </dgm:t>
    </dgm:pt>
    <dgm:pt modelId="{80574B66-473E-4701-A6F9-817B8E57E4AD}" type="sibTrans" cxnId="{04EFEDE2-1535-4CB3-AD27-F1C0AFA56AF3}">
      <dgm:prSet/>
      <dgm:spPr/>
      <dgm:t>
        <a:bodyPr/>
        <a:lstStyle/>
        <a:p>
          <a:endParaRPr lang="en-GB"/>
        </a:p>
      </dgm:t>
    </dgm:pt>
    <dgm:pt modelId="{1E0E2585-6D64-4BCA-A4D7-BA1944500266}">
      <dgm:prSet custT="1"/>
      <dgm:spPr/>
      <dgm:t>
        <a:bodyPr/>
        <a:lstStyle/>
        <a:p>
          <a:pPr algn="l">
            <a:lnSpc>
              <a:spcPct val="100000"/>
            </a:lnSpc>
          </a:pPr>
          <a:r>
            <a:rPr lang="en-US" sz="1800" b="0">
              <a:solidFill>
                <a:schemeClr val="tx1"/>
              </a:solidFill>
            </a:rPr>
            <a:t>Get help from our customer </a:t>
          </a:r>
          <a:r>
            <a:rPr lang="en-GB" sz="1800">
              <a:solidFill>
                <a:schemeClr val="tx1"/>
              </a:solidFill>
            </a:rPr>
            <a:t>service twitter account</a:t>
          </a:r>
        </a:p>
      </dgm:t>
    </dgm:pt>
    <dgm:pt modelId="{D5747840-D600-42AD-B042-A64012FACEE5}" type="parTrans" cxnId="{C55B9942-CC5C-4F8B-9A43-31563B4D7D9F}">
      <dgm:prSet/>
      <dgm:spPr/>
      <dgm:t>
        <a:bodyPr/>
        <a:lstStyle/>
        <a:p>
          <a:endParaRPr lang="en-GB"/>
        </a:p>
      </dgm:t>
    </dgm:pt>
    <dgm:pt modelId="{70A872F3-6C01-4B1B-9562-C2729DE86D7E}" type="sibTrans" cxnId="{C55B9942-CC5C-4F8B-9A43-31563B4D7D9F}">
      <dgm:prSet/>
      <dgm:spPr/>
      <dgm:t>
        <a:bodyPr/>
        <a:lstStyle/>
        <a:p>
          <a:endParaRPr lang="en-GB"/>
        </a:p>
      </dgm:t>
    </dgm:pt>
    <dgm:pt modelId="{61396595-EBD2-4C22-A56F-99D9199A2956}" type="pres">
      <dgm:prSet presAssocID="{6125F5B7-387C-4D68-AD22-9426EAA19B93}" presName="rootnode" presStyleCnt="0">
        <dgm:presLayoutVars>
          <dgm:chMax/>
          <dgm:chPref/>
          <dgm:dir/>
          <dgm:animLvl val="lvl"/>
        </dgm:presLayoutVars>
      </dgm:prSet>
      <dgm:spPr/>
    </dgm:pt>
    <dgm:pt modelId="{FF8030C4-593F-4840-A1B1-870020D41BCB}" type="pres">
      <dgm:prSet presAssocID="{3DBE0109-7FA6-4187-94B7-3DDB588C4465}" presName="composite" presStyleCnt="0"/>
      <dgm:spPr/>
    </dgm:pt>
    <dgm:pt modelId="{C59BA069-A66D-4B36-817C-76B712173D42}" type="pres">
      <dgm:prSet presAssocID="{3DBE0109-7FA6-4187-94B7-3DDB588C4465}" presName="LShape" presStyleLbl="alignNode1" presStyleIdx="0" presStyleCnt="5" custScaleX="137245"/>
      <dgm:spPr>
        <a:solidFill>
          <a:srgbClr val="ABADCB"/>
        </a:solidFill>
        <a:ln>
          <a:solidFill>
            <a:schemeClr val="accent4">
              <a:lumMod val="75000"/>
            </a:schemeClr>
          </a:solidFill>
        </a:ln>
      </dgm:spPr>
    </dgm:pt>
    <dgm:pt modelId="{185F89CF-98A2-4964-8B5C-249B26A1B783}" type="pres">
      <dgm:prSet presAssocID="{3DBE0109-7FA6-4187-94B7-3DDB588C4465}" presName="ParentText" presStyleLbl="revTx" presStyleIdx="0" presStyleCnt="3" custScaleX="146771" custLinFactNeighborX="4157" custLinFactNeighborY="2249">
        <dgm:presLayoutVars>
          <dgm:chMax val="0"/>
          <dgm:chPref val="0"/>
          <dgm:bulletEnabled val="1"/>
        </dgm:presLayoutVars>
      </dgm:prSet>
      <dgm:spPr/>
    </dgm:pt>
    <dgm:pt modelId="{56E93CB9-72B4-4F91-A22C-AF9924480AB8}" type="pres">
      <dgm:prSet presAssocID="{3DBE0109-7FA6-4187-94B7-3DDB588C4465}" presName="Triangle" presStyleLbl="alignNode1" presStyleIdx="1" presStyleCnt="5" custLinFactX="7422" custLinFactNeighborX="100000" custLinFactNeighborY="15324"/>
      <dgm:spPr>
        <a:solidFill>
          <a:srgbClr val="ABADCB"/>
        </a:solidFill>
        <a:ln>
          <a:solidFill>
            <a:schemeClr val="accent4">
              <a:lumMod val="75000"/>
            </a:schemeClr>
          </a:solidFill>
        </a:ln>
      </dgm:spPr>
    </dgm:pt>
    <dgm:pt modelId="{5F885AB2-D831-4A23-9F1A-AF92AB2C5E64}" type="pres">
      <dgm:prSet presAssocID="{501955D5-020C-47D7-8A5C-8BBF7D8BB7DB}" presName="sibTrans" presStyleCnt="0"/>
      <dgm:spPr/>
    </dgm:pt>
    <dgm:pt modelId="{73FF56C9-542D-448A-9426-90AE73A3CB90}" type="pres">
      <dgm:prSet presAssocID="{501955D5-020C-47D7-8A5C-8BBF7D8BB7DB}" presName="space" presStyleCnt="0"/>
      <dgm:spPr/>
    </dgm:pt>
    <dgm:pt modelId="{E059D796-F12F-41CB-9943-9CAF789C0E67}" type="pres">
      <dgm:prSet presAssocID="{95F5C3FB-93E0-49F7-813C-41F0B37D5EFF}" presName="composite" presStyleCnt="0"/>
      <dgm:spPr/>
    </dgm:pt>
    <dgm:pt modelId="{9BC7C547-C38B-4461-9DD9-5C3D0FDC541A}" type="pres">
      <dgm:prSet presAssocID="{95F5C3FB-93E0-49F7-813C-41F0B37D5EFF}" presName="LShape" presStyleLbl="alignNode1" presStyleIdx="2" presStyleCnt="5" custScaleX="127276" custLinFactNeighborX="8775" custLinFactNeighborY="-721"/>
      <dgm:spPr>
        <a:solidFill>
          <a:srgbClr val="ABADCB"/>
        </a:solidFill>
        <a:ln>
          <a:solidFill>
            <a:schemeClr val="accent2">
              <a:lumMod val="75000"/>
            </a:schemeClr>
          </a:solidFill>
        </a:ln>
      </dgm:spPr>
    </dgm:pt>
    <dgm:pt modelId="{1DB7C282-84EA-4A18-AFDC-B0F17F2DC774}" type="pres">
      <dgm:prSet presAssocID="{95F5C3FB-93E0-49F7-813C-41F0B37D5EFF}" presName="ParentText" presStyleLbl="revTx" presStyleIdx="1" presStyleCnt="3" custScaleX="131085" custLinFactNeighborX="15657" custLinFactNeighborY="6231">
        <dgm:presLayoutVars>
          <dgm:chMax val="0"/>
          <dgm:chPref val="0"/>
          <dgm:bulletEnabled val="1"/>
        </dgm:presLayoutVars>
      </dgm:prSet>
      <dgm:spPr/>
    </dgm:pt>
    <dgm:pt modelId="{64CA9253-242E-45BF-96BC-52521496B7E4}" type="pres">
      <dgm:prSet presAssocID="{95F5C3FB-93E0-49F7-813C-41F0B37D5EFF}" presName="Triangle" presStyleLbl="alignNode1" presStyleIdx="3" presStyleCnt="5" custLinFactX="23383" custLinFactNeighborX="100000" custLinFactNeighborY="19445"/>
      <dgm:spPr>
        <a:solidFill>
          <a:srgbClr val="ABADCB"/>
        </a:solidFill>
        <a:ln>
          <a:solidFill>
            <a:schemeClr val="accent4">
              <a:lumMod val="75000"/>
            </a:schemeClr>
          </a:solidFill>
        </a:ln>
      </dgm:spPr>
    </dgm:pt>
    <dgm:pt modelId="{2AEED5A4-3B28-4C00-8C5B-80A73F08FA39}" type="pres">
      <dgm:prSet presAssocID="{5CDF0A17-086C-48BB-9C61-1711CF373B1D}" presName="sibTrans" presStyleCnt="0"/>
      <dgm:spPr/>
    </dgm:pt>
    <dgm:pt modelId="{A3DDCE04-E384-4BFD-A544-8E3F92E69B4A}" type="pres">
      <dgm:prSet presAssocID="{5CDF0A17-086C-48BB-9C61-1711CF373B1D}" presName="space" presStyleCnt="0"/>
      <dgm:spPr/>
    </dgm:pt>
    <dgm:pt modelId="{99EA3F3E-A0BF-4C08-9533-63D5E86488C8}" type="pres">
      <dgm:prSet presAssocID="{FAA44475-7955-4192-A42C-471014DFFBF1}" presName="composite" presStyleCnt="0"/>
      <dgm:spPr/>
    </dgm:pt>
    <dgm:pt modelId="{8B28F3EB-4E0C-4C7E-9F88-4308689FA845}" type="pres">
      <dgm:prSet presAssocID="{FAA44475-7955-4192-A42C-471014DFFBF1}" presName="LShape" presStyleLbl="alignNode1" presStyleIdx="4" presStyleCnt="5" custScaleX="126898" custLinFactNeighborX="751" custLinFactNeighborY="95"/>
      <dgm:spPr>
        <a:solidFill>
          <a:srgbClr val="ABADCB"/>
        </a:solidFill>
        <a:ln>
          <a:solidFill>
            <a:schemeClr val="accent4">
              <a:lumMod val="75000"/>
            </a:schemeClr>
          </a:solidFill>
        </a:ln>
      </dgm:spPr>
    </dgm:pt>
    <dgm:pt modelId="{CF6A27DB-211C-4FCC-9203-D4F2284B7E2F}" type="pres">
      <dgm:prSet presAssocID="{FAA44475-7955-4192-A42C-471014DFFBF1}" presName="ParentText" presStyleLbl="revTx" presStyleIdx="2" presStyleCnt="3" custScaleX="131888" custLinFactNeighborX="4137" custLinFactNeighborY="10545">
        <dgm:presLayoutVars>
          <dgm:chMax val="0"/>
          <dgm:chPref val="0"/>
          <dgm:bulletEnabled val="1"/>
        </dgm:presLayoutVars>
      </dgm:prSet>
      <dgm:spPr/>
    </dgm:pt>
  </dgm:ptLst>
  <dgm:cxnLst>
    <dgm:cxn modelId="{998CC519-5ACA-499C-8278-9DE36AD1EB9E}" srcId="{95F5C3FB-93E0-49F7-813C-41F0B37D5EFF}" destId="{C633FD28-E165-4631-82DA-99D4C0D77243}" srcOrd="0" destOrd="0" parTransId="{8166A4F0-003E-4E85-A83E-DFE5B0EA1970}" sibTransId="{948ACCE0-DEDC-4FC8-BD19-5C0E1C06F3DC}"/>
    <dgm:cxn modelId="{7C115228-541B-44C9-B48C-E36901399891}" type="presOf" srcId="{47527E50-5219-4043-8AF4-B716E7867316}" destId="{1DB7C282-84EA-4A18-AFDC-B0F17F2DC774}" srcOrd="0" destOrd="3" presId="urn:microsoft.com/office/officeart/2009/3/layout/StepUpProcess"/>
    <dgm:cxn modelId="{C188E02D-5560-459A-8E2F-F90D440C4659}" srcId="{6125F5B7-387C-4D68-AD22-9426EAA19B93}" destId="{3DBE0109-7FA6-4187-94B7-3DDB588C4465}" srcOrd="0" destOrd="0" parTransId="{EA459259-A947-4DC1-BB4A-438877AD1EA7}" sibTransId="{501955D5-020C-47D7-8A5C-8BBF7D8BB7DB}"/>
    <dgm:cxn modelId="{CF9C4C36-4687-433E-9135-2FB4E4E9A99C}" srcId="{3DBE0109-7FA6-4187-94B7-3DDB588C4465}" destId="{9F8AC92B-0CFF-4D2A-87E0-238590224107}" srcOrd="0" destOrd="0" parTransId="{20E4AFCF-CF8A-4013-8331-546C0BCF83E2}" sibTransId="{1419FC9C-9348-4E38-AC54-98538151E62D}"/>
    <dgm:cxn modelId="{BFA6143D-0B79-48F8-BD2A-F3BC3195CF93}" srcId="{6125F5B7-387C-4D68-AD22-9426EAA19B93}" destId="{FAA44475-7955-4192-A42C-471014DFFBF1}" srcOrd="2" destOrd="0" parTransId="{571C5CB2-87B8-418E-AAE1-F66C9467D25B}" sibTransId="{AA35D885-ABF7-4907-9930-44FF2209C97C}"/>
    <dgm:cxn modelId="{77C0B73E-A206-49C6-B954-6D0F59A3FE7D}" type="presOf" srcId="{9F8AC92B-0CFF-4D2A-87E0-238590224107}" destId="{185F89CF-98A2-4964-8B5C-249B26A1B783}" srcOrd="0" destOrd="1" presId="urn:microsoft.com/office/officeart/2009/3/layout/StepUpProcess"/>
    <dgm:cxn modelId="{0CC12741-2720-4FEC-871A-0D77FFE358D3}" type="presOf" srcId="{95F5C3FB-93E0-49F7-813C-41F0B37D5EFF}" destId="{1DB7C282-84EA-4A18-AFDC-B0F17F2DC774}" srcOrd="0" destOrd="0" presId="urn:microsoft.com/office/officeart/2009/3/layout/StepUpProcess"/>
    <dgm:cxn modelId="{C55B9942-CC5C-4F8B-9A43-31563B4D7D9F}" srcId="{95F5C3FB-93E0-49F7-813C-41F0B37D5EFF}" destId="{1E0E2585-6D64-4BCA-A4D7-BA1944500266}" srcOrd="1" destOrd="0" parTransId="{D5747840-D600-42AD-B042-A64012FACEE5}" sibTransId="{70A872F3-6C01-4B1B-9562-C2729DE86D7E}"/>
    <dgm:cxn modelId="{9D260843-08D6-410A-8507-C489CA86CECB}" type="presOf" srcId="{EDE521FA-F07E-47B4-8BFF-7ED707C3B7A6}" destId="{185F89CF-98A2-4964-8B5C-249B26A1B783}" srcOrd="0" destOrd="2" presId="urn:microsoft.com/office/officeart/2009/3/layout/StepUpProcess"/>
    <dgm:cxn modelId="{B396C549-5913-481C-B78D-E3C1F9CC05C9}" type="presOf" srcId="{3DBE0109-7FA6-4187-94B7-3DDB588C4465}" destId="{185F89CF-98A2-4964-8B5C-249B26A1B783}" srcOrd="0" destOrd="0" presId="urn:microsoft.com/office/officeart/2009/3/layout/StepUpProcess"/>
    <dgm:cxn modelId="{201A1579-72E3-480A-90D6-08B92754CF06}" srcId="{FAA44475-7955-4192-A42C-471014DFFBF1}" destId="{62D036EE-9F11-4D32-A62B-CB208FF88BA7}" srcOrd="0" destOrd="0" parTransId="{1C6EE094-98E8-4F36-9B83-EC9FA59B2747}" sibTransId="{5C5022AF-7524-494D-AB19-7C0AB219053F}"/>
    <dgm:cxn modelId="{E1AB208A-4A4D-41BC-8EAC-3F2BCB626361}" type="presOf" srcId="{6125F5B7-387C-4D68-AD22-9426EAA19B93}" destId="{61396595-EBD2-4C22-A56F-99D9199A2956}" srcOrd="0" destOrd="0" presId="urn:microsoft.com/office/officeart/2009/3/layout/StepUpProcess"/>
    <dgm:cxn modelId="{ABEA63B1-126E-4E19-BEB4-92B3CA176D01}" srcId="{3DBE0109-7FA6-4187-94B7-3DDB588C4465}" destId="{EDE521FA-F07E-47B4-8BFF-7ED707C3B7A6}" srcOrd="1" destOrd="0" parTransId="{13C3D820-DE79-40AF-9605-29C85E259C31}" sibTransId="{A08D72C5-E9F6-47A7-9393-B9FBC974CF42}"/>
    <dgm:cxn modelId="{26E778C3-B504-49D5-B65E-E50855328569}" type="presOf" srcId="{FAA44475-7955-4192-A42C-471014DFFBF1}" destId="{CF6A27DB-211C-4FCC-9203-D4F2284B7E2F}" srcOrd="0" destOrd="0" presId="urn:microsoft.com/office/officeart/2009/3/layout/StepUpProcess"/>
    <dgm:cxn modelId="{3181CFCF-06DD-44DE-B3FD-D65B025D913A}" type="presOf" srcId="{62D036EE-9F11-4D32-A62B-CB208FF88BA7}" destId="{CF6A27DB-211C-4FCC-9203-D4F2284B7E2F}" srcOrd="0" destOrd="1" presId="urn:microsoft.com/office/officeart/2009/3/layout/StepUpProcess"/>
    <dgm:cxn modelId="{B57385E2-450A-4972-8744-4212C977C86B}" type="presOf" srcId="{C633FD28-E165-4631-82DA-99D4C0D77243}" destId="{1DB7C282-84EA-4A18-AFDC-B0F17F2DC774}" srcOrd="0" destOrd="1" presId="urn:microsoft.com/office/officeart/2009/3/layout/StepUpProcess"/>
    <dgm:cxn modelId="{04EFEDE2-1535-4CB3-AD27-F1C0AFA56AF3}" srcId="{95F5C3FB-93E0-49F7-813C-41F0B37D5EFF}" destId="{47527E50-5219-4043-8AF4-B716E7867316}" srcOrd="2" destOrd="0" parTransId="{2D4FDB7A-B06A-4991-86C8-12F3B2300E2D}" sibTransId="{80574B66-473E-4701-A6F9-817B8E57E4AD}"/>
    <dgm:cxn modelId="{422D65E4-EFF3-44DF-ACCD-EA1CA0567553}" srcId="{6125F5B7-387C-4D68-AD22-9426EAA19B93}" destId="{95F5C3FB-93E0-49F7-813C-41F0B37D5EFF}" srcOrd="1" destOrd="0" parTransId="{A72BB4E7-4546-4D46-AC10-58EB7E6F039F}" sibTransId="{5CDF0A17-086C-48BB-9C61-1711CF373B1D}"/>
    <dgm:cxn modelId="{FCC069FD-CF8B-4980-8581-03B757562DDB}" type="presOf" srcId="{1E0E2585-6D64-4BCA-A4D7-BA1944500266}" destId="{1DB7C282-84EA-4A18-AFDC-B0F17F2DC774}" srcOrd="0" destOrd="2" presId="urn:microsoft.com/office/officeart/2009/3/layout/StepUpProcess"/>
    <dgm:cxn modelId="{60DE42B7-A720-4EB8-A826-7BE9BC143EE2}" type="presParOf" srcId="{61396595-EBD2-4C22-A56F-99D9199A2956}" destId="{FF8030C4-593F-4840-A1B1-870020D41BCB}" srcOrd="0" destOrd="0" presId="urn:microsoft.com/office/officeart/2009/3/layout/StepUpProcess"/>
    <dgm:cxn modelId="{7497D9C7-196D-4F6C-9806-C69260478E73}" type="presParOf" srcId="{FF8030C4-593F-4840-A1B1-870020D41BCB}" destId="{C59BA069-A66D-4B36-817C-76B712173D42}" srcOrd="0" destOrd="0" presId="urn:microsoft.com/office/officeart/2009/3/layout/StepUpProcess"/>
    <dgm:cxn modelId="{3B31CF25-D340-44B3-80E9-C8A3B1D1F480}" type="presParOf" srcId="{FF8030C4-593F-4840-A1B1-870020D41BCB}" destId="{185F89CF-98A2-4964-8B5C-249B26A1B783}" srcOrd="1" destOrd="0" presId="urn:microsoft.com/office/officeart/2009/3/layout/StepUpProcess"/>
    <dgm:cxn modelId="{AC93787D-5F01-4C8A-9807-D4C8DDFF8082}" type="presParOf" srcId="{FF8030C4-593F-4840-A1B1-870020D41BCB}" destId="{56E93CB9-72B4-4F91-A22C-AF9924480AB8}" srcOrd="2" destOrd="0" presId="urn:microsoft.com/office/officeart/2009/3/layout/StepUpProcess"/>
    <dgm:cxn modelId="{15811985-AC59-4B08-BE3D-F5F404071298}" type="presParOf" srcId="{61396595-EBD2-4C22-A56F-99D9199A2956}" destId="{5F885AB2-D831-4A23-9F1A-AF92AB2C5E64}" srcOrd="1" destOrd="0" presId="urn:microsoft.com/office/officeart/2009/3/layout/StepUpProcess"/>
    <dgm:cxn modelId="{B51A8388-CB10-4FAC-9562-16BA2AB05C6E}" type="presParOf" srcId="{5F885AB2-D831-4A23-9F1A-AF92AB2C5E64}" destId="{73FF56C9-542D-448A-9426-90AE73A3CB90}" srcOrd="0" destOrd="0" presId="urn:microsoft.com/office/officeart/2009/3/layout/StepUpProcess"/>
    <dgm:cxn modelId="{7102BE15-EF99-40B0-886E-5FF8D2A6FD6D}" type="presParOf" srcId="{61396595-EBD2-4C22-A56F-99D9199A2956}" destId="{E059D796-F12F-41CB-9943-9CAF789C0E67}" srcOrd="2" destOrd="0" presId="urn:microsoft.com/office/officeart/2009/3/layout/StepUpProcess"/>
    <dgm:cxn modelId="{C73039A7-F4B4-48A7-A99A-4F5A6B451D07}" type="presParOf" srcId="{E059D796-F12F-41CB-9943-9CAF789C0E67}" destId="{9BC7C547-C38B-4461-9DD9-5C3D0FDC541A}" srcOrd="0" destOrd="0" presId="urn:microsoft.com/office/officeart/2009/3/layout/StepUpProcess"/>
    <dgm:cxn modelId="{49B3BBED-CC1A-460D-8158-5363D9C72759}" type="presParOf" srcId="{E059D796-F12F-41CB-9943-9CAF789C0E67}" destId="{1DB7C282-84EA-4A18-AFDC-B0F17F2DC774}" srcOrd="1" destOrd="0" presId="urn:microsoft.com/office/officeart/2009/3/layout/StepUpProcess"/>
    <dgm:cxn modelId="{0F5FEE9D-B5E4-4FD6-BA07-6F74F8562BED}" type="presParOf" srcId="{E059D796-F12F-41CB-9943-9CAF789C0E67}" destId="{64CA9253-242E-45BF-96BC-52521496B7E4}" srcOrd="2" destOrd="0" presId="urn:microsoft.com/office/officeart/2009/3/layout/StepUpProcess"/>
    <dgm:cxn modelId="{5180E671-6BDB-4977-8C7C-3A7793B271D5}" type="presParOf" srcId="{61396595-EBD2-4C22-A56F-99D9199A2956}" destId="{2AEED5A4-3B28-4C00-8C5B-80A73F08FA39}" srcOrd="3" destOrd="0" presId="urn:microsoft.com/office/officeart/2009/3/layout/StepUpProcess"/>
    <dgm:cxn modelId="{01CAC4C1-27A4-4285-9ED5-1A3169BBB205}" type="presParOf" srcId="{2AEED5A4-3B28-4C00-8C5B-80A73F08FA39}" destId="{A3DDCE04-E384-4BFD-A544-8E3F92E69B4A}" srcOrd="0" destOrd="0" presId="urn:microsoft.com/office/officeart/2009/3/layout/StepUpProcess"/>
    <dgm:cxn modelId="{768764A9-1456-4164-89D4-8FCFD1FE5927}" type="presParOf" srcId="{61396595-EBD2-4C22-A56F-99D9199A2956}" destId="{99EA3F3E-A0BF-4C08-9533-63D5E86488C8}" srcOrd="4" destOrd="0" presId="urn:microsoft.com/office/officeart/2009/3/layout/StepUpProcess"/>
    <dgm:cxn modelId="{15DC8144-C5E0-4AC2-B2D9-A41327968929}" type="presParOf" srcId="{99EA3F3E-A0BF-4C08-9533-63D5E86488C8}" destId="{8B28F3EB-4E0C-4C7E-9F88-4308689FA845}" srcOrd="0" destOrd="0" presId="urn:microsoft.com/office/officeart/2009/3/layout/StepUpProcess"/>
    <dgm:cxn modelId="{07D8B55D-7112-499B-8CEA-1AF4665E829F}" type="presParOf" srcId="{99EA3F3E-A0BF-4C08-9533-63D5E86488C8}" destId="{CF6A27DB-211C-4FCC-9203-D4F2284B7E2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9BA54-270B-4FDE-9282-591D2685390C}">
      <dsp:nvSpPr>
        <dsp:cNvPr id="0" name=""/>
        <dsp:cNvSpPr/>
      </dsp:nvSpPr>
      <dsp:spPr>
        <a:xfrm>
          <a:off x="0" y="316291"/>
          <a:ext cx="9584616"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3E046E-1278-4D9E-B64A-6AC585E2985D}">
      <dsp:nvSpPr>
        <dsp:cNvPr id="0" name=""/>
        <dsp:cNvSpPr/>
      </dsp:nvSpPr>
      <dsp:spPr>
        <a:xfrm>
          <a:off x="479230" y="65371"/>
          <a:ext cx="6709231" cy="501840"/>
        </a:xfrm>
        <a:prstGeom prst="roundRect">
          <a:avLst/>
        </a:prstGeom>
        <a:solidFill>
          <a:srgbClr val="ABAD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General Hints and Tips</a:t>
          </a:r>
        </a:p>
      </dsp:txBody>
      <dsp:txXfrm>
        <a:off x="503728" y="89869"/>
        <a:ext cx="6660235" cy="452844"/>
      </dsp:txXfrm>
    </dsp:sp>
    <dsp:sp modelId="{E821429B-EC96-445F-9E55-8B9A825F1C97}">
      <dsp:nvSpPr>
        <dsp:cNvPr id="0" name=""/>
        <dsp:cNvSpPr/>
      </dsp:nvSpPr>
      <dsp:spPr>
        <a:xfrm>
          <a:off x="0" y="1087411"/>
          <a:ext cx="9584616"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173ECB-3CA2-4201-8958-7B80D329960E}">
      <dsp:nvSpPr>
        <dsp:cNvPr id="0" name=""/>
        <dsp:cNvSpPr/>
      </dsp:nvSpPr>
      <dsp:spPr>
        <a:xfrm>
          <a:off x="479230" y="836491"/>
          <a:ext cx="6709231" cy="501840"/>
        </a:xfrm>
        <a:prstGeom prst="roundRect">
          <a:avLst/>
        </a:prstGeom>
        <a:solidFill>
          <a:srgbClr val="ABAD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Multi-Day Interim Hearings</a:t>
          </a:r>
        </a:p>
      </dsp:txBody>
      <dsp:txXfrm>
        <a:off x="503728" y="860989"/>
        <a:ext cx="6660235" cy="452844"/>
      </dsp:txXfrm>
    </dsp:sp>
    <dsp:sp modelId="{57645CBD-A313-4BF0-96AA-D92FE4025230}">
      <dsp:nvSpPr>
        <dsp:cNvPr id="0" name=""/>
        <dsp:cNvSpPr/>
      </dsp:nvSpPr>
      <dsp:spPr>
        <a:xfrm>
          <a:off x="0" y="1858531"/>
          <a:ext cx="9584616"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851F8D-7EC3-4DA9-B329-8F3169DB7248}">
      <dsp:nvSpPr>
        <dsp:cNvPr id="0" name=""/>
        <dsp:cNvSpPr/>
      </dsp:nvSpPr>
      <dsp:spPr>
        <a:xfrm>
          <a:off x="479230" y="1607610"/>
          <a:ext cx="6709231" cy="501840"/>
        </a:xfrm>
        <a:prstGeom prst="roundRect">
          <a:avLst/>
        </a:prstGeom>
        <a:solidFill>
          <a:srgbClr val="ABAD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Final Hearings</a:t>
          </a:r>
        </a:p>
      </dsp:txBody>
      <dsp:txXfrm>
        <a:off x="503728" y="1632108"/>
        <a:ext cx="6660235" cy="452844"/>
      </dsp:txXfrm>
    </dsp:sp>
    <dsp:sp modelId="{72DC448B-08E0-4E7F-B838-2388C74487C7}">
      <dsp:nvSpPr>
        <dsp:cNvPr id="0" name=""/>
        <dsp:cNvSpPr/>
      </dsp:nvSpPr>
      <dsp:spPr>
        <a:xfrm>
          <a:off x="0" y="2629651"/>
          <a:ext cx="9584616"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79D889-BE3D-4AB8-B2BB-2646723D1C1D}">
      <dsp:nvSpPr>
        <dsp:cNvPr id="0" name=""/>
        <dsp:cNvSpPr/>
      </dsp:nvSpPr>
      <dsp:spPr>
        <a:xfrm>
          <a:off x="479230" y="2378731"/>
          <a:ext cx="6709231" cy="501840"/>
        </a:xfrm>
        <a:prstGeom prst="roundRect">
          <a:avLst/>
        </a:prstGeom>
        <a:solidFill>
          <a:srgbClr val="ABAD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Advocates Meetings</a:t>
          </a:r>
        </a:p>
      </dsp:txBody>
      <dsp:txXfrm>
        <a:off x="503728" y="2403229"/>
        <a:ext cx="6660235" cy="452844"/>
      </dsp:txXfrm>
    </dsp:sp>
    <dsp:sp modelId="{372B4153-32F9-4467-BD4D-1563B0C41533}">
      <dsp:nvSpPr>
        <dsp:cNvPr id="0" name=""/>
        <dsp:cNvSpPr/>
      </dsp:nvSpPr>
      <dsp:spPr>
        <a:xfrm>
          <a:off x="0" y="3400771"/>
          <a:ext cx="9584616"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890AB1-6F54-49E9-9727-231AB243287F}">
      <dsp:nvSpPr>
        <dsp:cNvPr id="0" name=""/>
        <dsp:cNvSpPr/>
      </dsp:nvSpPr>
      <dsp:spPr>
        <a:xfrm>
          <a:off x="479230" y="3149851"/>
          <a:ext cx="6709231" cy="501840"/>
        </a:xfrm>
        <a:prstGeom prst="roundRect">
          <a:avLst/>
        </a:prstGeom>
        <a:solidFill>
          <a:srgbClr val="ABAD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Uploading Documents</a:t>
          </a:r>
        </a:p>
      </dsp:txBody>
      <dsp:txXfrm>
        <a:off x="503728" y="3174349"/>
        <a:ext cx="6660235" cy="452844"/>
      </dsp:txXfrm>
    </dsp:sp>
    <dsp:sp modelId="{D8D8CA6F-2CC1-489B-85BE-94529EAA8321}">
      <dsp:nvSpPr>
        <dsp:cNvPr id="0" name=""/>
        <dsp:cNvSpPr/>
      </dsp:nvSpPr>
      <dsp:spPr>
        <a:xfrm>
          <a:off x="0" y="4171891"/>
          <a:ext cx="9584616"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5FF812-945D-46C1-AC96-3B7E9CF7B5E7}">
      <dsp:nvSpPr>
        <dsp:cNvPr id="0" name=""/>
        <dsp:cNvSpPr/>
      </dsp:nvSpPr>
      <dsp:spPr>
        <a:xfrm>
          <a:off x="479230" y="3920971"/>
          <a:ext cx="6709231" cy="501840"/>
        </a:xfrm>
        <a:prstGeom prst="roundRect">
          <a:avLst/>
        </a:prstGeom>
        <a:solidFill>
          <a:srgbClr val="ABAD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Useful Links</a:t>
          </a:r>
        </a:p>
      </dsp:txBody>
      <dsp:txXfrm>
        <a:off x="503728" y="3945469"/>
        <a:ext cx="6660235"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90518-22F1-4646-9759-29626193A688}">
      <dsp:nvSpPr>
        <dsp:cNvPr id="0" name=""/>
        <dsp:cNvSpPr/>
      </dsp:nvSpPr>
      <dsp:spPr>
        <a:xfrm>
          <a:off x="0" y="225046"/>
          <a:ext cx="10138391" cy="1455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29108" rIns="786852" bIns="128016" numCol="1" spcCol="1270" anchor="t" anchorCtr="0">
          <a:noAutofit/>
        </a:bodyPr>
        <a:lstStyle/>
        <a:p>
          <a:pPr marL="171450" lvl="1" indent="-171450" algn="l" defTabSz="800100" rtl="0">
            <a:lnSpc>
              <a:spcPct val="90000"/>
            </a:lnSpc>
            <a:spcBef>
              <a:spcPct val="0"/>
            </a:spcBef>
            <a:spcAft>
              <a:spcPct val="15000"/>
            </a:spcAft>
            <a:buChar char="•"/>
          </a:pPr>
          <a:r>
            <a:rPr lang="en-GB" sz="1800" b="0" kern="1200">
              <a:latin typeface="Arial"/>
              <a:hlinkClick xmlns:r="http://schemas.openxmlformats.org/officeDocument/2006/relationships" r:id="rId1"/>
            </a:rPr>
            <a:t>CCMS Advocate: Getting Started</a:t>
          </a:r>
        </a:p>
        <a:p>
          <a:pPr marL="171450" lvl="1" indent="-171450" algn="l" defTabSz="800100" rtl="0">
            <a:lnSpc>
              <a:spcPct val="90000"/>
            </a:lnSpc>
            <a:spcBef>
              <a:spcPct val="0"/>
            </a:spcBef>
            <a:spcAft>
              <a:spcPct val="15000"/>
            </a:spcAft>
            <a:buChar char="•"/>
          </a:pPr>
          <a:r>
            <a:rPr lang="en-GB" sz="1800" b="0" kern="1200">
              <a:latin typeface="Arial"/>
              <a:hlinkClick xmlns:r="http://schemas.openxmlformats.org/officeDocument/2006/relationships" r:id="rId2"/>
            </a:rPr>
            <a:t>CCMS Advocate: Submitting Bills</a:t>
          </a:r>
        </a:p>
        <a:p>
          <a:pPr marL="171450" lvl="1" indent="-171450" algn="l" defTabSz="800100" rtl="0">
            <a:lnSpc>
              <a:spcPct val="90000"/>
            </a:lnSpc>
            <a:spcBef>
              <a:spcPct val="0"/>
            </a:spcBef>
            <a:spcAft>
              <a:spcPct val="15000"/>
            </a:spcAft>
            <a:buChar char="•"/>
          </a:pPr>
          <a:r>
            <a:rPr lang="en-GB" sz="1800" b="0" kern="1200">
              <a:latin typeface="Arial"/>
              <a:hlinkClick xmlns:r="http://schemas.openxmlformats.org/officeDocument/2006/relationships" r:id="rId3"/>
            </a:rPr>
            <a:t>Calculate a FAS Fee (Advocates) - Interactive Module</a:t>
          </a:r>
        </a:p>
        <a:p>
          <a:pPr marL="171450" lvl="1" indent="-171450" algn="l" defTabSz="800100" rtl="0">
            <a:lnSpc>
              <a:spcPct val="90000"/>
            </a:lnSpc>
            <a:spcBef>
              <a:spcPct val="0"/>
            </a:spcBef>
            <a:spcAft>
              <a:spcPct val="15000"/>
            </a:spcAft>
            <a:buChar char="•"/>
          </a:pPr>
          <a:r>
            <a:rPr lang="en-GB" sz="1800" b="0" kern="1200">
              <a:latin typeface="Arial"/>
              <a:hlinkClick xmlns:r="http://schemas.openxmlformats.org/officeDocument/2006/relationships" r:id="rId4"/>
            </a:rPr>
            <a:t>Bulk Claim Upload – Solving Problems</a:t>
          </a:r>
        </a:p>
      </dsp:txBody>
      <dsp:txXfrm>
        <a:off x="0" y="225046"/>
        <a:ext cx="10138391" cy="1455300"/>
      </dsp:txXfrm>
    </dsp:sp>
    <dsp:sp modelId="{150576E2-B4C6-4050-8FD4-CA95B847155B}">
      <dsp:nvSpPr>
        <dsp:cNvPr id="0" name=""/>
        <dsp:cNvSpPr/>
      </dsp:nvSpPr>
      <dsp:spPr>
        <a:xfrm>
          <a:off x="506919" y="62686"/>
          <a:ext cx="7096873"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rtl="0">
            <a:lnSpc>
              <a:spcPct val="90000"/>
            </a:lnSpc>
            <a:spcBef>
              <a:spcPct val="0"/>
            </a:spcBef>
            <a:spcAft>
              <a:spcPct val="35000"/>
            </a:spcAft>
            <a:buNone/>
          </a:pPr>
          <a:r>
            <a:rPr lang="en-GB" sz="1800" b="1" kern="1200">
              <a:solidFill>
                <a:schemeClr val="bg1"/>
              </a:solidFill>
            </a:rPr>
            <a:t>CCMS Quick Guides</a:t>
          </a:r>
          <a:r>
            <a:rPr lang="en-GB" sz="1800" b="1" kern="1200">
              <a:solidFill>
                <a:schemeClr val="bg1"/>
              </a:solidFill>
              <a:latin typeface="Arial"/>
            </a:rPr>
            <a:t> </a:t>
          </a:r>
          <a:endParaRPr lang="en-GB" sz="1800" b="1" kern="1200">
            <a:solidFill>
              <a:schemeClr val="bg1"/>
            </a:solidFill>
          </a:endParaRPr>
        </a:p>
      </dsp:txBody>
      <dsp:txXfrm>
        <a:off x="522771" y="78538"/>
        <a:ext cx="7065169" cy="293016"/>
      </dsp:txXfrm>
    </dsp:sp>
    <dsp:sp modelId="{BFEDC405-33BF-4BA3-A838-FFBB77DEB8BC}">
      <dsp:nvSpPr>
        <dsp:cNvPr id="0" name=""/>
        <dsp:cNvSpPr/>
      </dsp:nvSpPr>
      <dsp:spPr>
        <a:xfrm>
          <a:off x="0" y="1902106"/>
          <a:ext cx="10138391" cy="6063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29108"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b="0" kern="1200">
              <a:solidFill>
                <a:schemeClr val="tx1"/>
              </a:solidFill>
            </a:rPr>
            <a:t>Sign up on ‘Eventbrite’</a:t>
          </a:r>
          <a:endParaRPr lang="en-GB" sz="1800" kern="1200">
            <a:solidFill>
              <a:schemeClr val="tx1"/>
            </a:solidFill>
          </a:endParaRPr>
        </a:p>
      </dsp:txBody>
      <dsp:txXfrm>
        <a:off x="0" y="1902106"/>
        <a:ext cx="10138391" cy="606375"/>
      </dsp:txXfrm>
    </dsp:sp>
    <dsp:sp modelId="{67B7D9D3-9CC8-4AE7-A220-98CDDFF8386C}">
      <dsp:nvSpPr>
        <dsp:cNvPr id="0" name=""/>
        <dsp:cNvSpPr/>
      </dsp:nvSpPr>
      <dsp:spPr>
        <a:xfrm>
          <a:off x="506919" y="1739746"/>
          <a:ext cx="7096873"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a:solidFill>
                <a:schemeClr val="bg1"/>
              </a:solidFill>
            </a:rPr>
            <a:t>CCMS Online Training</a:t>
          </a:r>
        </a:p>
      </dsp:txBody>
      <dsp:txXfrm>
        <a:off x="522771" y="1755598"/>
        <a:ext cx="7065169" cy="293016"/>
      </dsp:txXfrm>
    </dsp:sp>
    <dsp:sp modelId="{75A5DF26-28A4-49BE-825D-32A0F9B644C1}">
      <dsp:nvSpPr>
        <dsp:cNvPr id="0" name=""/>
        <dsp:cNvSpPr/>
      </dsp:nvSpPr>
      <dsp:spPr>
        <a:xfrm>
          <a:off x="0" y="2730241"/>
          <a:ext cx="10138391" cy="6063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29108"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b="0" kern="1200">
              <a:solidFill>
                <a:schemeClr val="tx1"/>
              </a:solidFill>
            </a:rPr>
            <a:t>Use Webchat for help with IT system issues</a:t>
          </a:r>
          <a:endParaRPr lang="en-GB" sz="1800" kern="1200">
            <a:solidFill>
              <a:schemeClr val="tx1"/>
            </a:solidFill>
          </a:endParaRPr>
        </a:p>
      </dsp:txBody>
      <dsp:txXfrm>
        <a:off x="0" y="2730241"/>
        <a:ext cx="10138391" cy="606375"/>
      </dsp:txXfrm>
    </dsp:sp>
    <dsp:sp modelId="{FE77AF1C-3A89-4C0E-AAED-39D2B822CEDF}">
      <dsp:nvSpPr>
        <dsp:cNvPr id="0" name=""/>
        <dsp:cNvSpPr/>
      </dsp:nvSpPr>
      <dsp:spPr>
        <a:xfrm>
          <a:off x="506919" y="2567881"/>
          <a:ext cx="7096873"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a:solidFill>
                <a:schemeClr val="bg1"/>
              </a:solidFill>
            </a:rPr>
            <a:t>Online Support Webchat</a:t>
          </a:r>
        </a:p>
      </dsp:txBody>
      <dsp:txXfrm>
        <a:off x="522771" y="2583733"/>
        <a:ext cx="7065169" cy="293016"/>
      </dsp:txXfrm>
    </dsp:sp>
    <dsp:sp modelId="{64286BCF-409A-4199-93D7-EC97D8E5BBF6}">
      <dsp:nvSpPr>
        <dsp:cNvPr id="0" name=""/>
        <dsp:cNvSpPr/>
      </dsp:nvSpPr>
      <dsp:spPr>
        <a:xfrm>
          <a:off x="0" y="3558376"/>
          <a:ext cx="10138391" cy="110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29108"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solidFill>
                <a:schemeClr val="tx1"/>
              </a:solidFill>
            </a:rPr>
            <a:t>Our ‘Help Us Say Yes’ webinars focus on areas where there have been issues or high enquiry levels</a:t>
          </a:r>
        </a:p>
        <a:p>
          <a:pPr marL="171450" lvl="1" indent="-171450" algn="l" defTabSz="800100">
            <a:lnSpc>
              <a:spcPct val="90000"/>
            </a:lnSpc>
            <a:spcBef>
              <a:spcPct val="0"/>
            </a:spcBef>
            <a:spcAft>
              <a:spcPct val="15000"/>
            </a:spcAft>
            <a:buChar char="•"/>
          </a:pPr>
          <a:r>
            <a:rPr lang="en-GB" sz="1800" kern="1200">
              <a:solidFill>
                <a:schemeClr val="tx1"/>
              </a:solidFill>
            </a:rPr>
            <a:t>Popular sessions are posted on the training website: </a:t>
          </a:r>
          <a:r>
            <a:rPr lang="en-GB" sz="1800" kern="1200">
              <a:hlinkClick xmlns:r="http://schemas.openxmlformats.org/officeDocument/2006/relationships" r:id="rId5"/>
            </a:rPr>
            <a:t>Ministry of Justice</a:t>
          </a:r>
          <a:endParaRPr lang="en-GB" sz="1800" kern="1200">
            <a:solidFill>
              <a:schemeClr val="tx1"/>
            </a:solidFill>
          </a:endParaRPr>
        </a:p>
      </dsp:txBody>
      <dsp:txXfrm>
        <a:off x="0" y="3558376"/>
        <a:ext cx="10138391" cy="1108800"/>
      </dsp:txXfrm>
    </dsp:sp>
    <dsp:sp modelId="{DE41F533-A90B-4791-A97F-D2263066D35F}">
      <dsp:nvSpPr>
        <dsp:cNvPr id="0" name=""/>
        <dsp:cNvSpPr/>
      </dsp:nvSpPr>
      <dsp:spPr>
        <a:xfrm>
          <a:off x="506919" y="3396016"/>
          <a:ext cx="7096873"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a:solidFill>
                <a:schemeClr val="bg1"/>
              </a:solidFill>
            </a:rPr>
            <a:t>Webinar Recordings</a:t>
          </a:r>
        </a:p>
      </dsp:txBody>
      <dsp:txXfrm>
        <a:off x="522771" y="3411868"/>
        <a:ext cx="7065169" cy="293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BA069-A66D-4B36-817C-76B712173D42}">
      <dsp:nvSpPr>
        <dsp:cNvPr id="0" name=""/>
        <dsp:cNvSpPr/>
      </dsp:nvSpPr>
      <dsp:spPr>
        <a:xfrm rot="5400000">
          <a:off x="2936009" y="323630"/>
          <a:ext cx="1200168" cy="2740855"/>
        </a:xfrm>
        <a:prstGeom prst="corner">
          <a:avLst>
            <a:gd name="adj1" fmla="val 16120"/>
            <a:gd name="adj2" fmla="val 1611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5F89CF-98A2-4964-8B5C-249B26A1B783}">
      <dsp:nvSpPr>
        <dsp:cNvPr id="0" name=""/>
        <dsp:cNvSpPr/>
      </dsp:nvSpPr>
      <dsp:spPr>
        <a:xfrm>
          <a:off x="2388990" y="1293864"/>
          <a:ext cx="2646209"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rPr>
            <a:t>Legal Aid Bulletin</a:t>
          </a:r>
          <a:endParaRPr lang="en-GB" sz="20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A fortnightly e-alert with links to relevant pages</a:t>
          </a:r>
          <a:endParaRPr lang="en-GB" sz="18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Join our thousands of subscribers</a:t>
          </a:r>
          <a:endParaRPr lang="en-GB" sz="1800" kern="1200">
            <a:solidFill>
              <a:schemeClr val="tx1"/>
            </a:solidFill>
          </a:endParaRPr>
        </a:p>
      </dsp:txBody>
      <dsp:txXfrm>
        <a:off x="2388990" y="1293864"/>
        <a:ext cx="2646209" cy="1580392"/>
      </dsp:txXfrm>
    </dsp:sp>
    <dsp:sp modelId="{56E93CB9-72B4-4F91-A22C-AF9924480AB8}">
      <dsp:nvSpPr>
        <dsp:cNvPr id="0" name=""/>
        <dsp:cNvSpPr/>
      </dsp:nvSpPr>
      <dsp:spPr>
        <a:xfrm>
          <a:off x="4563870" y="600635"/>
          <a:ext cx="340179" cy="340179"/>
        </a:xfrm>
        <a:prstGeom prst="triangle">
          <a:avLst>
            <a:gd name="adj" fmla="val 10000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C7C547-C38B-4461-9DD9-5C3D0FDC541A}">
      <dsp:nvSpPr>
        <dsp:cNvPr id="0" name=""/>
        <dsp:cNvSpPr/>
      </dsp:nvSpPr>
      <dsp:spPr>
        <a:xfrm rot="5400000">
          <a:off x="6012402" y="-131644"/>
          <a:ext cx="1200168" cy="2541769"/>
        </a:xfrm>
        <a:prstGeom prst="corner">
          <a:avLst>
            <a:gd name="adj1" fmla="val 16120"/>
            <a:gd name="adj2" fmla="val 16110"/>
          </a:avLst>
        </a:prstGeom>
        <a:solidFill>
          <a:srgbClr val="ABADCB"/>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B7C282-84EA-4A18-AFDC-B0F17F2DC774}">
      <dsp:nvSpPr>
        <dsp:cNvPr id="0" name=""/>
        <dsp:cNvSpPr/>
      </dsp:nvSpPr>
      <dsp:spPr>
        <a:xfrm>
          <a:off x="5638887" y="844529"/>
          <a:ext cx="2363398"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rPr>
            <a:t>Social Media</a:t>
          </a:r>
          <a:endParaRPr lang="en-GB" sz="20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Follow us on Twitter</a:t>
          </a:r>
          <a:endParaRPr lang="en-GB" sz="18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Get help from our customer </a:t>
          </a:r>
          <a:r>
            <a:rPr lang="en-GB" sz="1800" kern="1200">
              <a:solidFill>
                <a:schemeClr val="tx1"/>
              </a:solidFill>
            </a:rPr>
            <a:t>service twitter account</a:t>
          </a:r>
        </a:p>
        <a:p>
          <a:pPr marL="171450" lvl="1" indent="-171450" algn="l" defTabSz="800100">
            <a:lnSpc>
              <a:spcPct val="100000"/>
            </a:lnSpc>
            <a:spcBef>
              <a:spcPct val="0"/>
            </a:spcBef>
            <a:spcAft>
              <a:spcPct val="15000"/>
            </a:spcAft>
            <a:buChar char="•"/>
          </a:pPr>
          <a:r>
            <a:rPr lang="en-GB" sz="1800" kern="1200">
              <a:solidFill>
                <a:schemeClr val="tx1"/>
              </a:solidFill>
            </a:rPr>
            <a:t>Read our blog</a:t>
          </a:r>
        </a:p>
      </dsp:txBody>
      <dsp:txXfrm>
        <a:off x="5638887" y="844529"/>
        <a:ext cx="2363398" cy="1580392"/>
      </dsp:txXfrm>
    </dsp:sp>
    <dsp:sp modelId="{64CA9253-242E-45BF-96BC-52521496B7E4}">
      <dsp:nvSpPr>
        <dsp:cNvPr id="0" name=""/>
        <dsp:cNvSpPr/>
      </dsp:nvSpPr>
      <dsp:spPr>
        <a:xfrm>
          <a:off x="7519317" y="68489"/>
          <a:ext cx="340179" cy="340179"/>
        </a:xfrm>
        <a:prstGeom prst="triangle">
          <a:avLst>
            <a:gd name="adj" fmla="val 10000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28F3EB-4E0C-4C7E-9F88-4308689FA845}">
      <dsp:nvSpPr>
        <dsp:cNvPr id="0" name=""/>
        <dsp:cNvSpPr/>
      </dsp:nvSpPr>
      <dsp:spPr>
        <a:xfrm rot="5400000">
          <a:off x="8849078" y="-664241"/>
          <a:ext cx="1200168" cy="2534220"/>
        </a:xfrm>
        <a:prstGeom prst="corner">
          <a:avLst>
            <a:gd name="adj1" fmla="val 16120"/>
            <a:gd name="adj2" fmla="val 1611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6A27DB-211C-4FCC-9203-D4F2284B7E2F}">
      <dsp:nvSpPr>
        <dsp:cNvPr id="0" name=""/>
        <dsp:cNvSpPr/>
      </dsp:nvSpPr>
      <dsp:spPr>
        <a:xfrm>
          <a:off x="8420868" y="366542"/>
          <a:ext cx="2377875"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rPr>
            <a:t>LAA Portal</a:t>
          </a:r>
          <a:endParaRPr lang="en-GB" sz="20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We post the status of our online systems on the portal’s home page</a:t>
          </a:r>
          <a:endParaRPr lang="en-GB" sz="1800" kern="1200">
            <a:solidFill>
              <a:schemeClr val="tx1"/>
            </a:solidFill>
          </a:endParaRPr>
        </a:p>
      </dsp:txBody>
      <dsp:txXfrm>
        <a:off x="8420868" y="366542"/>
        <a:ext cx="2377875" cy="15803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3F0D45-D11F-4443-A210-A41819458A7A}" type="datetimeFigureOut">
              <a:rPr lang="en-GB" smtClean="0"/>
              <a:t>11/05/2022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FB60E-C0A5-416E-864A-9ED7E1B46ACC}" type="slidenum">
              <a:rPr lang="en-GB" smtClean="0"/>
              <a:t>‹#›</a:t>
            </a:fld>
            <a:endParaRPr lang="en-GB"/>
          </a:p>
        </p:txBody>
      </p:sp>
    </p:spTree>
    <p:extLst>
      <p:ext uri="{BB962C8B-B14F-4D97-AF65-F5344CB8AC3E}">
        <p14:creationId xmlns:p14="http://schemas.microsoft.com/office/powerpoint/2010/main" val="2395547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1</a:t>
            </a:fld>
            <a:endParaRPr lang="en-GB"/>
          </a:p>
        </p:txBody>
      </p:sp>
    </p:spTree>
    <p:extLst>
      <p:ext uri="{BB962C8B-B14F-4D97-AF65-F5344CB8AC3E}">
        <p14:creationId xmlns:p14="http://schemas.microsoft.com/office/powerpoint/2010/main" val="2167547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3</a:t>
            </a:fld>
            <a:endParaRPr lang="en-GB"/>
          </a:p>
        </p:txBody>
      </p:sp>
    </p:spTree>
    <p:extLst>
      <p:ext uri="{BB962C8B-B14F-4D97-AF65-F5344CB8AC3E}">
        <p14:creationId xmlns:p14="http://schemas.microsoft.com/office/powerpoint/2010/main" val="1653421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7</a:t>
            </a:fld>
            <a:endParaRPr lang="en-GB"/>
          </a:p>
        </p:txBody>
      </p:sp>
    </p:spTree>
    <p:extLst>
      <p:ext uri="{BB962C8B-B14F-4D97-AF65-F5344CB8AC3E}">
        <p14:creationId xmlns:p14="http://schemas.microsoft.com/office/powerpoint/2010/main" val="1145442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84E6D4-9D15-43A0-BB36-A73A3EFC79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 y="1527"/>
            <a:ext cx="12221623" cy="6872945"/>
          </a:xfrm>
          <a:prstGeom prst="rect">
            <a:avLst/>
          </a:prstGeom>
        </p:spPr>
      </p:pic>
      <p:sp>
        <p:nvSpPr>
          <p:cNvPr id="2" name="Title 1">
            <a:extLst>
              <a:ext uri="{FF2B5EF4-FFF2-40B4-BE49-F238E27FC236}">
                <a16:creationId xmlns:a16="http://schemas.microsoft.com/office/drawing/2014/main" id="{ABDDC3A8-E3D7-48E5-9559-9C05FC086798}"/>
              </a:ext>
            </a:extLst>
          </p:cNvPr>
          <p:cNvSpPr>
            <a:spLocks noGrp="1"/>
          </p:cNvSpPr>
          <p:nvPr>
            <p:ph type="ctrTitle"/>
          </p:nvPr>
        </p:nvSpPr>
        <p:spPr>
          <a:xfrm>
            <a:off x="756000" y="2679699"/>
            <a:ext cx="9940940" cy="1009124"/>
          </a:xfrm>
        </p:spPr>
        <p:txBody>
          <a:bodyPr anchor="t" anchorCtr="0">
            <a:normAutofit/>
          </a:bodyPr>
          <a:lstStyle>
            <a:lvl1pPr algn="l">
              <a:defRPr sz="3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F64A54C-99DF-4290-B7D8-60194329BBD7}"/>
              </a:ext>
            </a:extLst>
          </p:cNvPr>
          <p:cNvSpPr>
            <a:spLocks noGrp="1"/>
          </p:cNvSpPr>
          <p:nvPr>
            <p:ph type="subTitle" idx="1"/>
          </p:nvPr>
        </p:nvSpPr>
        <p:spPr>
          <a:xfrm>
            <a:off x="756000" y="3844940"/>
            <a:ext cx="7390060" cy="1425496"/>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Text Placeholder 12">
            <a:extLst>
              <a:ext uri="{FF2B5EF4-FFF2-40B4-BE49-F238E27FC236}">
                <a16:creationId xmlns:a16="http://schemas.microsoft.com/office/drawing/2014/main" id="{FAFEA738-E8B3-437F-8D4D-5F4800F1A7B4}"/>
              </a:ext>
            </a:extLst>
          </p:cNvPr>
          <p:cNvSpPr>
            <a:spLocks noGrp="1"/>
          </p:cNvSpPr>
          <p:nvPr>
            <p:ph type="body" sz="quarter" idx="10" hasCustomPrompt="1"/>
          </p:nvPr>
        </p:nvSpPr>
        <p:spPr>
          <a:xfrm>
            <a:off x="756000" y="5427311"/>
            <a:ext cx="4017600" cy="271604"/>
          </a:xfrm>
        </p:spPr>
        <p:txBody>
          <a:bodyPr>
            <a:normAutofit/>
          </a:bodyPr>
          <a:lstStyle>
            <a:lvl1pPr>
              <a:defRPr sz="1600">
                <a:solidFill>
                  <a:schemeClr val="bg1"/>
                </a:solidFill>
              </a:defRPr>
            </a:lvl1pPr>
          </a:lstStyle>
          <a:p>
            <a:pPr lvl="0"/>
            <a:r>
              <a:rPr lang="en-US"/>
              <a:t>Month YYYY</a:t>
            </a:r>
            <a:endParaRPr lang="en-GB"/>
          </a:p>
        </p:txBody>
      </p:sp>
    </p:spTree>
    <p:extLst>
      <p:ext uri="{BB962C8B-B14F-4D97-AF65-F5344CB8AC3E}">
        <p14:creationId xmlns:p14="http://schemas.microsoft.com/office/powerpoint/2010/main" val="3564612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5C5B19-B5CB-47EC-A3E6-CEE55FC463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648000" y="1329655"/>
            <a:ext cx="5371199" cy="466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p:nvPr>
        </p:nvSpPr>
        <p:spPr>
          <a:xfrm>
            <a:off x="6172200" y="1329655"/>
            <a:ext cx="5488575" cy="466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Footer Placeholder 15">
            <a:extLst>
              <a:ext uri="{FF2B5EF4-FFF2-40B4-BE49-F238E27FC236}">
                <a16:creationId xmlns:a16="http://schemas.microsoft.com/office/drawing/2014/main" id="{1AF33610-64A5-4F5F-8CA1-3588A09D83C9}"/>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7" name="Slide Number Placeholder 16">
            <a:extLst>
              <a:ext uri="{FF2B5EF4-FFF2-40B4-BE49-F238E27FC236}">
                <a16:creationId xmlns:a16="http://schemas.microsoft.com/office/drawing/2014/main" id="{E9691DCA-C59C-46C5-875F-06C338EB0BED}"/>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311116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4E1025-4692-4D8C-A557-D60B602FCD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C14214C6-ECDA-467D-B40F-ED549B15D7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D172B8-BB78-4472-BCD0-2892B3F88B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a:extLst>
              <a:ext uri="{FF2B5EF4-FFF2-40B4-BE49-F238E27FC236}">
                <a16:creationId xmlns:a16="http://schemas.microsoft.com/office/drawing/2014/main" id="{FA6A383B-3681-4646-801A-50A9C59C183D}"/>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0" name="Slide Number Placeholder 9">
            <a:extLst>
              <a:ext uri="{FF2B5EF4-FFF2-40B4-BE49-F238E27FC236}">
                <a16:creationId xmlns:a16="http://schemas.microsoft.com/office/drawing/2014/main" id="{ED5C4FF7-7031-4234-A30D-4545371B4180}"/>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2989355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mphasis bo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465744-92B4-4ED3-BCB2-536449F30F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648000" y="1329655"/>
            <a:ext cx="5371199" cy="4513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hasCustomPrompt="1"/>
          </p:nvPr>
        </p:nvSpPr>
        <p:spPr>
          <a:xfrm>
            <a:off x="6172800" y="1329655"/>
            <a:ext cx="5487976" cy="3960803"/>
          </a:xfrm>
          <a:blipFill>
            <a:blip r:embed="rId3"/>
            <a:stretch>
              <a:fillRect/>
            </a:stretch>
          </a:blipFill>
        </p:spPr>
        <p:txBody>
          <a:bodyPr lIns="223200" tIns="223200" rIns="223200"/>
          <a:lstStyle>
            <a:lvl1pPr>
              <a:defRPr b="1">
                <a:solidFill>
                  <a:schemeClr val="bg1"/>
                </a:solidFill>
              </a:defRPr>
            </a:lvl1pPr>
          </a:lstStyle>
          <a:p>
            <a:pPr lvl="0"/>
            <a:r>
              <a:rPr lang="en-US"/>
              <a:t>Emphasis Text</a:t>
            </a:r>
          </a:p>
        </p:txBody>
      </p:sp>
      <p:sp>
        <p:nvSpPr>
          <p:cNvPr id="10" name="Footer Placeholder 9">
            <a:extLst>
              <a:ext uri="{FF2B5EF4-FFF2-40B4-BE49-F238E27FC236}">
                <a16:creationId xmlns:a16="http://schemas.microsoft.com/office/drawing/2014/main" id="{1078EC60-6F82-4732-B2DE-CB69093116AB}"/>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1" name="Slide Number Placeholder 10">
            <a:extLst>
              <a:ext uri="{FF2B5EF4-FFF2-40B4-BE49-F238E27FC236}">
                <a16:creationId xmlns:a16="http://schemas.microsoft.com/office/drawing/2014/main" id="{7DF76537-CC05-4DFB-8795-5815E37188D8}"/>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1623342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572C6D-C3B3-4399-8C80-6E80177792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3" name="Content Placeholder 2">
            <a:extLst>
              <a:ext uri="{FF2B5EF4-FFF2-40B4-BE49-F238E27FC236}">
                <a16:creationId xmlns:a16="http://schemas.microsoft.com/office/drawing/2014/main" id="{3ED172B8-BB78-4472-BCD0-2892B3F88B51}"/>
              </a:ext>
            </a:extLst>
          </p:cNvPr>
          <p:cNvSpPr>
            <a:spLocks noGrp="1"/>
          </p:cNvSpPr>
          <p:nvPr>
            <p:ph idx="1" hasCustomPrompt="1"/>
          </p:nvPr>
        </p:nvSpPr>
        <p:spPr>
          <a:xfrm>
            <a:off x="647999" y="1296000"/>
            <a:ext cx="11012777" cy="4266000"/>
          </a:xfrm>
        </p:spPr>
        <p:txBody>
          <a:bodyPr>
            <a:normAutofit/>
          </a:bodyPr>
          <a:lstStyle>
            <a:lvl1pPr>
              <a:defRPr sz="3400" b="0">
                <a:solidFill>
                  <a:srgbClr val="575C96"/>
                </a:solidFill>
              </a:defRPr>
            </a:lvl1pPr>
          </a:lstStyle>
          <a:p>
            <a:pPr lvl="0"/>
            <a:r>
              <a:rPr lang="en-US"/>
              <a:t>Large text</a:t>
            </a:r>
          </a:p>
        </p:txBody>
      </p:sp>
      <p:sp>
        <p:nvSpPr>
          <p:cNvPr id="11" name="Footer Placeholder 10">
            <a:extLst>
              <a:ext uri="{FF2B5EF4-FFF2-40B4-BE49-F238E27FC236}">
                <a16:creationId xmlns:a16="http://schemas.microsoft.com/office/drawing/2014/main" id="{21800271-3FB8-4215-8F17-0E1D0D6D2E2A}"/>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2" name="Slide Number Placeholder 11">
            <a:extLst>
              <a:ext uri="{FF2B5EF4-FFF2-40B4-BE49-F238E27FC236}">
                <a16:creationId xmlns:a16="http://schemas.microsoft.com/office/drawing/2014/main" id="{07FF09E1-5251-4D01-B98C-8F705DADBD9F}"/>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100790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xag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E01D39-A23A-4BDB-81DF-BDE5EFDA96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10" name="Text Placeholder 9">
            <a:extLst>
              <a:ext uri="{FF2B5EF4-FFF2-40B4-BE49-F238E27FC236}">
                <a16:creationId xmlns:a16="http://schemas.microsoft.com/office/drawing/2014/main" id="{CDFB0FAD-A321-43A8-BA9A-B1A8FCC82C04}"/>
              </a:ext>
            </a:extLst>
          </p:cNvPr>
          <p:cNvSpPr>
            <a:spLocks noGrp="1"/>
          </p:cNvSpPr>
          <p:nvPr>
            <p:ph type="body" sz="quarter" idx="13" hasCustomPrompt="1"/>
          </p:nvPr>
        </p:nvSpPr>
        <p:spPr>
          <a:xfrm>
            <a:off x="3840000" y="2129425"/>
            <a:ext cx="4512000" cy="1114816"/>
          </a:xfrm>
        </p:spPr>
        <p:txBody>
          <a:bodyPr anchor="ctr" anchorCtr="0">
            <a:normAutofit/>
          </a:bodyPr>
          <a:lstStyle>
            <a:lvl1pPr algn="ctr">
              <a:defRPr sz="9600" b="0">
                <a:solidFill>
                  <a:schemeClr val="bg1"/>
                </a:solidFill>
                <a:latin typeface="+mj-lt"/>
              </a:defRPr>
            </a:lvl1pPr>
          </a:lstStyle>
          <a:p>
            <a:pPr lvl="0"/>
            <a:r>
              <a:rPr lang="en-US"/>
              <a:t>£##%</a:t>
            </a:r>
          </a:p>
        </p:txBody>
      </p:sp>
      <p:sp>
        <p:nvSpPr>
          <p:cNvPr id="12" name="Text Placeholder 11">
            <a:extLst>
              <a:ext uri="{FF2B5EF4-FFF2-40B4-BE49-F238E27FC236}">
                <a16:creationId xmlns:a16="http://schemas.microsoft.com/office/drawing/2014/main" id="{ED8C0118-5548-4737-B916-2D5C5EDF74B6}"/>
              </a:ext>
            </a:extLst>
          </p:cNvPr>
          <p:cNvSpPr>
            <a:spLocks noGrp="1"/>
          </p:cNvSpPr>
          <p:nvPr>
            <p:ph type="body" sz="quarter" idx="14" hasCustomPrompt="1"/>
          </p:nvPr>
        </p:nvSpPr>
        <p:spPr>
          <a:xfrm>
            <a:off x="3840000" y="3244242"/>
            <a:ext cx="4512000" cy="1164921"/>
          </a:xfrm>
        </p:spPr>
        <p:txBody>
          <a:bodyPr>
            <a:normAutofit/>
          </a:bodyPr>
          <a:lstStyle>
            <a:lvl1pPr algn="ctr">
              <a:defRPr sz="3000">
                <a:solidFill>
                  <a:schemeClr val="bg1"/>
                </a:solidFill>
              </a:defRPr>
            </a:lvl1pPr>
          </a:lstStyle>
          <a:p>
            <a:pPr lvl="0"/>
            <a:r>
              <a:rPr lang="en-US"/>
              <a:t>Description or other text</a:t>
            </a:r>
          </a:p>
        </p:txBody>
      </p:sp>
      <p:sp>
        <p:nvSpPr>
          <p:cNvPr id="11" name="Footer Placeholder 10">
            <a:extLst>
              <a:ext uri="{FF2B5EF4-FFF2-40B4-BE49-F238E27FC236}">
                <a16:creationId xmlns:a16="http://schemas.microsoft.com/office/drawing/2014/main" id="{FB006830-85D1-4CD5-A112-2F93FF582C9B}"/>
              </a:ext>
            </a:extLst>
          </p:cNvPr>
          <p:cNvSpPr>
            <a:spLocks noGrp="1"/>
          </p:cNvSpPr>
          <p:nvPr>
            <p:ph type="ftr" sz="quarter" idx="16"/>
          </p:nvPr>
        </p:nvSpPr>
        <p:spPr/>
        <p:txBody>
          <a:bodyPr/>
          <a:lstStyle/>
          <a:p>
            <a:r>
              <a:rPr lang="en-GB"/>
              <a:t>On the Insert ribbon select Header &amp; Footer to edit this holding text- LAA Document 2019 – Optional Footer</a:t>
            </a:r>
          </a:p>
        </p:txBody>
      </p:sp>
      <p:sp>
        <p:nvSpPr>
          <p:cNvPr id="13" name="Slide Number Placeholder 12">
            <a:extLst>
              <a:ext uri="{FF2B5EF4-FFF2-40B4-BE49-F238E27FC236}">
                <a16:creationId xmlns:a16="http://schemas.microsoft.com/office/drawing/2014/main" id="{1FB47C90-1708-47D3-8EC2-D57A44FCA0AA}"/>
              </a:ext>
            </a:extLst>
          </p:cNvPr>
          <p:cNvSpPr>
            <a:spLocks noGrp="1"/>
          </p:cNvSpPr>
          <p:nvPr>
            <p:ph type="sldNum" sz="quarter" idx="17"/>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344274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19BE5-D727-4DCC-95A6-FE3CF3C1B3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1526"/>
            <a:ext cx="12221625" cy="6872946"/>
          </a:xfrm>
          <a:prstGeom prst="rect">
            <a:avLst/>
          </a:prstGeom>
        </p:spPr>
      </p:pic>
      <p:sp>
        <p:nvSpPr>
          <p:cNvPr id="2" name="Title 1">
            <a:extLst>
              <a:ext uri="{FF2B5EF4-FFF2-40B4-BE49-F238E27FC236}">
                <a16:creationId xmlns:a16="http://schemas.microsoft.com/office/drawing/2014/main" id="{21881AD0-F3BF-419C-814D-EFDAD33907F3}"/>
              </a:ext>
            </a:extLst>
          </p:cNvPr>
          <p:cNvSpPr>
            <a:spLocks noGrp="1"/>
          </p:cNvSpPr>
          <p:nvPr>
            <p:ph type="title"/>
          </p:nvPr>
        </p:nvSpPr>
        <p:spPr>
          <a:xfrm>
            <a:off x="756000" y="2679834"/>
            <a:ext cx="10291200" cy="1013863"/>
          </a:xfrm>
        </p:spPr>
        <p:txBody>
          <a:bodyPr anchor="t" anchorCtr="0">
            <a:normAutofit/>
          </a:bodyPr>
          <a:lstStyle>
            <a:lvl1pPr>
              <a:defRPr sz="3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F820A5E-5729-42D6-953D-F8478EE3AA58}"/>
              </a:ext>
            </a:extLst>
          </p:cNvPr>
          <p:cNvSpPr>
            <a:spLocks noGrp="1"/>
          </p:cNvSpPr>
          <p:nvPr>
            <p:ph type="body" idx="1"/>
          </p:nvPr>
        </p:nvSpPr>
        <p:spPr>
          <a:xfrm>
            <a:off x="756000" y="3838833"/>
            <a:ext cx="7147200" cy="1912262"/>
          </a:xfrm>
        </p:spPr>
        <p:txBody>
          <a:bodyPr/>
          <a:lstStyle>
            <a:lvl1pPr marL="0" indent="0">
              <a:buNone/>
              <a:defRPr sz="24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07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69B1CC-6EA8-4791-A776-8A5DD38BE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1527"/>
            <a:ext cx="12221623" cy="6872945"/>
          </a:xfrm>
          <a:prstGeom prst="rect">
            <a:avLst/>
          </a:prstGeom>
        </p:spPr>
      </p:pic>
      <p:sp>
        <p:nvSpPr>
          <p:cNvPr id="10" name="Text Placeholder 9">
            <a:extLst>
              <a:ext uri="{FF2B5EF4-FFF2-40B4-BE49-F238E27FC236}">
                <a16:creationId xmlns:a16="http://schemas.microsoft.com/office/drawing/2014/main" id="{8CA8D8B7-1CFD-49AB-9068-319313F08B1C}"/>
              </a:ext>
            </a:extLst>
          </p:cNvPr>
          <p:cNvSpPr>
            <a:spLocks noGrp="1"/>
          </p:cNvSpPr>
          <p:nvPr>
            <p:ph type="body" sz="quarter" idx="10" hasCustomPrompt="1"/>
          </p:nvPr>
        </p:nvSpPr>
        <p:spPr>
          <a:xfrm>
            <a:off x="756000" y="4267915"/>
            <a:ext cx="4888231" cy="382462"/>
          </a:xfrm>
        </p:spPr>
        <p:txBody>
          <a:bodyPr>
            <a:normAutofit/>
          </a:bodyPr>
          <a:lstStyle>
            <a:lvl1pPr>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Legal Aid Agency</a:t>
            </a:r>
          </a:p>
        </p:txBody>
      </p:sp>
      <p:sp>
        <p:nvSpPr>
          <p:cNvPr id="11" name="Text Placeholder 9">
            <a:extLst>
              <a:ext uri="{FF2B5EF4-FFF2-40B4-BE49-F238E27FC236}">
                <a16:creationId xmlns:a16="http://schemas.microsoft.com/office/drawing/2014/main" id="{8FA76E13-F0E2-4CD0-8C79-B636AEB69DC5}"/>
              </a:ext>
            </a:extLst>
          </p:cNvPr>
          <p:cNvSpPr>
            <a:spLocks noGrp="1"/>
          </p:cNvSpPr>
          <p:nvPr>
            <p:ph type="body" sz="quarter" idx="11" hasCustomPrompt="1"/>
          </p:nvPr>
        </p:nvSpPr>
        <p:spPr>
          <a:xfrm>
            <a:off x="756000" y="4558936"/>
            <a:ext cx="4888231" cy="885298"/>
          </a:xfrm>
        </p:spPr>
        <p:txBody>
          <a:bodyP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US" sz="1600" b="0" kern="1200" dirty="0">
                <a:solidFill>
                  <a:schemeClr val="bg1"/>
                </a:solidFill>
                <a:latin typeface="+mn-lt"/>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US"/>
              <a:t>13th Floor (13.51) </a:t>
            </a:r>
            <a:br>
              <a:rPr lang="en-US"/>
            </a:br>
            <a:r>
              <a:rPr lang="en-US"/>
              <a:t>102 Petty France</a:t>
            </a:r>
            <a:br>
              <a:rPr lang="en-US"/>
            </a:br>
            <a:r>
              <a:rPr lang="en-US"/>
              <a:t>London SW1H 9AJ</a:t>
            </a:r>
          </a:p>
        </p:txBody>
      </p:sp>
      <p:sp>
        <p:nvSpPr>
          <p:cNvPr id="12" name="Text Placeholder 9">
            <a:extLst>
              <a:ext uri="{FF2B5EF4-FFF2-40B4-BE49-F238E27FC236}">
                <a16:creationId xmlns:a16="http://schemas.microsoft.com/office/drawing/2014/main" id="{09FE9206-C0BC-477B-9E79-7A9E34677E27}"/>
              </a:ext>
            </a:extLst>
          </p:cNvPr>
          <p:cNvSpPr>
            <a:spLocks noGrp="1"/>
          </p:cNvSpPr>
          <p:nvPr>
            <p:ph type="body" sz="quarter" idx="12" hasCustomPrompt="1"/>
          </p:nvPr>
        </p:nvSpPr>
        <p:spPr>
          <a:xfrm>
            <a:off x="756000" y="5444235"/>
            <a:ext cx="6835200" cy="363975"/>
          </a:xfrm>
        </p:spPr>
        <p:txBody>
          <a:bodyPr>
            <a:normAutofit/>
          </a:bodyPr>
          <a:lstStyle>
            <a:lvl1pPr>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gov.uk/government/organisations/legal-aid-agency</a:t>
            </a:r>
            <a:endParaRPr lang="en-US"/>
          </a:p>
        </p:txBody>
      </p:sp>
    </p:spTree>
    <p:extLst>
      <p:ext uri="{BB962C8B-B14F-4D97-AF65-F5344CB8AC3E}">
        <p14:creationId xmlns:p14="http://schemas.microsoft.com/office/powerpoint/2010/main" val="2296550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86170-144F-4641-97B4-22108ADC5EEE}"/>
              </a:ext>
            </a:extLst>
          </p:cNvPr>
          <p:cNvSpPr>
            <a:spLocks noGrp="1"/>
          </p:cNvSpPr>
          <p:nvPr>
            <p:ph type="title"/>
          </p:nvPr>
        </p:nvSpPr>
        <p:spPr>
          <a:xfrm>
            <a:off x="648000" y="681136"/>
            <a:ext cx="11012776" cy="345232"/>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7AB058-375D-41FF-927E-BB3206E08663}"/>
              </a:ext>
            </a:extLst>
          </p:cNvPr>
          <p:cNvSpPr>
            <a:spLocks noGrp="1"/>
          </p:cNvSpPr>
          <p:nvPr>
            <p:ph type="body" idx="1"/>
          </p:nvPr>
        </p:nvSpPr>
        <p:spPr>
          <a:xfrm>
            <a:off x="648000" y="1328400"/>
            <a:ext cx="11012777" cy="4665600"/>
          </a:xfrm>
          <a:prstGeom prst="rect">
            <a:avLst/>
          </a:prstGeom>
        </p:spPr>
        <p:txBody>
          <a:bodyPr vert="horz" lIns="0" tIns="0" rIns="0" bIns="0" rtlCol="0" anchor="t" anchorCtr="0">
            <a:normAutofit/>
          </a:bodyPr>
          <a:lstStyle/>
          <a:p>
            <a:pPr lvl="0"/>
            <a:r>
              <a:rPr lang="en-US"/>
              <a:t>Subheading (level 1)</a:t>
            </a:r>
          </a:p>
          <a:p>
            <a:pPr lvl="1"/>
            <a:r>
              <a:rPr lang="en-US"/>
              <a:t>Sub-subheading (level 2)</a:t>
            </a:r>
          </a:p>
          <a:p>
            <a:pPr lvl="2"/>
            <a:r>
              <a:rPr lang="en-US"/>
              <a:t>Text (level 3)</a:t>
            </a:r>
          </a:p>
          <a:p>
            <a:pPr lvl="3"/>
            <a:r>
              <a:rPr lang="en-US"/>
              <a:t>Bullet (level 4)</a:t>
            </a:r>
          </a:p>
          <a:p>
            <a:pPr lvl="4"/>
            <a:r>
              <a:rPr lang="en-US"/>
              <a:t>Sub-bullet (level 5)</a:t>
            </a:r>
          </a:p>
        </p:txBody>
      </p:sp>
      <p:sp>
        <p:nvSpPr>
          <p:cNvPr id="4" name="Date Placeholder 3">
            <a:extLst>
              <a:ext uri="{FF2B5EF4-FFF2-40B4-BE49-F238E27FC236}">
                <a16:creationId xmlns:a16="http://schemas.microsoft.com/office/drawing/2014/main" id="{4F428173-E07F-4D94-BDED-087BCEFF1740}"/>
              </a:ext>
            </a:extLst>
          </p:cNvPr>
          <p:cNvSpPr>
            <a:spLocks noGrp="1"/>
          </p:cNvSpPr>
          <p:nvPr>
            <p:ph type="dt" sz="half" idx="2"/>
          </p:nvPr>
        </p:nvSpPr>
        <p:spPr>
          <a:xfrm>
            <a:off x="7785600" y="259251"/>
            <a:ext cx="3456000" cy="144000"/>
          </a:xfrm>
          <a:prstGeom prst="rect">
            <a:avLst/>
          </a:prstGeom>
        </p:spPr>
        <p:txBody>
          <a:bodyPr vert="horz" lIns="0" tIns="0" rIns="0" bIns="0" rtlCol="0" anchor="t" anchorCtr="0"/>
          <a:lstStyle>
            <a:lvl1pPr algn="r">
              <a:defRPr sz="1100">
                <a:solidFill>
                  <a:schemeClr val="tx1"/>
                </a:solidFill>
              </a:defRPr>
            </a:lvl1pPr>
          </a:lstStyle>
          <a:p>
            <a:endParaRPr lang="en-GB"/>
          </a:p>
        </p:txBody>
      </p:sp>
      <p:sp>
        <p:nvSpPr>
          <p:cNvPr id="5" name="Footer Placeholder 4">
            <a:extLst>
              <a:ext uri="{FF2B5EF4-FFF2-40B4-BE49-F238E27FC236}">
                <a16:creationId xmlns:a16="http://schemas.microsoft.com/office/drawing/2014/main" id="{35262322-4E9F-43FC-9281-3453FB17DDA5}"/>
              </a:ext>
            </a:extLst>
          </p:cNvPr>
          <p:cNvSpPr>
            <a:spLocks noGrp="1"/>
          </p:cNvSpPr>
          <p:nvPr>
            <p:ph type="ftr" sz="quarter" idx="3"/>
          </p:nvPr>
        </p:nvSpPr>
        <p:spPr>
          <a:xfrm>
            <a:off x="522516" y="6330808"/>
            <a:ext cx="9087085" cy="331250"/>
          </a:xfrm>
          <a:prstGeom prst="rect">
            <a:avLst/>
          </a:prstGeom>
        </p:spPr>
        <p:txBody>
          <a:bodyPr vert="horz" lIns="0" tIns="0" rIns="0" bIns="0" rtlCol="0" anchor="b" anchorCtr="0"/>
          <a:lstStyle>
            <a:lvl1pPr algn="r">
              <a:defRPr sz="1100">
                <a:solidFill>
                  <a:schemeClr val="tx1"/>
                </a:solidFill>
              </a:defRPr>
            </a:lvl1pPr>
          </a:lstStyle>
          <a:p>
            <a:r>
              <a:rPr lang="en-GB"/>
              <a:t>On the Insert ribbon select Header &amp; Footer to edit this holding text- LAA Document 2019 – Optional Footer</a:t>
            </a:r>
          </a:p>
        </p:txBody>
      </p:sp>
      <p:sp>
        <p:nvSpPr>
          <p:cNvPr id="6" name="Slide Number Placeholder 5">
            <a:extLst>
              <a:ext uri="{FF2B5EF4-FFF2-40B4-BE49-F238E27FC236}">
                <a16:creationId xmlns:a16="http://schemas.microsoft.com/office/drawing/2014/main" id="{757E9B8C-38F9-40B1-AA41-77A2D52FAAA2}"/>
              </a:ext>
            </a:extLst>
          </p:cNvPr>
          <p:cNvSpPr>
            <a:spLocks noGrp="1"/>
          </p:cNvSpPr>
          <p:nvPr>
            <p:ph type="sldNum" sz="quarter" idx="4"/>
          </p:nvPr>
        </p:nvSpPr>
        <p:spPr>
          <a:xfrm>
            <a:off x="11371200" y="6223781"/>
            <a:ext cx="360000" cy="252000"/>
          </a:xfrm>
          <a:prstGeom prst="rect">
            <a:avLst/>
          </a:prstGeom>
        </p:spPr>
        <p:txBody>
          <a:bodyPr vert="horz" lIns="0" tIns="0" rIns="0" bIns="0" rtlCol="0" anchor="t" anchorCtr="0"/>
          <a:lstStyle>
            <a:lvl1pPr algn="ctr">
              <a:defRPr sz="1600" b="1">
                <a:solidFill>
                  <a:srgbClr val="003057"/>
                </a:solidFill>
              </a:defRPr>
            </a:lvl1pPr>
          </a:lstStyle>
          <a:p>
            <a:fld id="{9A8223AF-F2F5-41F7-A71C-81CE492BCB88}" type="slidenum">
              <a:rPr lang="en-GB" smtClean="0"/>
              <a:pPr/>
              <a:t>‹#›</a:t>
            </a:fld>
            <a:endParaRPr lang="en-GB"/>
          </a:p>
        </p:txBody>
      </p:sp>
    </p:spTree>
    <p:extLst>
      <p:ext uri="{BB962C8B-B14F-4D97-AF65-F5344CB8AC3E}">
        <p14:creationId xmlns:p14="http://schemas.microsoft.com/office/powerpoint/2010/main" val="990284715"/>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8" r:id="rId4"/>
    <p:sldLayoutId id="2147483657" r:id="rId5"/>
    <p:sldLayoutId id="2147483656" r:id="rId6"/>
    <p:sldLayoutId id="2147483651" r:id="rId7"/>
    <p:sldLayoutId id="2147483655" r:id="rId8"/>
  </p:sldLayoutIdLst>
  <p:hf hdr="0" dt="0"/>
  <p:txStyles>
    <p:titleStyle>
      <a:lvl1pPr algn="l" defTabSz="914400" rtl="0" eaLnBrk="1" latinLnBrk="0" hangingPunct="1">
        <a:lnSpc>
          <a:spcPct val="90000"/>
        </a:lnSpc>
        <a:spcBef>
          <a:spcPct val="0"/>
        </a:spcBef>
        <a:buNone/>
        <a:defRPr sz="2400" b="1" kern="1200">
          <a:solidFill>
            <a:srgbClr val="575C96"/>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rgbClr val="575C96"/>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A68EC2"/>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government/publications/civil-claims-rates-calculator" TargetMode="External"/><Relationship Id="rId2" Type="http://schemas.openxmlformats.org/officeDocument/2006/relationships/hyperlink" Target="https://assets.publishing.service.gov.uk/government/uploads/system/uploads/attachment_data/file/1021100/2_Costs_Assessment_Guidance_2018_-_Version_7-_Oct_2021___Clean___002_.pdf"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47840/Civil_Finance_Electronic_Handbook_V3.1.pdf" TargetMode="External"/><Relationship Id="rId2" Type="http://schemas.openxmlformats.org/officeDocument/2006/relationships/hyperlink" Target="https://assets.publishing.service.gov.uk/government/uploads/system/uploads/attachment_data/file/1021142/2018_Standard_Civil_Contract_Category_Specific_Rules_Family_September_2021_.pdf"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1021142/2018_Standard_Civil_Contract_Category_Specific_Rules_Family_September_2021_.pdf"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47840/Civil_Finance_Electronic_Handbook_V3.1.pdf" TargetMode="External"/><Relationship Id="rId2" Type="http://schemas.openxmlformats.org/officeDocument/2006/relationships/hyperlink" Target="https://assets.publishing.service.gov.uk/government/uploads/system/uploads/attachment_data/file/1021100/2_Costs_Assessment_Guidance_2018_-_Version_7-_Oct_2021___Clean___002_.pdf"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947840/Civil_Finance_Electronic_Handbook_V3.1.pdf"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1021096/1_Costs_Assessment_Guidance_2018_-_Version_7-_Oct_2021___TC___002_.pdf"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communicationsdepartment@justice.gov.uk"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assets.publishing.service.gov.uk/government/uploads/system/uploads/attachment_data/file/1021100/2_Costs_Assessment_Guidance_2018_-_Version_7-_Oct_2021___Clean___002_.pdf" TargetMode="External"/><Relationship Id="rId7" Type="http://schemas.openxmlformats.org/officeDocument/2006/relationships/hyperlink" Target="https://legalaidlearning.justice.gov.uk/" TargetMode="External"/><Relationship Id="rId2" Type="http://schemas.openxmlformats.org/officeDocument/2006/relationships/hyperlink" Target="https://assets.publishing.service.gov.uk/government/uploads/system/uploads/attachment_data/file/1021142/2018_Standard_Civil_Contract_Category_Specific_Rules_Family_September_2021_.pdf" TargetMode="External"/><Relationship Id="rId1" Type="http://schemas.openxmlformats.org/officeDocument/2006/relationships/slideLayout" Target="../slideLayouts/slideLayout3.xml"/><Relationship Id="rId6" Type="http://schemas.openxmlformats.org/officeDocument/2006/relationships/hyperlink" Target="https://www.gov.uk/government/publications/civil-claims-rates-calculator" TargetMode="External"/><Relationship Id="rId5" Type="http://schemas.openxmlformats.org/officeDocument/2006/relationships/hyperlink" Target="https://assets.publishing.service.gov.uk/government/uploads/system/uploads/attachment_data/file/879645/LAA-FAS-updatev2.pdf" TargetMode="External"/><Relationship Id="rId4" Type="http://schemas.openxmlformats.org/officeDocument/2006/relationships/hyperlink" Target="https://assets.publishing.service.gov.uk/government/uploads/system/uploads/attachment_data/file/947840/Civil_Finance_Electronic_Handbook_V3.1.pdf" TargetMode="Externa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3.xml"/><Relationship Id="rId7" Type="http://schemas.openxmlformats.org/officeDocument/2006/relationships/image" Target="../media/image13.jpe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11" Type="http://schemas.openxmlformats.org/officeDocument/2006/relationships/hyperlink" Target="mailto:Tristan.Cooke@Justice.gov.uk" TargetMode="External"/><Relationship Id="rId5" Type="http://schemas.openxmlformats.org/officeDocument/2006/relationships/diagramColors" Target="../diagrams/colors3.xml"/><Relationship Id="rId10" Type="http://schemas.openxmlformats.org/officeDocument/2006/relationships/hyperlink" Target="mailto:Chris.Needham@justice.gov.uk" TargetMode="External"/><Relationship Id="rId4" Type="http://schemas.openxmlformats.org/officeDocument/2006/relationships/diagramQuickStyle" Target="../diagrams/quickStyle3.xml"/><Relationship Id="rId9"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21096/1_Costs_Assessment_Guidance_2018_-_Version_7-_Oct_2021___TC___002_.pdf" TargetMode="External"/><Relationship Id="rId2" Type="http://schemas.openxmlformats.org/officeDocument/2006/relationships/hyperlink" Target="https://assets.publishing.service.gov.uk/government/uploads/system/uploads/attachment_data/file/1021142/2018_Standard_Civil_Contract_Category_Specific_Rules_Family_September_2021_.pdf"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legalaidlearning.justice.gov.uk/totara/catalog/index.php?catalog_cat_browse=395&amp;orderbykey=text&amp;itemstyle=narrow"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21096/1_Costs_Assessment_Guidance_2018_-_Version_7-_Oct_2021___TC___002_.pdf" TargetMode="External"/><Relationship Id="rId2" Type="http://schemas.openxmlformats.org/officeDocument/2006/relationships/hyperlink" Target="https://assets.publishing.service.gov.uk/government/uploads/system/uploads/attachment_data/file/947840/Civil_Finance_Electronic_Handbook_V3.1.pdf" TargetMode="External"/><Relationship Id="rId1" Type="http://schemas.openxmlformats.org/officeDocument/2006/relationships/slideLayout" Target="../slideLayouts/slideLayout3.xml"/><Relationship Id="rId4" Type="http://schemas.openxmlformats.org/officeDocument/2006/relationships/hyperlink" Target="mailto:ProviderRecords-London@justice.gov.u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6D7F9-0FA4-494B-86D7-DE374A3DC1E3}"/>
              </a:ext>
            </a:extLst>
          </p:cNvPr>
          <p:cNvSpPr>
            <a:spLocks noGrp="1"/>
          </p:cNvSpPr>
          <p:nvPr>
            <p:ph type="ctrTitle"/>
          </p:nvPr>
        </p:nvSpPr>
        <p:spPr/>
        <p:txBody>
          <a:bodyPr>
            <a:normAutofit/>
          </a:bodyPr>
          <a:lstStyle/>
          <a:p>
            <a:r>
              <a:rPr lang="en-GB" sz="2600"/>
              <a:t>The Family Advocacy Scheme (FAS)</a:t>
            </a:r>
            <a:endParaRPr lang="en-GB" sz="2600">
              <a:cs typeface="Arial"/>
            </a:endParaRPr>
          </a:p>
        </p:txBody>
      </p:sp>
      <p:sp>
        <p:nvSpPr>
          <p:cNvPr id="3" name="Subtitle 2">
            <a:extLst>
              <a:ext uri="{FF2B5EF4-FFF2-40B4-BE49-F238E27FC236}">
                <a16:creationId xmlns:a16="http://schemas.microsoft.com/office/drawing/2014/main" id="{7B1C3F23-CD7B-45A8-81F0-36599282A73A}"/>
              </a:ext>
            </a:extLst>
          </p:cNvPr>
          <p:cNvSpPr>
            <a:spLocks noGrp="1"/>
          </p:cNvSpPr>
          <p:nvPr>
            <p:ph type="subTitle" idx="1"/>
          </p:nvPr>
        </p:nvSpPr>
        <p:spPr/>
        <p:txBody>
          <a:bodyPr/>
          <a:lstStyle/>
          <a:p>
            <a:r>
              <a:rPr lang="en-GB"/>
              <a:t>Helping Us to Say Yes</a:t>
            </a:r>
          </a:p>
        </p:txBody>
      </p:sp>
      <p:sp>
        <p:nvSpPr>
          <p:cNvPr id="4" name="Text Placeholder 3">
            <a:extLst>
              <a:ext uri="{FF2B5EF4-FFF2-40B4-BE49-F238E27FC236}">
                <a16:creationId xmlns:a16="http://schemas.microsoft.com/office/drawing/2014/main" id="{D10D0ED2-F75B-4BB0-A59B-559239718398}"/>
              </a:ext>
            </a:extLst>
          </p:cNvPr>
          <p:cNvSpPr>
            <a:spLocks noGrp="1"/>
          </p:cNvSpPr>
          <p:nvPr>
            <p:ph type="body" sz="quarter" idx="10"/>
          </p:nvPr>
        </p:nvSpPr>
        <p:spPr>
          <a:xfrm>
            <a:off x="756000" y="5427311"/>
            <a:ext cx="4017600" cy="493804"/>
          </a:xfrm>
        </p:spPr>
        <p:txBody>
          <a:bodyPr>
            <a:normAutofit fontScale="85000" lnSpcReduction="20000"/>
          </a:bodyPr>
          <a:lstStyle/>
          <a:p>
            <a:r>
              <a:rPr lang="en-GB"/>
              <a:t>15 February 2022</a:t>
            </a:r>
          </a:p>
          <a:p>
            <a:r>
              <a:rPr lang="en-GB"/>
              <a:t> V1.0</a:t>
            </a:r>
          </a:p>
        </p:txBody>
      </p:sp>
    </p:spTree>
    <p:extLst>
      <p:ext uri="{BB962C8B-B14F-4D97-AF65-F5344CB8AC3E}">
        <p14:creationId xmlns:p14="http://schemas.microsoft.com/office/powerpoint/2010/main" val="1507914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44B2257-8711-465B-ADBC-9183F4F3FE4F}"/>
              </a:ext>
            </a:extLst>
          </p:cNvPr>
          <p:cNvSpPr>
            <a:spLocks noGrp="1"/>
          </p:cNvSpPr>
          <p:nvPr>
            <p:ph type="title"/>
          </p:nvPr>
        </p:nvSpPr>
        <p:spPr/>
        <p:txBody>
          <a:bodyPr/>
          <a:lstStyle/>
          <a:p>
            <a:r>
              <a:rPr lang="en-GB"/>
              <a:t>Multi-Day Interim Hearings</a:t>
            </a:r>
          </a:p>
        </p:txBody>
      </p:sp>
      <p:sp>
        <p:nvSpPr>
          <p:cNvPr id="2" name="Rectangle 1">
            <a:extLst>
              <a:ext uri="{FF2B5EF4-FFF2-40B4-BE49-F238E27FC236}">
                <a16:creationId xmlns:a16="http://schemas.microsoft.com/office/drawing/2014/main" id="{26D251EA-279B-40CE-8D21-7C48E755193C}"/>
              </a:ext>
            </a:extLst>
          </p:cNvPr>
          <p:cNvSpPr/>
          <p:nvPr/>
        </p:nvSpPr>
        <p:spPr>
          <a:xfrm>
            <a:off x="648000" y="1243574"/>
            <a:ext cx="10166878" cy="3939540"/>
          </a:xfrm>
          <a:prstGeom prst="rect">
            <a:avLst/>
          </a:prstGeom>
        </p:spPr>
        <p:txBody>
          <a:bodyPr wrap="square">
            <a:spAutoFit/>
          </a:bodyPr>
          <a:lstStyle/>
          <a:p>
            <a:pPr marL="342900" indent="-342900">
              <a:buFont typeface="Arial" panose="020B0604020202020204" pitchFamily="34" charset="0"/>
              <a:buChar char="•"/>
            </a:pPr>
            <a:r>
              <a:rPr lang="en-GB"/>
              <a:t>When an interim hearing runs over multiple days, the fee is calculated based on the cumulative time of the hearing excluding any adjournments for lunch or overnight</a:t>
            </a:r>
          </a:p>
          <a:p>
            <a:endParaRPr lang="en-GB" sz="800"/>
          </a:p>
          <a:p>
            <a:pPr marL="742950" lvl="1" indent="-285750">
              <a:buFont typeface="Arial" panose="020B0604020202020204" pitchFamily="34" charset="0"/>
              <a:buChar char="•"/>
            </a:pPr>
            <a:r>
              <a:rPr lang="en-GB">
                <a:hlinkClick r:id="rId2"/>
              </a:rPr>
              <a:t>14.6, Appendix 2, Costs Assessment Guidance 2018</a:t>
            </a:r>
            <a:endParaRPr lang="en-GB"/>
          </a:p>
          <a:p>
            <a:pPr lvl="1"/>
            <a:endParaRPr lang="en-GB" sz="800"/>
          </a:p>
          <a:p>
            <a:pPr marL="342900" indent="-342900">
              <a:buFont typeface="Arial" panose="020B0604020202020204" pitchFamily="34" charset="0"/>
              <a:buChar char="•"/>
            </a:pPr>
            <a:r>
              <a:rPr lang="en-GB"/>
              <a:t>This can apply to non-consecutive days if the court consider both days to be part of the same hearing</a:t>
            </a:r>
          </a:p>
          <a:p>
            <a:pPr marL="342900" indent="-342900">
              <a:buFont typeface="Arial" panose="020B0604020202020204" pitchFamily="34" charset="0"/>
              <a:buChar char="•"/>
            </a:pPr>
            <a:endParaRPr lang="en-GB"/>
          </a:p>
          <a:p>
            <a:pPr marL="342900" indent="-342900">
              <a:buFont typeface="Arial" panose="020B0604020202020204" pitchFamily="34" charset="0"/>
              <a:buChar char="•"/>
            </a:pPr>
            <a:endParaRPr lang="en-GB"/>
          </a:p>
          <a:p>
            <a:endParaRPr lang="en-GB"/>
          </a:p>
          <a:p>
            <a:endParaRPr lang="en-GB"/>
          </a:p>
          <a:p>
            <a:pPr marL="342900" indent="-342900">
              <a:buFont typeface="Arial" panose="020B0604020202020204" pitchFamily="34" charset="0"/>
              <a:buChar char="•"/>
            </a:pPr>
            <a:r>
              <a:rPr lang="en-GB"/>
              <a:t>Multi-day interim hearings should be claimed as a single line on CCMS. CCMS allows hearings of up to 15 hours to be entered. </a:t>
            </a:r>
          </a:p>
          <a:p>
            <a:pPr marL="342900" indent="-342900">
              <a:buFont typeface="Arial" panose="020B0604020202020204" pitchFamily="34" charset="0"/>
              <a:buChar char="•"/>
            </a:pPr>
            <a:r>
              <a:rPr lang="en-GB"/>
              <a:t>If the total time exceeds this, please add a second line for the remaining number of Hearing Units.</a:t>
            </a:r>
          </a:p>
        </p:txBody>
      </p:sp>
      <p:sp>
        <p:nvSpPr>
          <p:cNvPr id="5" name="Footer Placeholder 4">
            <a:extLst>
              <a:ext uri="{FF2B5EF4-FFF2-40B4-BE49-F238E27FC236}">
                <a16:creationId xmlns:a16="http://schemas.microsoft.com/office/drawing/2014/main" id="{1943BEFB-7629-4727-8761-C594133E02EA}"/>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en-GB"/>
              <a:t>Working with others to achieve excellence in the delivery of legal aid</a:t>
            </a:r>
          </a:p>
        </p:txBody>
      </p:sp>
      <p:sp>
        <p:nvSpPr>
          <p:cNvPr id="9" name="TextBox 8">
            <a:extLst>
              <a:ext uri="{FF2B5EF4-FFF2-40B4-BE49-F238E27FC236}">
                <a16:creationId xmlns:a16="http://schemas.microsoft.com/office/drawing/2014/main" id="{4F590064-B87A-482C-869D-34D5BFFBE0A1}"/>
              </a:ext>
            </a:extLst>
          </p:cNvPr>
          <p:cNvSpPr txBox="1"/>
          <p:nvPr/>
        </p:nvSpPr>
        <p:spPr>
          <a:xfrm>
            <a:off x="648000" y="3074844"/>
            <a:ext cx="10166878" cy="646331"/>
          </a:xfrm>
          <a:prstGeom prst="rect">
            <a:avLst/>
          </a:prstGeom>
          <a:solidFill>
            <a:srgbClr val="DDDEEA"/>
          </a:solidFill>
        </p:spPr>
        <p:txBody>
          <a:bodyPr wrap="square" rtlCol="0">
            <a:spAutoFit/>
          </a:bodyPr>
          <a:lstStyle/>
          <a:p>
            <a:r>
              <a:rPr lang="en-GB" b="1"/>
              <a:t>Top Tip:</a:t>
            </a:r>
          </a:p>
          <a:p>
            <a:r>
              <a:rPr lang="en-GB"/>
              <a:t>If the court orders do not make the position clear, please clarify within your bill narrative.</a:t>
            </a:r>
          </a:p>
        </p:txBody>
      </p:sp>
      <p:sp>
        <p:nvSpPr>
          <p:cNvPr id="10" name="TextBox 9">
            <a:extLst>
              <a:ext uri="{FF2B5EF4-FFF2-40B4-BE49-F238E27FC236}">
                <a16:creationId xmlns:a16="http://schemas.microsoft.com/office/drawing/2014/main" id="{900E2BB4-5406-43B8-9118-0EE5B2C1C77C}"/>
              </a:ext>
            </a:extLst>
          </p:cNvPr>
          <p:cNvSpPr txBox="1"/>
          <p:nvPr/>
        </p:nvSpPr>
        <p:spPr>
          <a:xfrm>
            <a:off x="648000" y="5183114"/>
            <a:ext cx="10166878" cy="923330"/>
          </a:xfrm>
          <a:prstGeom prst="rect">
            <a:avLst/>
          </a:prstGeom>
          <a:solidFill>
            <a:srgbClr val="DDDEEA"/>
          </a:solidFill>
        </p:spPr>
        <p:txBody>
          <a:bodyPr wrap="square" rtlCol="0">
            <a:spAutoFit/>
          </a:bodyPr>
          <a:lstStyle/>
          <a:p>
            <a:r>
              <a:rPr lang="en-GB" b="1"/>
              <a:t>Top Tip:</a:t>
            </a:r>
          </a:p>
          <a:p>
            <a:r>
              <a:rPr lang="en-GB"/>
              <a:t>Use the </a:t>
            </a:r>
            <a:r>
              <a:rPr lang="en-GB" i="1"/>
              <a:t>FAS Multi Day Unit Calculator</a:t>
            </a:r>
            <a:r>
              <a:rPr lang="en-GB"/>
              <a:t> page of the LAA’s </a:t>
            </a:r>
            <a:r>
              <a:rPr lang="en-GB">
                <a:solidFill>
                  <a:srgbClr val="575C96"/>
                </a:solidFill>
                <a:hlinkClick r:id="rId3">
                  <a:extLst>
                    <a:ext uri="{A12FA001-AC4F-418D-AE19-62706E023703}">
                      <ahyp:hlinkClr xmlns:ahyp="http://schemas.microsoft.com/office/drawing/2018/hyperlinkcolor" val="tx"/>
                    </a:ext>
                  </a:extLst>
                </a:hlinkClick>
              </a:rPr>
              <a:t>Civil Claims Rates Calculator</a:t>
            </a:r>
            <a:r>
              <a:rPr lang="en-GB">
                <a:solidFill>
                  <a:srgbClr val="575C96"/>
                </a:solidFill>
              </a:rPr>
              <a:t> </a:t>
            </a:r>
            <a:r>
              <a:rPr lang="en-GB"/>
              <a:t>to calculate the correct rate.</a:t>
            </a:r>
          </a:p>
        </p:txBody>
      </p:sp>
      <p:sp>
        <p:nvSpPr>
          <p:cNvPr id="6" name="Slide Number Placeholder 5">
            <a:extLst>
              <a:ext uri="{FF2B5EF4-FFF2-40B4-BE49-F238E27FC236}">
                <a16:creationId xmlns:a16="http://schemas.microsoft.com/office/drawing/2014/main" id="{FD41C701-D094-4CCC-BCF5-E7B5BC35B6AD}"/>
              </a:ext>
            </a:extLst>
          </p:cNvPr>
          <p:cNvSpPr>
            <a:spLocks noGrp="1"/>
          </p:cNvSpPr>
          <p:nvPr>
            <p:ph type="sldNum" sz="quarter" idx="12"/>
          </p:nvPr>
        </p:nvSpPr>
        <p:spPr/>
        <p:txBody>
          <a:bodyPr/>
          <a:lstStyle/>
          <a:p>
            <a:fld id="{9A8223AF-F2F5-41F7-A71C-81CE492BCB88}" type="slidenum">
              <a:rPr lang="en-GB" smtClean="0"/>
              <a:pPr/>
              <a:t>10</a:t>
            </a:fld>
            <a:endParaRPr lang="en-GB"/>
          </a:p>
        </p:txBody>
      </p:sp>
    </p:spTree>
    <p:extLst>
      <p:ext uri="{BB962C8B-B14F-4D97-AF65-F5344CB8AC3E}">
        <p14:creationId xmlns:p14="http://schemas.microsoft.com/office/powerpoint/2010/main" val="632348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F348D-37F2-4A41-A835-E6FAF5F61FC1}"/>
              </a:ext>
            </a:extLst>
          </p:cNvPr>
          <p:cNvSpPr>
            <a:spLocks noGrp="1"/>
          </p:cNvSpPr>
          <p:nvPr>
            <p:ph type="title"/>
          </p:nvPr>
        </p:nvSpPr>
        <p:spPr/>
        <p:txBody>
          <a:bodyPr>
            <a:normAutofit fontScale="90000"/>
          </a:bodyPr>
          <a:lstStyle/>
          <a:p>
            <a:r>
              <a:rPr lang="en-GB"/>
              <a:t>Final Hearings</a:t>
            </a:r>
            <a:br>
              <a:rPr lang="en-GB"/>
            </a:br>
            <a:br>
              <a:rPr lang="en-GB"/>
            </a:br>
            <a:endParaRPr lang="en-GB" sz="2700"/>
          </a:p>
        </p:txBody>
      </p:sp>
    </p:spTree>
    <p:extLst>
      <p:ext uri="{BB962C8B-B14F-4D97-AF65-F5344CB8AC3E}">
        <p14:creationId xmlns:p14="http://schemas.microsoft.com/office/powerpoint/2010/main" val="337505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68D6E20-7ACD-4604-86D9-47BDDECDC1D6}"/>
              </a:ext>
            </a:extLst>
          </p:cNvPr>
          <p:cNvSpPr>
            <a:spLocks noGrp="1"/>
          </p:cNvSpPr>
          <p:nvPr>
            <p:ph type="title"/>
          </p:nvPr>
        </p:nvSpPr>
        <p:spPr/>
        <p:txBody>
          <a:bodyPr/>
          <a:lstStyle/>
          <a:p>
            <a:r>
              <a:rPr lang="en-GB"/>
              <a:t>Final Hearings</a:t>
            </a:r>
          </a:p>
        </p:txBody>
      </p:sp>
      <p:sp>
        <p:nvSpPr>
          <p:cNvPr id="27" name="Footer Placeholder 4">
            <a:extLst>
              <a:ext uri="{FF2B5EF4-FFF2-40B4-BE49-F238E27FC236}">
                <a16:creationId xmlns:a16="http://schemas.microsoft.com/office/drawing/2014/main" id="{8C995DCA-7F8E-4490-A6D6-E864F8C352B2}"/>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en-GB"/>
              <a:t>Working with others to achieve excellence in the delivery of legal aid</a:t>
            </a:r>
          </a:p>
        </p:txBody>
      </p:sp>
      <p:sp>
        <p:nvSpPr>
          <p:cNvPr id="3" name="Rectangle 2">
            <a:extLst>
              <a:ext uri="{FF2B5EF4-FFF2-40B4-BE49-F238E27FC236}">
                <a16:creationId xmlns:a16="http://schemas.microsoft.com/office/drawing/2014/main" id="{3BDC788A-61BC-4A7A-8FF2-231D93D3E003}"/>
              </a:ext>
            </a:extLst>
          </p:cNvPr>
          <p:cNvSpPr/>
          <p:nvPr/>
        </p:nvSpPr>
        <p:spPr>
          <a:xfrm>
            <a:off x="648000" y="1332139"/>
            <a:ext cx="10723199" cy="4585871"/>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GB"/>
              <a:t>To be payable as a final hearing, the hearing must be listed as, and expected to be, the contested final hearing</a:t>
            </a:r>
          </a:p>
          <a:p>
            <a:endParaRPr lang="en-GB" sz="800"/>
          </a:p>
          <a:p>
            <a:pPr marL="742950" lvl="1" indent="-285750">
              <a:buFont typeface="Arial" panose="020B0604020202020204" pitchFamily="34" charset="0"/>
              <a:buChar char="•"/>
            </a:pPr>
            <a:r>
              <a:rPr lang="en-GB">
                <a:hlinkClick r:id="rId2"/>
              </a:rPr>
              <a:t>7.127 2018 Standard Civil Contract</a:t>
            </a:r>
            <a:endParaRPr lang="en-GB"/>
          </a:p>
          <a:p>
            <a:pPr marL="285750" indent="-285750">
              <a:buFont typeface="Arial" panose="020B0604020202020204" pitchFamily="34" charset="0"/>
              <a:buChar char="•"/>
            </a:pPr>
            <a:endParaRPr lang="en-GB"/>
          </a:p>
          <a:p>
            <a:pPr algn="r"/>
            <a:endParaRPr lang="en-GB"/>
          </a:p>
          <a:p>
            <a:pPr algn="r"/>
            <a:endParaRPr lang="en-GB"/>
          </a:p>
          <a:p>
            <a:pPr algn="r"/>
            <a:endParaRPr lang="en-GB"/>
          </a:p>
          <a:p>
            <a:pPr algn="r"/>
            <a:endParaRPr lang="en-GB" sz="800"/>
          </a:p>
          <a:p>
            <a:pPr marL="342900" indent="-342900">
              <a:buFont typeface="Arial" panose="020B0604020202020204" pitchFamily="34" charset="0"/>
              <a:buChar char="•"/>
            </a:pPr>
            <a:r>
              <a:rPr lang="en-GB"/>
              <a:t>The hearing will be considered an interim hearing if it is listed as a final hearing but is adjourned or postponed before the substantive issues are considered</a:t>
            </a:r>
          </a:p>
          <a:p>
            <a:endParaRPr lang="en-GB" sz="800"/>
          </a:p>
          <a:p>
            <a:pPr marL="742950" lvl="1" indent="-285750">
              <a:buFont typeface="Arial" panose="020B0604020202020204" pitchFamily="34" charset="0"/>
              <a:buChar char="•"/>
            </a:pPr>
            <a:r>
              <a:rPr lang="en-GB">
                <a:hlinkClick r:id="rId3"/>
              </a:rPr>
              <a:t>6.4 Civil Finance Electronic Handbook</a:t>
            </a:r>
            <a:endParaRPr lang="en-GB"/>
          </a:p>
          <a:p>
            <a:endParaRPr lang="en-GB" sz="800"/>
          </a:p>
          <a:p>
            <a:pPr marL="342900" indent="-342900">
              <a:buFont typeface="Arial" panose="020B0604020202020204" pitchFamily="34" charset="0"/>
              <a:buChar char="•"/>
            </a:pPr>
            <a:r>
              <a:rPr lang="en-GB"/>
              <a:t>A final hearing fee will apply if a certificate covers multiple Aspects (domestic abuse, children or finance) and a hearing is listed as a contested final hearing for one Aspect, but, acts as an interim hearing for other aspects</a:t>
            </a:r>
          </a:p>
          <a:p>
            <a:endParaRPr lang="en-GB" sz="800"/>
          </a:p>
          <a:p>
            <a:pPr marL="742950" lvl="1" indent="-285750">
              <a:buFont typeface="Arial" panose="020B0604020202020204" pitchFamily="34" charset="0"/>
              <a:buChar char="•"/>
            </a:pPr>
            <a:r>
              <a:rPr lang="en-GB">
                <a:hlinkClick r:id="rId2"/>
              </a:rPr>
              <a:t>7.127 2018 Standard Civil Contract</a:t>
            </a:r>
            <a:endParaRPr lang="en-GB"/>
          </a:p>
        </p:txBody>
      </p:sp>
      <p:sp>
        <p:nvSpPr>
          <p:cNvPr id="23" name="TextBox 22">
            <a:extLst>
              <a:ext uri="{FF2B5EF4-FFF2-40B4-BE49-F238E27FC236}">
                <a16:creationId xmlns:a16="http://schemas.microsoft.com/office/drawing/2014/main" id="{705D3ADF-EDED-4115-9BAB-1AA5DAE4D744}"/>
              </a:ext>
            </a:extLst>
          </p:cNvPr>
          <p:cNvSpPr txBox="1"/>
          <p:nvPr/>
        </p:nvSpPr>
        <p:spPr>
          <a:xfrm>
            <a:off x="648000" y="2505670"/>
            <a:ext cx="10723200" cy="923330"/>
          </a:xfrm>
          <a:prstGeom prst="rect">
            <a:avLst/>
          </a:prstGeom>
          <a:solidFill>
            <a:srgbClr val="DDDEEA"/>
          </a:solidFill>
        </p:spPr>
        <p:txBody>
          <a:bodyPr wrap="square" rtlCol="0">
            <a:spAutoFit/>
          </a:bodyPr>
          <a:lstStyle/>
          <a:p>
            <a:r>
              <a:rPr lang="en-GB" b="1"/>
              <a:t>Top Tip:</a:t>
            </a:r>
          </a:p>
          <a:p>
            <a:r>
              <a:rPr lang="en-GB"/>
              <a:t>Upload a copy of the court order listing the final hearing with your claim. Whilst this is not mandatory, the additional information can help us to clarify if the correct fee has been claimed.</a:t>
            </a:r>
          </a:p>
        </p:txBody>
      </p:sp>
      <p:sp>
        <p:nvSpPr>
          <p:cNvPr id="28" name="Slide Number Placeholder 5">
            <a:extLst>
              <a:ext uri="{FF2B5EF4-FFF2-40B4-BE49-F238E27FC236}">
                <a16:creationId xmlns:a16="http://schemas.microsoft.com/office/drawing/2014/main" id="{4C5D6E1C-FB04-4AA2-845F-6612C494157B}"/>
              </a:ext>
            </a:extLst>
          </p:cNvPr>
          <p:cNvSpPr>
            <a:spLocks noGrp="1"/>
          </p:cNvSpPr>
          <p:nvPr>
            <p:ph type="sldNum" sz="quarter" idx="12"/>
          </p:nvPr>
        </p:nvSpPr>
        <p:spPr/>
        <p:txBody>
          <a:bodyPr/>
          <a:lstStyle/>
          <a:p>
            <a:pPr>
              <a:spcAft>
                <a:spcPts val="600"/>
              </a:spcAft>
            </a:pPr>
            <a:fld id="{9A8223AF-F2F5-41F7-A71C-81CE492BCB88}" type="slidenum">
              <a:rPr lang="en-GB" smtClean="0"/>
              <a:pPr>
                <a:spcAft>
                  <a:spcPts val="600"/>
                </a:spcAft>
              </a:pPr>
              <a:t>12</a:t>
            </a:fld>
            <a:endParaRPr lang="en-GB"/>
          </a:p>
        </p:txBody>
      </p:sp>
    </p:spTree>
    <p:extLst>
      <p:ext uri="{BB962C8B-B14F-4D97-AF65-F5344CB8AC3E}">
        <p14:creationId xmlns:p14="http://schemas.microsoft.com/office/powerpoint/2010/main" val="3699440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957CA6E-1E4D-4B30-8F12-CEA1EFDE2A73}"/>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ea typeface="+mn-lt"/>
                <a:cs typeface="+mn-lt"/>
              </a:rPr>
              <a:t>Working with others to achieve excellence in the delivery of legal aid</a:t>
            </a:r>
          </a:p>
        </p:txBody>
      </p:sp>
      <p:sp>
        <p:nvSpPr>
          <p:cNvPr id="7" name="Title 6">
            <a:extLst>
              <a:ext uri="{FF2B5EF4-FFF2-40B4-BE49-F238E27FC236}">
                <a16:creationId xmlns:a16="http://schemas.microsoft.com/office/drawing/2014/main" id="{6ED1F69D-8273-49BC-9A36-7A7CEC54E03E}"/>
              </a:ext>
            </a:extLst>
          </p:cNvPr>
          <p:cNvSpPr txBox="1">
            <a:spLocks noGrp="1"/>
          </p:cNvSpPr>
          <p:nvPr>
            <p:ph type="title" idx="4294967295"/>
          </p:nvPr>
        </p:nvSpPr>
        <p:spPr>
          <a:xfrm>
            <a:off x="648000" y="681136"/>
            <a:ext cx="11012776" cy="3452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2400" b="1" kern="1200">
                <a:solidFill>
                  <a:srgbClr val="575C9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a:ln>
                  <a:noFill/>
                </a:ln>
                <a:solidFill>
                  <a:srgbClr val="575C96"/>
                </a:solidFill>
                <a:effectLst/>
                <a:uLnTx/>
                <a:uFillTx/>
                <a:latin typeface="+mj-lt"/>
                <a:ea typeface="+mj-ea"/>
                <a:cs typeface="+mj-cs"/>
              </a:rPr>
              <a:t>Final Hearing Fees for Other Hearings</a:t>
            </a:r>
          </a:p>
        </p:txBody>
      </p:sp>
      <p:sp>
        <p:nvSpPr>
          <p:cNvPr id="2" name="Rectangle 1">
            <a:extLst>
              <a:ext uri="{FF2B5EF4-FFF2-40B4-BE49-F238E27FC236}">
                <a16:creationId xmlns:a16="http://schemas.microsoft.com/office/drawing/2014/main" id="{01F2AC23-BA6B-4A5E-A721-25B0B1166FC0}"/>
              </a:ext>
            </a:extLst>
          </p:cNvPr>
          <p:cNvSpPr/>
          <p:nvPr/>
        </p:nvSpPr>
        <p:spPr>
          <a:xfrm>
            <a:off x="648000" y="1225689"/>
            <a:ext cx="10894426" cy="5047536"/>
          </a:xfrm>
          <a:prstGeom prst="rect">
            <a:avLst/>
          </a:prstGeom>
        </p:spPr>
        <p:txBody>
          <a:bodyPr wrap="square" lIns="91440" tIns="45720" rIns="91440" bIns="45720" anchor="t">
            <a:spAutoFit/>
          </a:bodyPr>
          <a:lstStyle/>
          <a:p>
            <a:r>
              <a:rPr lang="en-GB" sz="2000" b="1"/>
              <a:t>Finding of Fact Hearing</a:t>
            </a:r>
          </a:p>
          <a:p>
            <a:endParaRPr lang="en-GB" sz="800" b="1"/>
          </a:p>
          <a:p>
            <a:pPr marL="342900" indent="-342900">
              <a:buFont typeface="Arial" panose="020B0604020202020204" pitchFamily="34" charset="0"/>
              <a:buChar char="•"/>
            </a:pPr>
            <a:r>
              <a:rPr lang="en-GB"/>
              <a:t>A finding of fact hearing is claimable at final hearing rates (subject to it being effective)</a:t>
            </a:r>
            <a:endParaRPr lang="en-GB">
              <a:cs typeface="Arial"/>
            </a:endParaRPr>
          </a:p>
          <a:p>
            <a:endParaRPr lang="en-GB" sz="800">
              <a:cs typeface="Arial"/>
            </a:endParaRPr>
          </a:p>
          <a:p>
            <a:pPr marL="342900" indent="-342900">
              <a:buFont typeface="Arial" panose="020B0604020202020204" pitchFamily="34" charset="0"/>
              <a:buChar char="•"/>
            </a:pPr>
            <a:r>
              <a:rPr lang="en-GB"/>
              <a:t>This applies to both private law (</a:t>
            </a:r>
            <a:r>
              <a:rPr lang="en-GB">
                <a:hlinkClick r:id="rId2"/>
              </a:rPr>
              <a:t>7.128(b) 2018 Standard Civil Contract</a:t>
            </a:r>
            <a:r>
              <a:rPr lang="en-GB"/>
              <a:t>) and public law (</a:t>
            </a:r>
            <a:r>
              <a:rPr lang="en-GB">
                <a:hlinkClick r:id="rId2"/>
              </a:rPr>
              <a:t>7.129 2018 Standard Civil Contract</a:t>
            </a:r>
            <a:r>
              <a:rPr lang="en-GB"/>
              <a:t>) proceedings</a:t>
            </a:r>
            <a:endParaRPr lang="en-GB">
              <a:cs typeface="Arial"/>
            </a:endParaRPr>
          </a:p>
          <a:p>
            <a:endParaRPr lang="en-GB">
              <a:cs typeface="Arial"/>
            </a:endParaRPr>
          </a:p>
          <a:p>
            <a:r>
              <a:rPr lang="en-GB" sz="2000" b="1"/>
              <a:t>Issues Resolution Hearing (IRH)</a:t>
            </a:r>
            <a:endParaRPr lang="en-GB" sz="2000" b="1">
              <a:cs typeface="Arial"/>
            </a:endParaRPr>
          </a:p>
          <a:p>
            <a:endParaRPr lang="en-GB" sz="800" b="1">
              <a:cs typeface="Arial"/>
            </a:endParaRPr>
          </a:p>
          <a:p>
            <a:pPr marL="342900" indent="-342900">
              <a:buFont typeface="Arial" panose="020B0604020202020204" pitchFamily="34" charset="0"/>
              <a:buChar char="•"/>
            </a:pPr>
            <a:r>
              <a:rPr lang="en-GB"/>
              <a:t>In public law proceedings, if a case is concluded at an IRH and therefore does not proceed further, this hearing should be claimed at final hearing rates.</a:t>
            </a:r>
            <a:endParaRPr lang="en-GB">
              <a:cs typeface="Arial"/>
            </a:endParaRPr>
          </a:p>
          <a:p>
            <a:endParaRPr lang="en-GB" sz="800"/>
          </a:p>
          <a:p>
            <a:pPr marL="742950" lvl="1" indent="-285750">
              <a:buFont typeface="Arial" panose="020B0604020202020204" pitchFamily="34" charset="0"/>
              <a:buChar char="•"/>
            </a:pPr>
            <a:r>
              <a:rPr lang="en-GB">
                <a:hlinkClick r:id="rId2"/>
              </a:rPr>
              <a:t>7.128(a) 2018 Standard Civil Contract</a:t>
            </a:r>
            <a:endParaRPr lang="en-GB"/>
          </a:p>
          <a:p>
            <a:pPr lvl="1"/>
            <a:endParaRPr lang="en-GB" sz="800"/>
          </a:p>
          <a:p>
            <a:pPr marL="342900" indent="-342900">
              <a:buFont typeface="Arial" panose="020B0604020202020204" pitchFamily="34" charset="0"/>
              <a:buChar char="•"/>
            </a:pPr>
            <a:r>
              <a:rPr lang="en-GB"/>
              <a:t>Where there is joint representation of children,</a:t>
            </a:r>
            <a:r>
              <a:rPr lang="en-GB">
                <a:solidFill>
                  <a:srgbClr val="FF0000"/>
                </a:solidFill>
              </a:rPr>
              <a:t> </a:t>
            </a:r>
            <a:r>
              <a:rPr lang="en-GB"/>
              <a:t>if the Court makes a final order for one child, but lists further hearings for other children, an interim fee would be applicable for the IRH because the case has not concluded.</a:t>
            </a:r>
            <a:endParaRPr lang="en-GB">
              <a:solidFill>
                <a:srgbClr val="FF0000"/>
              </a:solidFill>
              <a:cs typeface="Arial"/>
            </a:endParaRPr>
          </a:p>
          <a:p>
            <a:endParaRPr lang="en-GB" sz="800">
              <a:cs typeface="Arial"/>
            </a:endParaRPr>
          </a:p>
          <a:p>
            <a:pPr marL="342900" indent="-342900">
              <a:buFont typeface="Arial" panose="020B0604020202020204" pitchFamily="34" charset="0"/>
              <a:buChar char="•"/>
            </a:pPr>
            <a:r>
              <a:rPr lang="en-GB"/>
              <a:t>Any directions hearing, or other form of interim hearing, including Dispute Resolution Appointment in Private Law Children proceedings or a Case Management Hearing that concludes proceedings is not a ‘Final Hearing’ for the purposes of FAS.</a:t>
            </a:r>
            <a:endParaRPr lang="en-GB">
              <a:cs typeface="Arial"/>
            </a:endParaRPr>
          </a:p>
        </p:txBody>
      </p:sp>
      <p:sp>
        <p:nvSpPr>
          <p:cNvPr id="5" name="Slide Number Placeholder 4">
            <a:extLst>
              <a:ext uri="{FF2B5EF4-FFF2-40B4-BE49-F238E27FC236}">
                <a16:creationId xmlns:a16="http://schemas.microsoft.com/office/drawing/2014/main" id="{79190C74-7BCF-4409-9C6C-5235FE852009}"/>
              </a:ext>
            </a:extLst>
          </p:cNvPr>
          <p:cNvSpPr>
            <a:spLocks noGrp="1"/>
          </p:cNvSpPr>
          <p:nvPr>
            <p:ph type="sldNum" sz="quarter" idx="12"/>
          </p:nvPr>
        </p:nvSpPr>
        <p:spPr/>
        <p:txBody>
          <a:bodyPr/>
          <a:lstStyle/>
          <a:p>
            <a:fld id="{9A8223AF-F2F5-41F7-A71C-81CE492BCB88}" type="slidenum">
              <a:rPr lang="en-GB" smtClean="0"/>
              <a:pPr/>
              <a:t>13</a:t>
            </a:fld>
            <a:endParaRPr lang="en-GB"/>
          </a:p>
        </p:txBody>
      </p:sp>
    </p:spTree>
    <p:extLst>
      <p:ext uri="{BB962C8B-B14F-4D97-AF65-F5344CB8AC3E}">
        <p14:creationId xmlns:p14="http://schemas.microsoft.com/office/powerpoint/2010/main" val="540007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3726E-0B34-4EA4-9CDA-B6B7333FE506}"/>
              </a:ext>
            </a:extLst>
          </p:cNvPr>
          <p:cNvSpPr>
            <a:spLocks noGrp="1"/>
          </p:cNvSpPr>
          <p:nvPr>
            <p:ph type="title"/>
          </p:nvPr>
        </p:nvSpPr>
        <p:spPr/>
        <p:txBody>
          <a:bodyPr>
            <a:normAutofit fontScale="90000"/>
          </a:bodyPr>
          <a:lstStyle/>
          <a:p>
            <a:r>
              <a:rPr lang="en-GB"/>
              <a:t>Advocates Meetings</a:t>
            </a:r>
            <a:br>
              <a:rPr lang="en-GB"/>
            </a:br>
            <a:br>
              <a:rPr lang="en-GB"/>
            </a:br>
            <a:endParaRPr lang="en-GB"/>
          </a:p>
        </p:txBody>
      </p:sp>
    </p:spTree>
    <p:extLst>
      <p:ext uri="{BB962C8B-B14F-4D97-AF65-F5344CB8AC3E}">
        <p14:creationId xmlns:p14="http://schemas.microsoft.com/office/powerpoint/2010/main" val="620332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514517-D57E-4E85-96C5-44F1D359DFC1}"/>
              </a:ext>
            </a:extLst>
          </p:cNvPr>
          <p:cNvSpPr>
            <a:spLocks noGrp="1"/>
          </p:cNvSpPr>
          <p:nvPr>
            <p:ph type="title"/>
          </p:nvPr>
        </p:nvSpPr>
        <p:spPr/>
        <p:txBody>
          <a:bodyPr/>
          <a:lstStyle/>
          <a:p>
            <a:r>
              <a:rPr lang="en-GB">
                <a:cs typeface="Arial"/>
              </a:rPr>
              <a:t>Advocates Meetings</a:t>
            </a:r>
            <a:endParaRPr lang="en-GB"/>
          </a:p>
        </p:txBody>
      </p:sp>
      <p:sp>
        <p:nvSpPr>
          <p:cNvPr id="5" name="Footer Placeholder 4">
            <a:extLst>
              <a:ext uri="{FF2B5EF4-FFF2-40B4-BE49-F238E27FC236}">
                <a16:creationId xmlns:a16="http://schemas.microsoft.com/office/drawing/2014/main" id="{BF2CA248-1DF4-46A7-9D7C-634F254ED895}"/>
              </a:ext>
            </a:extLst>
          </p:cNvPr>
          <p:cNvSpPr>
            <a:spLocks noGrp="1"/>
          </p:cNvSpPr>
          <p:nvPr>
            <p:ph type="ftr" sz="quarter" idx="11"/>
          </p:nvPr>
        </p:nvSpPr>
        <p:spPr/>
        <p:txBody>
          <a:bodyPr/>
          <a:lstStyle/>
          <a:p>
            <a:pPr>
              <a:spcAft>
                <a:spcPts val="600"/>
              </a:spcAft>
            </a:pPr>
            <a:r>
              <a:rPr lang="en-GB"/>
              <a:t>Working with others to achieve excellence in the delivery of legal aid</a:t>
            </a:r>
          </a:p>
        </p:txBody>
      </p:sp>
      <p:sp>
        <p:nvSpPr>
          <p:cNvPr id="6" name="Slide Number Placeholder 5">
            <a:extLst>
              <a:ext uri="{FF2B5EF4-FFF2-40B4-BE49-F238E27FC236}">
                <a16:creationId xmlns:a16="http://schemas.microsoft.com/office/drawing/2014/main" id="{5D73597C-3475-4119-8B29-2551CF4C1CCB}"/>
              </a:ext>
            </a:extLst>
          </p:cNvPr>
          <p:cNvSpPr>
            <a:spLocks noGrp="1"/>
          </p:cNvSpPr>
          <p:nvPr>
            <p:ph type="sldNum" sz="quarter" idx="12"/>
          </p:nvPr>
        </p:nvSpPr>
        <p:spPr/>
        <p:txBody>
          <a:bodyPr/>
          <a:lstStyle/>
          <a:p>
            <a:fld id="{9A8223AF-F2F5-41F7-A71C-81CE492BCB88}" type="slidenum">
              <a:rPr lang="en-GB" smtClean="0"/>
              <a:pPr/>
              <a:t>15</a:t>
            </a:fld>
            <a:endParaRPr lang="en-GB"/>
          </a:p>
        </p:txBody>
      </p:sp>
      <p:sp>
        <p:nvSpPr>
          <p:cNvPr id="3" name="Rectangle 2">
            <a:extLst>
              <a:ext uri="{FF2B5EF4-FFF2-40B4-BE49-F238E27FC236}">
                <a16:creationId xmlns:a16="http://schemas.microsoft.com/office/drawing/2014/main" id="{F96C6725-9405-4F57-A639-1E457BFCCABD}"/>
              </a:ext>
            </a:extLst>
          </p:cNvPr>
          <p:cNvSpPr/>
          <p:nvPr/>
        </p:nvSpPr>
        <p:spPr>
          <a:xfrm>
            <a:off x="648000" y="1252495"/>
            <a:ext cx="10896000" cy="4893647"/>
          </a:xfrm>
          <a:prstGeom prst="rect">
            <a:avLst/>
          </a:prstGeom>
        </p:spPr>
        <p:txBody>
          <a:bodyPr wrap="square">
            <a:spAutoFit/>
          </a:bodyPr>
          <a:lstStyle/>
          <a:p>
            <a:pPr marL="342900" indent="-342900">
              <a:buChar char="•"/>
            </a:pPr>
            <a:r>
              <a:rPr lang="en-GB">
                <a:cs typeface="Arial"/>
              </a:rPr>
              <a:t>Advocates meetings are claimable in Public Law proceedings only where they are ordered by the Court</a:t>
            </a:r>
          </a:p>
          <a:p>
            <a:pPr marL="342900" indent="-342900">
              <a:buChar char="•"/>
            </a:pPr>
            <a:endParaRPr lang="en-GB" sz="800">
              <a:cs typeface="Arial"/>
            </a:endParaRPr>
          </a:p>
          <a:p>
            <a:pPr marL="342900" indent="-342900">
              <a:buChar char="•"/>
            </a:pPr>
            <a:r>
              <a:rPr lang="en-GB">
                <a:cs typeface="Arial"/>
              </a:rPr>
              <a:t>There is no limit to the number of advocates meetings that can be claimed. However, when two or more have already been paid, the court order must be uploaded</a:t>
            </a:r>
          </a:p>
          <a:p>
            <a:pPr marL="342900" indent="-342900">
              <a:buChar char="•"/>
            </a:pPr>
            <a:endParaRPr lang="en-GB" sz="800">
              <a:cs typeface="Arial"/>
            </a:endParaRPr>
          </a:p>
          <a:p>
            <a:pPr marL="342900" indent="-342900">
              <a:buChar char="•"/>
            </a:pPr>
            <a:r>
              <a:rPr lang="en-GB">
                <a:cs typeface="Arial"/>
              </a:rPr>
              <a:t>The rate is determined by the level of Judge at the related hearing i.e. the hearing following the advocates meeting. The level of Judge should be evidenced within your claim</a:t>
            </a:r>
          </a:p>
          <a:p>
            <a:endParaRPr lang="en-GB" sz="800">
              <a:cs typeface="Arial"/>
            </a:endParaRPr>
          </a:p>
          <a:p>
            <a:pPr marL="742950" lvl="1" indent="-285750">
              <a:buFont typeface="Arial" panose="020B0604020202020204" pitchFamily="34" charset="0"/>
              <a:buChar char="•"/>
            </a:pPr>
            <a:r>
              <a:rPr lang="en-GB">
                <a:cs typeface="Arial"/>
                <a:hlinkClick r:id="rId2"/>
              </a:rPr>
              <a:t>14.17-14.20, Appendix 2, Costs Assessment Guidance 2018</a:t>
            </a:r>
            <a:r>
              <a:rPr lang="en-GB">
                <a:cs typeface="Arial"/>
              </a:rPr>
              <a:t> </a:t>
            </a:r>
          </a:p>
          <a:p>
            <a:pPr marL="742950" lvl="1" indent="-285750">
              <a:buFont typeface="Arial" panose="020B0604020202020204" pitchFamily="34" charset="0"/>
              <a:buChar char="•"/>
            </a:pPr>
            <a:r>
              <a:rPr lang="en-GB">
                <a:cs typeface="Arial"/>
                <a:hlinkClick r:id="rId3"/>
              </a:rPr>
              <a:t>6.4 Civil Finance Electronic Handbook</a:t>
            </a:r>
            <a:endParaRPr lang="en-GB">
              <a:cs typeface="Arial"/>
            </a:endParaRPr>
          </a:p>
          <a:p>
            <a:pPr algn="r"/>
            <a:endParaRPr lang="en-GB">
              <a:cs typeface="Arial"/>
            </a:endParaRPr>
          </a:p>
          <a:p>
            <a:pPr algn="r"/>
            <a:endParaRPr lang="en-GB">
              <a:cs typeface="Arial"/>
            </a:endParaRPr>
          </a:p>
          <a:p>
            <a:pPr algn="r"/>
            <a:endParaRPr lang="en-GB">
              <a:cs typeface="Arial"/>
            </a:endParaRPr>
          </a:p>
          <a:p>
            <a:pPr algn="r"/>
            <a:endParaRPr lang="en-GB">
              <a:cs typeface="Arial"/>
            </a:endParaRPr>
          </a:p>
          <a:p>
            <a:pPr algn="r"/>
            <a:endParaRPr lang="en-GB">
              <a:cs typeface="Arial"/>
            </a:endParaRPr>
          </a:p>
          <a:p>
            <a:pPr marL="342900" indent="-342900">
              <a:buChar char="•"/>
            </a:pPr>
            <a:r>
              <a:rPr lang="en-GB">
                <a:cs typeface="Arial"/>
              </a:rPr>
              <a:t>The only bolt-on claimable with an advocates meeting is the exceptional travel bolt-on</a:t>
            </a:r>
          </a:p>
          <a:p>
            <a:endParaRPr lang="en-GB" sz="800">
              <a:cs typeface="Arial"/>
            </a:endParaRPr>
          </a:p>
          <a:p>
            <a:pPr marL="742950" lvl="1" indent="-285750">
              <a:buFont typeface="Arial" panose="020B0604020202020204" pitchFamily="34" charset="0"/>
              <a:buChar char="•"/>
            </a:pPr>
            <a:r>
              <a:rPr lang="en-GB">
                <a:ea typeface="+mn-lt"/>
                <a:cs typeface="+mn-lt"/>
                <a:hlinkClick r:id="rId2"/>
              </a:rPr>
              <a:t>15.13, Appendix 2, Costs Assessment Guidance 2018</a:t>
            </a:r>
            <a:endParaRPr lang="en-GB"/>
          </a:p>
        </p:txBody>
      </p:sp>
      <p:sp>
        <p:nvSpPr>
          <p:cNvPr id="2" name="TextBox 1">
            <a:extLst>
              <a:ext uri="{FF2B5EF4-FFF2-40B4-BE49-F238E27FC236}">
                <a16:creationId xmlns:a16="http://schemas.microsoft.com/office/drawing/2014/main" id="{0BA969AF-53D9-4CDF-A698-691487E48101}"/>
              </a:ext>
            </a:extLst>
          </p:cNvPr>
          <p:cNvSpPr txBox="1"/>
          <p:nvPr/>
        </p:nvSpPr>
        <p:spPr>
          <a:xfrm>
            <a:off x="648000" y="4073786"/>
            <a:ext cx="10896000" cy="923330"/>
          </a:xfrm>
          <a:prstGeom prst="rect">
            <a:avLst/>
          </a:prstGeom>
          <a:solidFill>
            <a:srgbClr val="DDDEEA"/>
          </a:solidFill>
        </p:spPr>
        <p:txBody>
          <a:bodyPr wrap="square" lIns="91440" tIns="45720" rIns="91440" bIns="45720" rtlCol="0" anchor="t">
            <a:spAutoFit/>
          </a:bodyPr>
          <a:lstStyle/>
          <a:p>
            <a:r>
              <a:rPr lang="en-GB" b="1"/>
              <a:t>Top Tip:</a:t>
            </a:r>
          </a:p>
          <a:p>
            <a:r>
              <a:rPr lang="en-GB">
                <a:cs typeface="Arial"/>
              </a:rPr>
              <a:t>It is good practice to upload the order listing the advocates meeting for every claim. This prevents the claim being rejected in the event that two advocates meetings have already been claimed.</a:t>
            </a:r>
          </a:p>
        </p:txBody>
      </p:sp>
    </p:spTree>
    <p:extLst>
      <p:ext uri="{BB962C8B-B14F-4D97-AF65-F5344CB8AC3E}">
        <p14:creationId xmlns:p14="http://schemas.microsoft.com/office/powerpoint/2010/main" val="55581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B9D3B-DFD8-4486-A267-D1FF4A15093B}"/>
              </a:ext>
            </a:extLst>
          </p:cNvPr>
          <p:cNvSpPr>
            <a:spLocks noGrp="1"/>
          </p:cNvSpPr>
          <p:nvPr>
            <p:ph type="title"/>
          </p:nvPr>
        </p:nvSpPr>
        <p:spPr/>
        <p:txBody>
          <a:bodyPr>
            <a:normAutofit fontScale="90000"/>
          </a:bodyPr>
          <a:lstStyle/>
          <a:p>
            <a:r>
              <a:rPr lang="en-US">
                <a:cs typeface="Arial"/>
              </a:rPr>
              <a:t>Supporting Documents</a:t>
            </a:r>
            <a:br>
              <a:rPr lang="en-US">
                <a:cs typeface="Arial"/>
              </a:rPr>
            </a:br>
            <a:br>
              <a:rPr lang="en-US">
                <a:cs typeface="Arial"/>
              </a:rPr>
            </a:br>
            <a:endParaRPr lang="en-US" sz="2700" b="0"/>
          </a:p>
        </p:txBody>
      </p:sp>
    </p:spTree>
    <p:extLst>
      <p:ext uri="{BB962C8B-B14F-4D97-AF65-F5344CB8AC3E}">
        <p14:creationId xmlns:p14="http://schemas.microsoft.com/office/powerpoint/2010/main" val="3265507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142E9-2ED1-4A43-85FB-F9F628869BED}"/>
              </a:ext>
            </a:extLst>
          </p:cNvPr>
          <p:cNvSpPr>
            <a:spLocks noGrp="1"/>
          </p:cNvSpPr>
          <p:nvPr>
            <p:ph type="title"/>
          </p:nvPr>
        </p:nvSpPr>
        <p:spPr/>
        <p:txBody>
          <a:bodyPr/>
          <a:lstStyle/>
          <a:p>
            <a:r>
              <a:rPr lang="en-GB">
                <a:cs typeface="Arial"/>
              </a:rPr>
              <a:t>Supporting Evidence</a:t>
            </a:r>
            <a:endParaRPr lang="en-GB"/>
          </a:p>
        </p:txBody>
      </p:sp>
      <p:sp>
        <p:nvSpPr>
          <p:cNvPr id="4" name="Footer Placeholder 3">
            <a:extLst>
              <a:ext uri="{FF2B5EF4-FFF2-40B4-BE49-F238E27FC236}">
                <a16:creationId xmlns:a16="http://schemas.microsoft.com/office/drawing/2014/main" id="{E400E880-6888-4113-BCCF-9914EAD9025E}"/>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ea typeface="+mn-lt"/>
                <a:cs typeface="+mn-lt"/>
              </a:rPr>
              <a:t>Working with others to achieve excellence in the delivery of legal aid</a:t>
            </a:r>
          </a:p>
        </p:txBody>
      </p:sp>
      <p:sp>
        <p:nvSpPr>
          <p:cNvPr id="9" name="Rectangle 8">
            <a:extLst>
              <a:ext uri="{FF2B5EF4-FFF2-40B4-BE49-F238E27FC236}">
                <a16:creationId xmlns:a16="http://schemas.microsoft.com/office/drawing/2014/main" id="{1C7440AA-B715-43D3-9280-C2FC307D20A6}"/>
              </a:ext>
            </a:extLst>
          </p:cNvPr>
          <p:cNvSpPr/>
          <p:nvPr/>
        </p:nvSpPr>
        <p:spPr>
          <a:xfrm>
            <a:off x="648000" y="1166842"/>
            <a:ext cx="11012776" cy="3877985"/>
          </a:xfrm>
          <a:prstGeom prst="rect">
            <a:avLst/>
          </a:prstGeom>
        </p:spPr>
        <p:txBody>
          <a:bodyPr wrap="square" lIns="91440" tIns="45720" rIns="91440" bIns="45720" anchor="t">
            <a:spAutoFit/>
          </a:bodyPr>
          <a:lstStyle/>
          <a:p>
            <a:pPr marL="342900" indent="-342900">
              <a:buChar char="•"/>
            </a:pPr>
            <a:r>
              <a:rPr lang="en-GB">
                <a:cs typeface="Arial"/>
              </a:rPr>
              <a:t>Court orders should include the start and end times of any hearings. Please include details of any adjournment. Please record Bolt-ons and Advocate Bundle fees in the court order</a:t>
            </a:r>
          </a:p>
          <a:p>
            <a:endParaRPr lang="en-US" sz="800">
              <a:cs typeface="Arial"/>
            </a:endParaRPr>
          </a:p>
          <a:p>
            <a:pPr marL="342900" indent="-342900">
              <a:buChar char="•"/>
            </a:pPr>
            <a:r>
              <a:rPr lang="en-GB">
                <a:cs typeface="Arial"/>
              </a:rPr>
              <a:t>When the court order does not include these details, provide further evidence to support these costs: EG: counsels’ attendance note</a:t>
            </a:r>
          </a:p>
          <a:p>
            <a:endParaRPr lang="en-GB" sz="800">
              <a:cs typeface="Arial"/>
            </a:endParaRPr>
          </a:p>
          <a:p>
            <a:pPr marL="342900" indent="-342900">
              <a:buChar char="•"/>
            </a:pPr>
            <a:r>
              <a:rPr lang="en-GB">
                <a:cs typeface="Arial"/>
              </a:rPr>
              <a:t>The start and finish times must be provided for a conference fee</a:t>
            </a:r>
            <a:r>
              <a:rPr lang="en-GB">
                <a:solidFill>
                  <a:srgbClr val="FF0000"/>
                </a:solidFill>
                <a:cs typeface="Arial"/>
              </a:rPr>
              <a:t> </a:t>
            </a:r>
            <a:r>
              <a:rPr lang="en-GB">
                <a:cs typeface="Arial"/>
              </a:rPr>
              <a:t>to confirm it is not part of the hearing fee</a:t>
            </a:r>
          </a:p>
          <a:p>
            <a:endParaRPr lang="en-GB" sz="800">
              <a:cs typeface="Arial"/>
            </a:endParaRPr>
          </a:p>
          <a:p>
            <a:pPr marL="342900" indent="-342900">
              <a:buChar char="•"/>
            </a:pPr>
            <a:r>
              <a:rPr lang="en-GB">
                <a:cs typeface="Arial"/>
              </a:rPr>
              <a:t>Please upload a copy of the advice for an opinion fee</a:t>
            </a:r>
          </a:p>
          <a:p>
            <a:endParaRPr lang="en-GB" sz="800">
              <a:cs typeface="Arial"/>
            </a:endParaRPr>
          </a:p>
          <a:p>
            <a:pPr marL="742950" lvl="1" indent="-285750">
              <a:buFont typeface="Arial" panose="020B0604020202020204" pitchFamily="34" charset="0"/>
              <a:buChar char="•"/>
            </a:pPr>
            <a:r>
              <a:rPr lang="en-GB">
                <a:cs typeface="Arial"/>
                <a:hlinkClick r:id="rId2"/>
              </a:rPr>
              <a:t>6.11 Civil Finance Electronic Handbook</a:t>
            </a:r>
          </a:p>
          <a:p>
            <a:pPr lvl="1"/>
            <a:endParaRPr lang="en-GB" sz="800">
              <a:cs typeface="Arial"/>
              <a:hlinkClick r:id="rId2"/>
            </a:endParaRPr>
          </a:p>
          <a:p>
            <a:pPr marL="342900" indent="-342900">
              <a:buChar char="•"/>
            </a:pPr>
            <a:r>
              <a:rPr lang="en-GB">
                <a:cs typeface="Arial"/>
              </a:rPr>
              <a:t>Evidence should also be provided in support of any travel expenses. For public transport, over £20, a copy of the ticket, or a receipt, should be uploaded with the bill</a:t>
            </a:r>
          </a:p>
          <a:p>
            <a:endParaRPr lang="en-GB" sz="800">
              <a:cs typeface="Arial"/>
            </a:endParaRPr>
          </a:p>
          <a:p>
            <a:pPr marL="742950" lvl="1" indent="-285750">
              <a:buFont typeface="Arial" panose="020B0604020202020204" pitchFamily="34" charset="0"/>
              <a:buChar char="•"/>
            </a:pPr>
            <a:r>
              <a:rPr lang="en-GB">
                <a:ea typeface="+mn-lt"/>
                <a:cs typeface="+mn-lt"/>
                <a:hlinkClick r:id="rId2"/>
              </a:rPr>
              <a:t>10.2 Civil Finance Electronic Handbook</a:t>
            </a:r>
            <a:endParaRPr lang="en-GB">
              <a:cs typeface="Arial"/>
            </a:endParaRPr>
          </a:p>
        </p:txBody>
      </p:sp>
      <p:sp>
        <p:nvSpPr>
          <p:cNvPr id="6" name="TextBox 5">
            <a:extLst>
              <a:ext uri="{FF2B5EF4-FFF2-40B4-BE49-F238E27FC236}">
                <a16:creationId xmlns:a16="http://schemas.microsoft.com/office/drawing/2014/main" id="{D810DBEB-5C14-4EC5-94A7-C7D43540313F}"/>
              </a:ext>
            </a:extLst>
          </p:cNvPr>
          <p:cNvSpPr txBox="1"/>
          <p:nvPr/>
        </p:nvSpPr>
        <p:spPr>
          <a:xfrm>
            <a:off x="648000" y="5087653"/>
            <a:ext cx="9995016" cy="1200329"/>
          </a:xfrm>
          <a:prstGeom prst="rect">
            <a:avLst/>
          </a:prstGeom>
          <a:solidFill>
            <a:srgbClr val="DDDEEA"/>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t>Top Tip:</a:t>
            </a:r>
            <a:endParaRPr lang="en-GB"/>
          </a:p>
          <a:p>
            <a:r>
              <a:rPr lang="en-GB"/>
              <a:t>When</a:t>
            </a:r>
            <a:r>
              <a:rPr lang="en-GB">
                <a:ea typeface="+mn-lt"/>
                <a:cs typeface="+mn-lt"/>
              </a:rPr>
              <a:t> court orders are uploaded in support of a FAS fee, highlight any relevant directions within the order. This will help to ensure the claim is not rejected, or assessed in error, and will help avoid unnecessary delays in payment</a:t>
            </a:r>
            <a:endParaRPr lang="en-GB">
              <a:cs typeface="Arial"/>
            </a:endParaRPr>
          </a:p>
        </p:txBody>
      </p:sp>
      <p:sp>
        <p:nvSpPr>
          <p:cNvPr id="5" name="Slide Number Placeholder 4">
            <a:extLst>
              <a:ext uri="{FF2B5EF4-FFF2-40B4-BE49-F238E27FC236}">
                <a16:creationId xmlns:a16="http://schemas.microsoft.com/office/drawing/2014/main" id="{0F0E743D-1F3E-4DBF-AB7C-F326283AE9C5}"/>
              </a:ext>
            </a:extLst>
          </p:cNvPr>
          <p:cNvSpPr>
            <a:spLocks noGrp="1"/>
          </p:cNvSpPr>
          <p:nvPr>
            <p:ph type="sldNum" sz="quarter" idx="12"/>
          </p:nvPr>
        </p:nvSpPr>
        <p:spPr/>
        <p:txBody>
          <a:bodyPr/>
          <a:lstStyle/>
          <a:p>
            <a:fld id="{9A8223AF-F2F5-41F7-A71C-81CE492BCB88}" type="slidenum">
              <a:rPr lang="en-GB" smtClean="0"/>
              <a:pPr/>
              <a:t>17</a:t>
            </a:fld>
            <a:endParaRPr lang="en-GB"/>
          </a:p>
        </p:txBody>
      </p:sp>
    </p:spTree>
    <p:extLst>
      <p:ext uri="{BB962C8B-B14F-4D97-AF65-F5344CB8AC3E}">
        <p14:creationId xmlns:p14="http://schemas.microsoft.com/office/powerpoint/2010/main" val="441052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D67D4FA-FA63-48F3-8577-5453CBF5FC2C}"/>
              </a:ext>
            </a:extLst>
          </p:cNvPr>
          <p:cNvSpPr>
            <a:spLocks noGrp="1"/>
          </p:cNvSpPr>
          <p:nvPr>
            <p:ph type="title"/>
          </p:nvPr>
        </p:nvSpPr>
        <p:spPr>
          <a:xfrm>
            <a:off x="648000" y="681136"/>
            <a:ext cx="11012776" cy="345232"/>
          </a:xfrm>
        </p:spPr>
        <p:txBody>
          <a:bodyPr/>
          <a:lstStyle/>
          <a:p>
            <a:r>
              <a:rPr lang="en-US">
                <a:cs typeface="Arial"/>
              </a:rPr>
              <a:t>Uploading Documents</a:t>
            </a:r>
            <a:r>
              <a:rPr lang="en-US">
                <a:solidFill>
                  <a:schemeClr val="bg1"/>
                </a:solidFill>
                <a:cs typeface="Arial"/>
              </a:rPr>
              <a:t>      </a:t>
            </a:r>
            <a:endParaRPr lang="en-US"/>
          </a:p>
        </p:txBody>
      </p:sp>
      <p:sp>
        <p:nvSpPr>
          <p:cNvPr id="18" name="Footer Placeholder 3">
            <a:extLst>
              <a:ext uri="{FF2B5EF4-FFF2-40B4-BE49-F238E27FC236}">
                <a16:creationId xmlns:a16="http://schemas.microsoft.com/office/drawing/2014/main" id="{DF7F4791-8B86-444F-90A7-33019239EE49}"/>
              </a:ext>
            </a:extLst>
          </p:cNvPr>
          <p:cNvSpPr>
            <a:spLocks noGrp="1"/>
          </p:cNvSpPr>
          <p:nvPr>
            <p:ph type="ftr" sz="quarter" idx="11"/>
          </p:nvPr>
        </p:nvSpPr>
        <p:spPr>
          <a:xfrm>
            <a:off x="522516" y="6330808"/>
            <a:ext cx="9087085" cy="331250"/>
          </a:xfrm>
        </p:spPr>
        <p:txBody>
          <a:bodyPr/>
          <a:lstStyle/>
          <a:p>
            <a:pPr>
              <a:spcAft>
                <a:spcPts val="600"/>
              </a:spcAft>
            </a:pPr>
            <a:r>
              <a:rPr lang="en-GB"/>
              <a:t>Working with others to achieve excellence in the delivery of legal aid</a:t>
            </a:r>
          </a:p>
        </p:txBody>
      </p:sp>
      <p:sp>
        <p:nvSpPr>
          <p:cNvPr id="20" name="Slide Number Placeholder 4">
            <a:extLst>
              <a:ext uri="{FF2B5EF4-FFF2-40B4-BE49-F238E27FC236}">
                <a16:creationId xmlns:a16="http://schemas.microsoft.com/office/drawing/2014/main" id="{09A244AB-D971-4EF1-8584-D814F83321F2}"/>
              </a:ext>
            </a:extLst>
          </p:cNvPr>
          <p:cNvSpPr>
            <a:spLocks noGrp="1"/>
          </p:cNvSpPr>
          <p:nvPr>
            <p:ph type="sldNum" sz="quarter" idx="12"/>
          </p:nvPr>
        </p:nvSpPr>
        <p:spPr>
          <a:xfrm>
            <a:off x="11371200" y="6223781"/>
            <a:ext cx="360000" cy="252000"/>
          </a:xfrm>
        </p:spPr>
        <p:txBody>
          <a:bodyPr/>
          <a:lstStyle/>
          <a:p>
            <a:pPr>
              <a:spcAft>
                <a:spcPts val="600"/>
              </a:spcAft>
            </a:pPr>
            <a:fld id="{9A8223AF-F2F5-41F7-A71C-81CE492BCB88}" type="slidenum">
              <a:rPr lang="en-GB" smtClean="0"/>
              <a:pPr>
                <a:spcAft>
                  <a:spcPts val="600"/>
                </a:spcAft>
              </a:pPr>
              <a:t>18</a:t>
            </a:fld>
            <a:endParaRPr lang="en-GB"/>
          </a:p>
        </p:txBody>
      </p:sp>
      <p:sp>
        <p:nvSpPr>
          <p:cNvPr id="5" name="Rectangle 4">
            <a:extLst>
              <a:ext uri="{FF2B5EF4-FFF2-40B4-BE49-F238E27FC236}">
                <a16:creationId xmlns:a16="http://schemas.microsoft.com/office/drawing/2014/main" id="{12209119-5EE6-442E-A78C-FBB546A2EFB7}"/>
              </a:ext>
            </a:extLst>
          </p:cNvPr>
          <p:cNvSpPr/>
          <p:nvPr/>
        </p:nvSpPr>
        <p:spPr>
          <a:xfrm>
            <a:off x="648000" y="1256475"/>
            <a:ext cx="10991550" cy="5047536"/>
          </a:xfrm>
          <a:prstGeom prst="rect">
            <a:avLst/>
          </a:prstGeom>
        </p:spPr>
        <p:txBody>
          <a:bodyPr wrap="square" lIns="91440" tIns="45720" rIns="91440" bIns="45720" anchor="t">
            <a:spAutoFit/>
          </a:bodyPr>
          <a:lstStyle/>
          <a:p>
            <a:pPr marL="742950" lvl="1" indent="-285750">
              <a:buFont typeface="Arial" panose="020B0604020202020204" pitchFamily="34" charset="0"/>
              <a:buChar char="•"/>
            </a:pPr>
            <a:r>
              <a:rPr lang="en-US">
                <a:ea typeface="+mn-lt"/>
                <a:cs typeface="+mn-lt"/>
              </a:rPr>
              <a:t>Uploading incorrect documents with counsels’ bills will cause delays to your payment as the claim will be rejected: EG: The documents relate to different hearings, counsel or cases</a:t>
            </a:r>
            <a:endParaRPr lang="en-US"/>
          </a:p>
          <a:p>
            <a:pPr marL="719138" indent="-269875">
              <a:buFont typeface="Arial" panose="020B0604020202020204" pitchFamily="34" charset="0"/>
              <a:buChar char="•"/>
            </a:pPr>
            <a:r>
              <a:rPr lang="en-US">
                <a:ea typeface="+mn-lt"/>
                <a:cs typeface="+mn-lt"/>
              </a:rPr>
              <a:t>The LAA will also report and investigate a security breach in these cases</a:t>
            </a:r>
          </a:p>
          <a:p>
            <a:pPr marL="719138" indent="-269875">
              <a:buFont typeface="Arial" panose="020B0604020202020204" pitchFamily="34" charset="0"/>
              <a:buChar char="•"/>
            </a:pPr>
            <a:r>
              <a:rPr lang="en-US">
                <a:ea typeface="+mn-lt"/>
                <a:cs typeface="+mn-lt"/>
              </a:rPr>
              <a:t>In turn, this will create additional work for chambers and the LAA. Counsel will need to resubmit their bill with the correct supporting documents. They will need to assist with the LAAs’ investigation into how this happened</a:t>
            </a:r>
            <a:endParaRPr lang="en-US">
              <a:cs typeface="Arial"/>
            </a:endParaRPr>
          </a:p>
          <a:p>
            <a:pPr marL="719138" indent="-269875">
              <a:buFont typeface="Arial" panose="020B0604020202020204" pitchFamily="34" charset="0"/>
              <a:buChar char="•"/>
            </a:pPr>
            <a:r>
              <a:rPr lang="en-US">
                <a:ea typeface="+mn-lt"/>
                <a:cs typeface="+mn-lt"/>
              </a:rPr>
              <a:t>Please ensure the correct documents are uploaded to avoid this and they relate to the fee being claimed </a:t>
            </a:r>
          </a:p>
          <a:p>
            <a:pPr marL="449263"/>
            <a:endParaRPr lang="en-US" sz="800">
              <a:cs typeface="Arial"/>
            </a:endParaRPr>
          </a:p>
          <a:p>
            <a:pPr marL="342900" indent="-342900">
              <a:buChar char="•"/>
            </a:pPr>
            <a:endParaRPr lang="en-US" sz="800">
              <a:cs typeface="Arial"/>
            </a:endParaRPr>
          </a:p>
          <a:p>
            <a:pPr lvl="1"/>
            <a:endParaRPr lang="en-US" sz="800"/>
          </a:p>
          <a:p>
            <a:pPr marL="719138" indent="-269875" fontAlgn="base">
              <a:buFont typeface="Arial" panose="020B0604020202020204" pitchFamily="34" charset="0"/>
              <a:buChar char="•"/>
            </a:pPr>
            <a:r>
              <a:rPr lang="en-US"/>
              <a:t>Claims against an incorrect certificate may cause delays to payments</a:t>
            </a:r>
          </a:p>
          <a:p>
            <a:pPr marL="719138" indent="-269875" fontAlgn="base">
              <a:buFont typeface="Arial" panose="020B0604020202020204" pitchFamily="34" charset="0"/>
              <a:buChar char="•"/>
            </a:pPr>
            <a:r>
              <a:rPr lang="en-US"/>
              <a:t>The LAA will compile a report and investigate the security breach</a:t>
            </a:r>
          </a:p>
          <a:p>
            <a:pPr marL="719138" indent="-269875" fontAlgn="base">
              <a:buFont typeface="Arial" panose="020B0604020202020204" pitchFamily="34" charset="0"/>
              <a:buChar char="•"/>
            </a:pPr>
            <a:r>
              <a:rPr lang="en-US"/>
              <a:t>When the issue is identified, additional work is needed by the LAA and chambers. You will need to claim the fee under the correct certificate</a:t>
            </a:r>
          </a:p>
          <a:p>
            <a:pPr marL="719138" indent="-269875" fontAlgn="base">
              <a:buFont typeface="Arial" panose="020B0604020202020204" pitchFamily="34" charset="0"/>
              <a:buChar char="•"/>
            </a:pPr>
            <a:r>
              <a:rPr lang="en-US"/>
              <a:t>When a fee is paid in error, under the wrong certificate, there will be issues with your accounting in the future </a:t>
            </a:r>
            <a:endParaRPr lang="en-GB"/>
          </a:p>
          <a:p>
            <a:pPr fontAlgn="base"/>
            <a:r>
              <a:rPr lang="en-US"/>
              <a:t> </a:t>
            </a:r>
            <a:endParaRPr lang="en-US" sz="800">
              <a:cs typeface="Arial"/>
            </a:endParaRPr>
          </a:p>
          <a:p>
            <a:pPr marL="1200150" lvl="2" indent="-285750">
              <a:buFont typeface="Arial" panose="020B0604020202020204" pitchFamily="34" charset="0"/>
              <a:buChar char="•"/>
            </a:pPr>
            <a:r>
              <a:rPr lang="en-US" u="sng">
                <a:cs typeface="Arial"/>
                <a:hlinkClick r:id="rId2"/>
              </a:rPr>
              <a:t>10.12 Costs Assessment Guidance 2018</a:t>
            </a:r>
            <a:endParaRPr lang="en-US" u="sng">
              <a:cs typeface="Arial"/>
            </a:endParaRPr>
          </a:p>
        </p:txBody>
      </p:sp>
    </p:spTree>
    <p:extLst>
      <p:ext uri="{BB962C8B-B14F-4D97-AF65-F5344CB8AC3E}">
        <p14:creationId xmlns:p14="http://schemas.microsoft.com/office/powerpoint/2010/main" val="978775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D67D4FA-FA63-48F3-8577-5453CBF5FC2C}"/>
              </a:ext>
            </a:extLst>
          </p:cNvPr>
          <p:cNvSpPr>
            <a:spLocks noGrp="1"/>
          </p:cNvSpPr>
          <p:nvPr>
            <p:ph type="title"/>
          </p:nvPr>
        </p:nvSpPr>
        <p:spPr>
          <a:xfrm>
            <a:off x="648000" y="681136"/>
            <a:ext cx="11012776" cy="345232"/>
          </a:xfrm>
        </p:spPr>
        <p:txBody>
          <a:bodyPr/>
          <a:lstStyle/>
          <a:p>
            <a:r>
              <a:rPr lang="en-US">
                <a:cs typeface="Arial"/>
              </a:rPr>
              <a:t>Uploading Documents: Top Tip</a:t>
            </a:r>
            <a:r>
              <a:rPr lang="en-US">
                <a:solidFill>
                  <a:schemeClr val="bg1"/>
                </a:solidFill>
                <a:cs typeface="Arial"/>
              </a:rPr>
              <a:t>      </a:t>
            </a:r>
            <a:endParaRPr lang="en-US"/>
          </a:p>
        </p:txBody>
      </p:sp>
      <p:sp>
        <p:nvSpPr>
          <p:cNvPr id="18" name="Footer Placeholder 3">
            <a:extLst>
              <a:ext uri="{FF2B5EF4-FFF2-40B4-BE49-F238E27FC236}">
                <a16:creationId xmlns:a16="http://schemas.microsoft.com/office/drawing/2014/main" id="{DF7F4791-8B86-444F-90A7-33019239EE49}"/>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pPr>
              <a:spcAft>
                <a:spcPts val="600"/>
              </a:spcAft>
            </a:pPr>
            <a:r>
              <a:rPr lang="en-GB"/>
              <a:t>Working with others to achieve excellence in the delivery of legal aid</a:t>
            </a:r>
          </a:p>
        </p:txBody>
      </p:sp>
      <p:pic>
        <p:nvPicPr>
          <p:cNvPr id="3" name="Picture 2">
            <a:extLst>
              <a:ext uri="{FF2B5EF4-FFF2-40B4-BE49-F238E27FC236}">
                <a16:creationId xmlns:a16="http://schemas.microsoft.com/office/drawing/2014/main" id="{579774F9-BB76-44E1-B9CC-DC277CABCDE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47999" y="1219550"/>
            <a:ext cx="5721741" cy="4957314"/>
          </a:xfrm>
          <a:prstGeom prst="rect">
            <a:avLst/>
          </a:prstGeom>
          <a:ln>
            <a:solidFill>
              <a:schemeClr val="tx1"/>
            </a:solidFill>
          </a:ln>
        </p:spPr>
      </p:pic>
      <p:sp>
        <p:nvSpPr>
          <p:cNvPr id="2" name="TextBox 1">
            <a:extLst>
              <a:ext uri="{FF2B5EF4-FFF2-40B4-BE49-F238E27FC236}">
                <a16:creationId xmlns:a16="http://schemas.microsoft.com/office/drawing/2014/main" id="{2F9FCF0D-CEAE-497A-B2C3-02836083E785}"/>
              </a:ext>
            </a:extLst>
          </p:cNvPr>
          <p:cNvSpPr txBox="1"/>
          <p:nvPr/>
        </p:nvSpPr>
        <p:spPr>
          <a:xfrm>
            <a:off x="6596288" y="1470638"/>
            <a:ext cx="4774912" cy="4308872"/>
          </a:xfrm>
          <a:prstGeom prst="rect">
            <a:avLst/>
          </a:prstGeom>
          <a:solidFill>
            <a:srgbClr val="DDDEEA"/>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Arial" panose="020B0604020202020204" pitchFamily="34" charset="0"/>
                <a:ea typeface="+mn-lt"/>
                <a:cs typeface="Arial" panose="020B0604020202020204" pitchFamily="34" charset="0"/>
              </a:rPr>
              <a:t>Top Tip:</a:t>
            </a:r>
          </a:p>
          <a:p>
            <a:endParaRPr lang="en-US" sz="800"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ea typeface="+mn-lt"/>
                <a:cs typeface="Arial" panose="020B0604020202020204" pitchFamily="34" charset="0"/>
              </a:rPr>
              <a:t>The CCMS Case Overview screen provides a brief overview of the case details. This includes the proceedings covered by the certificate.</a:t>
            </a:r>
          </a:p>
          <a:p>
            <a:pPr marL="171450" indent="-171450">
              <a:buFont typeface="Arial" panose="020B0604020202020204" pitchFamily="34" charset="0"/>
              <a:buChar char="•"/>
            </a:pPr>
            <a:endParaRPr lang="en-US" sz="800">
              <a:latin typeface="Arial" panose="020B0604020202020204" pitchFamily="34" charset="0"/>
              <a:ea typeface="+mn-lt"/>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ea typeface="+mn-lt"/>
                <a:cs typeface="Arial" panose="020B0604020202020204" pitchFamily="34" charset="0"/>
              </a:rPr>
              <a:t>As per standard contract: </a:t>
            </a:r>
          </a:p>
          <a:p>
            <a:pPr marL="742950" lvl="1" indent="-285750">
              <a:buFont typeface="Arial" panose="020B0604020202020204" pitchFamily="34" charset="0"/>
              <a:buChar char="•"/>
            </a:pPr>
            <a:r>
              <a:rPr lang="en-US" sz="1600">
                <a:latin typeface="Arial" panose="020B0604020202020204" pitchFamily="34" charset="0"/>
                <a:ea typeface="+mn-lt"/>
                <a:cs typeface="Arial" panose="020B0604020202020204" pitchFamily="34" charset="0"/>
              </a:rPr>
              <a:t>A copy of the certificate must be provided by the instructing solicitor when counsel is first instructed.</a:t>
            </a:r>
          </a:p>
          <a:p>
            <a:pPr marL="171450" indent="-171450">
              <a:buFont typeface="Arial" panose="020B0604020202020204" pitchFamily="34" charset="0"/>
              <a:buChar char="•"/>
            </a:pPr>
            <a:endParaRPr lang="en-US" sz="800">
              <a:latin typeface="Arial" panose="020B0604020202020204" pitchFamily="34" charset="0"/>
              <a:ea typeface="+mn-lt"/>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ea typeface="+mn-lt"/>
                <a:cs typeface="Arial" panose="020B0604020202020204" pitchFamily="34" charset="0"/>
              </a:rPr>
              <a:t>The certificate confirms the scope covered and any limitations. It may include the name of the opponent. </a:t>
            </a:r>
          </a:p>
          <a:p>
            <a:pPr marL="171450" indent="-171450">
              <a:buFont typeface="Arial" panose="020B0604020202020204" pitchFamily="34" charset="0"/>
              <a:buChar char="•"/>
            </a:pPr>
            <a:endParaRPr lang="en-US" sz="800">
              <a:latin typeface="Arial" panose="020B0604020202020204" pitchFamily="34" charset="0"/>
              <a:ea typeface="+mn-lt"/>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ea typeface="+mn-lt"/>
                <a:cs typeface="Arial" panose="020B0604020202020204" pitchFamily="34" charset="0"/>
              </a:rPr>
              <a:t>To help us to identify the correct case: </a:t>
            </a:r>
          </a:p>
          <a:p>
            <a:pPr marL="742950" lvl="1" indent="-285750">
              <a:buFont typeface="Arial" panose="020B0604020202020204" pitchFamily="34" charset="0"/>
              <a:buChar char="•"/>
            </a:pPr>
            <a:r>
              <a:rPr lang="en-US" sz="1600">
                <a:latin typeface="Arial" panose="020B0604020202020204" pitchFamily="34" charset="0"/>
                <a:ea typeface="+mn-lt"/>
                <a:cs typeface="Arial" panose="020B0604020202020204" pitchFamily="34" charset="0"/>
              </a:rPr>
              <a:t>Please check the certificate to ensure the work is covered under which counsel should claim their fee. </a:t>
            </a:r>
            <a:endParaRPr lang="en-US" sz="160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941828D-6626-471E-ABDC-8ABC298E5ECA}"/>
              </a:ext>
              <a:ext uri="{C183D7F6-B498-43B3-948B-1728B52AA6E4}">
                <adec:decorative xmlns:adec="http://schemas.microsoft.com/office/drawing/2017/decorative" val="1"/>
              </a:ext>
            </a:extLst>
          </p:cNvPr>
          <p:cNvSpPr/>
          <p:nvPr/>
        </p:nvSpPr>
        <p:spPr>
          <a:xfrm>
            <a:off x="707960" y="3807502"/>
            <a:ext cx="5587908" cy="136410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lide Number Placeholder 4">
            <a:extLst>
              <a:ext uri="{FF2B5EF4-FFF2-40B4-BE49-F238E27FC236}">
                <a16:creationId xmlns:a16="http://schemas.microsoft.com/office/drawing/2014/main" id="{09A244AB-D971-4EF1-8584-D814F83321F2}"/>
              </a:ext>
            </a:extLst>
          </p:cNvPr>
          <p:cNvSpPr>
            <a:spLocks noGrp="1"/>
          </p:cNvSpPr>
          <p:nvPr>
            <p:ph type="sldNum" sz="quarter" idx="12"/>
          </p:nvPr>
        </p:nvSpPr>
        <p:spPr>
          <a:xfrm>
            <a:off x="11371200" y="6223781"/>
            <a:ext cx="360000" cy="252000"/>
          </a:xfrm>
        </p:spPr>
        <p:txBody>
          <a:bodyPr/>
          <a:lstStyle/>
          <a:p>
            <a:pPr>
              <a:spcAft>
                <a:spcPts val="600"/>
              </a:spcAft>
            </a:pPr>
            <a:fld id="{9A8223AF-F2F5-41F7-A71C-81CE492BCB88}" type="slidenum">
              <a:rPr lang="en-GB" smtClean="0"/>
              <a:pPr>
                <a:spcAft>
                  <a:spcPts val="600"/>
                </a:spcAft>
              </a:pPr>
              <a:t>19</a:t>
            </a:fld>
            <a:endParaRPr lang="en-GB"/>
          </a:p>
        </p:txBody>
      </p:sp>
    </p:spTree>
    <p:extLst>
      <p:ext uri="{BB962C8B-B14F-4D97-AF65-F5344CB8AC3E}">
        <p14:creationId xmlns:p14="http://schemas.microsoft.com/office/powerpoint/2010/main" val="1446769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EEA8-10A9-4C57-8FBD-DACCF56D584B}"/>
              </a:ext>
              <a:ext uri="{C183D7F6-B498-43B3-948B-1728B52AA6E4}">
                <adec:decorative xmlns:adec="http://schemas.microsoft.com/office/drawing/2017/decorative" val="0"/>
              </a:ext>
            </a:extLst>
          </p:cNvPr>
          <p:cNvSpPr>
            <a:spLocks noGrp="1"/>
          </p:cNvSpPr>
          <p:nvPr>
            <p:ph type="title"/>
          </p:nvPr>
        </p:nvSpPr>
        <p:spPr>
          <a:xfrm>
            <a:off x="589612" y="672396"/>
            <a:ext cx="11012776" cy="345232"/>
          </a:xfrm>
        </p:spPr>
        <p:txBody>
          <a:bodyPr/>
          <a:lstStyle/>
          <a:p>
            <a:r>
              <a:rPr lang="en-US">
                <a:cs typeface="Arial"/>
              </a:rPr>
              <a:t>Technical tips for this webinar</a:t>
            </a:r>
          </a:p>
        </p:txBody>
      </p:sp>
      <p:sp>
        <p:nvSpPr>
          <p:cNvPr id="4" name="Content Placeholder 3">
            <a:extLst>
              <a:ext uri="{FF2B5EF4-FFF2-40B4-BE49-F238E27FC236}">
                <a16:creationId xmlns:a16="http://schemas.microsoft.com/office/drawing/2014/main" id="{8F5E4139-CF14-43F8-8722-07ADA914DCBF}"/>
              </a:ext>
            </a:extLst>
          </p:cNvPr>
          <p:cNvSpPr>
            <a:spLocks noGrp="1"/>
          </p:cNvSpPr>
          <p:nvPr>
            <p:ph sz="half" idx="2"/>
          </p:nvPr>
        </p:nvSpPr>
        <p:spPr>
          <a:xfrm>
            <a:off x="647999" y="1239736"/>
            <a:ext cx="5058323" cy="4378527"/>
          </a:xfrm>
        </p:spPr>
        <p:txBody>
          <a:bodyPr>
            <a:noAutofit/>
          </a:bodyPr>
          <a:lstStyle/>
          <a:p>
            <a:pPr marL="342900" indent="-342900">
              <a:lnSpc>
                <a:spcPct val="150000"/>
              </a:lnSpc>
              <a:buAutoNum type="arabicPeriod"/>
            </a:pPr>
            <a:r>
              <a:rPr lang="en-US" sz="1800" b="0">
                <a:cs typeface="Arial"/>
              </a:rPr>
              <a:t>Please put yourself on mute during the webinar</a:t>
            </a:r>
          </a:p>
          <a:p>
            <a:pPr marL="342900" indent="-342900">
              <a:lnSpc>
                <a:spcPct val="150000"/>
              </a:lnSpc>
              <a:buAutoNum type="arabicPeriod"/>
            </a:pPr>
            <a:r>
              <a:rPr lang="en-US" sz="1800" b="0">
                <a:cs typeface="Arial"/>
              </a:rPr>
              <a:t>You can ask us questions at the end of each session through the ‘meeting chat’</a:t>
            </a:r>
          </a:p>
          <a:p>
            <a:pPr marL="342900" indent="-342900">
              <a:lnSpc>
                <a:spcPct val="150000"/>
              </a:lnSpc>
              <a:buAutoNum type="arabicPeriod"/>
            </a:pPr>
            <a:r>
              <a:rPr lang="en-US" sz="1800" b="0">
                <a:cs typeface="Arial"/>
              </a:rPr>
              <a:t>Click on the ‘meeting chat’ to ask a question</a:t>
            </a:r>
          </a:p>
          <a:p>
            <a:pPr marL="342900" indent="-342900">
              <a:lnSpc>
                <a:spcPct val="150000"/>
              </a:lnSpc>
              <a:buAutoNum type="arabicPeriod"/>
            </a:pPr>
            <a:r>
              <a:rPr lang="en-US" sz="1800" b="0">
                <a:cs typeface="Arial"/>
              </a:rPr>
              <a:t>You can keep the meeting chat open throughout to view other people's questions</a:t>
            </a:r>
          </a:p>
          <a:p>
            <a:pPr marL="342900" indent="-342900">
              <a:lnSpc>
                <a:spcPct val="150000"/>
              </a:lnSpc>
              <a:buAutoNum type="arabicPeriod"/>
            </a:pPr>
            <a:r>
              <a:rPr lang="en-US" sz="1800" b="0">
                <a:cs typeface="Arial"/>
              </a:rPr>
              <a:t>Email us if you experience technical issues during the webinar:  </a:t>
            </a:r>
          </a:p>
          <a:p>
            <a:pPr marL="354013">
              <a:lnSpc>
                <a:spcPct val="150000"/>
              </a:lnSpc>
            </a:pPr>
            <a:r>
              <a:rPr lang="en-US" sz="1800" b="0">
                <a:cs typeface="Arial"/>
                <a:hlinkClick r:id="rId2"/>
              </a:rPr>
              <a:t>communicationsdepartment@justice.gov.uk</a:t>
            </a:r>
            <a:r>
              <a:rPr lang="en-US" sz="1800" b="0">
                <a:cs typeface="Arial"/>
              </a:rPr>
              <a:t> </a:t>
            </a:r>
            <a:endParaRPr lang="en-US" sz="1800">
              <a:cs typeface="Arial"/>
            </a:endParaRPr>
          </a:p>
        </p:txBody>
      </p:sp>
      <p:grpSp>
        <p:nvGrpSpPr>
          <p:cNvPr id="8" name="Group 7" descr="screen shots of MS Teams">
            <a:extLst>
              <a:ext uri="{FF2B5EF4-FFF2-40B4-BE49-F238E27FC236}">
                <a16:creationId xmlns:a16="http://schemas.microsoft.com/office/drawing/2014/main" id="{4313DFD6-115A-4265-BD9D-06F7DC6548C9}"/>
              </a:ext>
            </a:extLst>
          </p:cNvPr>
          <p:cNvGrpSpPr/>
          <p:nvPr/>
        </p:nvGrpSpPr>
        <p:grpSpPr>
          <a:xfrm>
            <a:off x="6485679" y="1840461"/>
            <a:ext cx="3434430" cy="3522688"/>
            <a:chOff x="6752970" y="1460672"/>
            <a:chExt cx="3434430" cy="3522688"/>
          </a:xfrm>
        </p:grpSpPr>
        <p:sp>
          <p:nvSpPr>
            <p:cNvPr id="11" name="TextBox 10">
              <a:extLst>
                <a:ext uri="{FF2B5EF4-FFF2-40B4-BE49-F238E27FC236}">
                  <a16:creationId xmlns:a16="http://schemas.microsoft.com/office/drawing/2014/main" id="{922B6B0F-160C-40D8-BE03-E744F522C7A2}"/>
                </a:ext>
              </a:extLst>
            </p:cNvPr>
            <p:cNvSpPr txBox="1"/>
            <p:nvPr/>
          </p:nvSpPr>
          <p:spPr>
            <a:xfrm>
              <a:off x="7017150" y="1460672"/>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Camera and audio off when icons appear like this:</a:t>
              </a:r>
              <a:endParaRPr lang="en-US" sz="1600">
                <a:cs typeface="Arial"/>
              </a:endParaRPr>
            </a:p>
          </p:txBody>
        </p:sp>
        <p:pic>
          <p:nvPicPr>
            <p:cNvPr id="7" name="Picture 7" descr="Graphic showing meeting chat bubble ">
              <a:extLst>
                <a:ext uri="{FF2B5EF4-FFF2-40B4-BE49-F238E27FC236}">
                  <a16:creationId xmlns:a16="http://schemas.microsoft.com/office/drawing/2014/main" id="{EBFBABC9-8BEE-4185-8625-57B4AAE7ACAB}"/>
                </a:ext>
              </a:extLst>
            </p:cNvPr>
            <p:cNvPicPr>
              <a:picLocks noChangeAspect="1"/>
            </p:cNvPicPr>
            <p:nvPr/>
          </p:nvPicPr>
          <p:blipFill>
            <a:blip r:embed="rId3"/>
            <a:stretch>
              <a:fillRect/>
            </a:stretch>
          </p:blipFill>
          <p:spPr>
            <a:xfrm>
              <a:off x="7017151" y="2063294"/>
              <a:ext cx="2449015" cy="1123950"/>
            </a:xfrm>
            <a:prstGeom prst="rect">
              <a:avLst/>
            </a:prstGeom>
          </p:spPr>
        </p:pic>
        <p:sp>
          <p:nvSpPr>
            <p:cNvPr id="10" name="TextBox 9" descr="Text: Click here to view the meeting chat&#10;">
              <a:extLst>
                <a:ext uri="{FF2B5EF4-FFF2-40B4-BE49-F238E27FC236}">
                  <a16:creationId xmlns:a16="http://schemas.microsoft.com/office/drawing/2014/main" id="{92C0B6FA-7EBE-4DF4-90DC-DEE680BC15F8}"/>
                </a:ext>
              </a:extLst>
            </p:cNvPr>
            <p:cNvSpPr txBox="1"/>
            <p:nvPr/>
          </p:nvSpPr>
          <p:spPr>
            <a:xfrm>
              <a:off x="6752970" y="3335239"/>
              <a:ext cx="3434430" cy="3355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Click here to view the meeting chat </a:t>
              </a:r>
              <a:endParaRPr lang="en-US" sz="1600">
                <a:cs typeface="Arial"/>
              </a:endParaRPr>
            </a:p>
          </p:txBody>
        </p:sp>
        <p:cxnSp>
          <p:nvCxnSpPr>
            <p:cNvPr id="9" name="Straight Arrow Connector 8" descr="arrow pointing from text to chat bubble">
              <a:extLst>
                <a:ext uri="{FF2B5EF4-FFF2-40B4-BE49-F238E27FC236}">
                  <a16:creationId xmlns:a16="http://schemas.microsoft.com/office/drawing/2014/main" id="{32625F2F-6257-47D5-B1B6-01611C66E296}"/>
                </a:ext>
              </a:extLst>
            </p:cNvPr>
            <p:cNvCxnSpPr>
              <a:cxnSpLocks/>
            </p:cNvCxnSpPr>
            <p:nvPr/>
          </p:nvCxnSpPr>
          <p:spPr>
            <a:xfrm flipH="1">
              <a:off x="7448651" y="3653264"/>
              <a:ext cx="846519" cy="52058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Screen shot of the icons on MS Teams: Participants, meeting chat ">
              <a:extLst>
                <a:ext uri="{FF2B5EF4-FFF2-40B4-BE49-F238E27FC236}">
                  <a16:creationId xmlns:a16="http://schemas.microsoft.com/office/drawing/2014/main" id="{E940DE29-B5BD-46F2-8AE2-C1165A5B91A8}"/>
                </a:ext>
              </a:extLst>
            </p:cNvPr>
            <p:cNvPicPr>
              <a:picLocks noChangeAspect="1"/>
            </p:cNvPicPr>
            <p:nvPr/>
          </p:nvPicPr>
          <p:blipFill>
            <a:blip r:embed="rId4"/>
            <a:stretch>
              <a:fillRect/>
            </a:stretch>
          </p:blipFill>
          <p:spPr>
            <a:xfrm>
              <a:off x="6752970" y="4223619"/>
              <a:ext cx="3434430" cy="759741"/>
            </a:xfrm>
            <a:prstGeom prst="rect">
              <a:avLst/>
            </a:prstGeom>
          </p:spPr>
        </p:pic>
        <p:sp>
          <p:nvSpPr>
            <p:cNvPr id="18" name="Rectangle 17" descr="Highlights the chat bubble&#10;">
              <a:extLst>
                <a:ext uri="{FF2B5EF4-FFF2-40B4-BE49-F238E27FC236}">
                  <a16:creationId xmlns:a16="http://schemas.microsoft.com/office/drawing/2014/main" id="{C1ECF84D-8BF4-4734-8F59-74554C96090A}"/>
                </a:ext>
              </a:extLst>
            </p:cNvPr>
            <p:cNvSpPr/>
            <p:nvPr/>
          </p:nvSpPr>
          <p:spPr>
            <a:xfrm>
              <a:off x="7205273" y="4206331"/>
              <a:ext cx="449705" cy="7533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Slide Number Placeholder 5">
            <a:extLst>
              <a:ext uri="{FF2B5EF4-FFF2-40B4-BE49-F238E27FC236}">
                <a16:creationId xmlns:a16="http://schemas.microsoft.com/office/drawing/2014/main" id="{FC2F61A2-6647-43DA-9FD9-AD4ECDC18669}"/>
              </a:ext>
              <a:ext uri="{C183D7F6-B498-43B3-948B-1728B52AA6E4}">
                <adec:decorative xmlns:adec="http://schemas.microsoft.com/office/drawing/2017/decorative" val="1"/>
              </a:ext>
            </a:extLst>
          </p:cNvPr>
          <p:cNvSpPr>
            <a:spLocks noGrp="1"/>
          </p:cNvSpPr>
          <p:nvPr>
            <p:ph type="sldNum" sz="quarter" idx="12"/>
          </p:nvPr>
        </p:nvSpPr>
        <p:spPr/>
        <p:txBody>
          <a:bodyPr/>
          <a:lstStyle/>
          <a:p>
            <a:fld id="{9A8223AF-F2F5-41F7-A71C-81CE492BCB88}" type="slidenum">
              <a:rPr lang="en-GB" smtClean="0"/>
              <a:pPr/>
              <a:t>2</a:t>
            </a:fld>
            <a:endParaRPr lang="en-GB"/>
          </a:p>
        </p:txBody>
      </p:sp>
      <p:sp>
        <p:nvSpPr>
          <p:cNvPr id="5" name="Footer Placeholder 4">
            <a:extLst>
              <a:ext uri="{FF2B5EF4-FFF2-40B4-BE49-F238E27FC236}">
                <a16:creationId xmlns:a16="http://schemas.microsoft.com/office/drawing/2014/main" id="{43F507E7-1C38-4D94-82F0-9D3CFA2B6AF0}"/>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cs typeface="Arial"/>
              </a:rPr>
              <a:t>Working with others to achieve excellence in the delivery of legal aid</a:t>
            </a:r>
          </a:p>
        </p:txBody>
      </p:sp>
    </p:spTree>
    <p:extLst>
      <p:ext uri="{BB962C8B-B14F-4D97-AF65-F5344CB8AC3E}">
        <p14:creationId xmlns:p14="http://schemas.microsoft.com/office/powerpoint/2010/main" val="3140368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D7224B-9E27-465A-837D-4EDDBE20D17E}"/>
              </a:ext>
            </a:extLst>
          </p:cNvPr>
          <p:cNvSpPr>
            <a:spLocks noGrp="1"/>
          </p:cNvSpPr>
          <p:nvPr>
            <p:ph type="title"/>
          </p:nvPr>
        </p:nvSpPr>
        <p:spPr/>
        <p:txBody>
          <a:bodyPr/>
          <a:lstStyle/>
          <a:p>
            <a:r>
              <a:rPr lang="en-GB"/>
              <a:t>Useful Links</a:t>
            </a:r>
          </a:p>
        </p:txBody>
      </p:sp>
      <p:sp>
        <p:nvSpPr>
          <p:cNvPr id="5" name="Slide Number Placeholder 4">
            <a:extLst>
              <a:ext uri="{FF2B5EF4-FFF2-40B4-BE49-F238E27FC236}">
                <a16:creationId xmlns:a16="http://schemas.microsoft.com/office/drawing/2014/main" id="{0485AAE8-E22E-44E8-B408-19B9DAB9FF48}"/>
              </a:ext>
            </a:extLst>
          </p:cNvPr>
          <p:cNvSpPr>
            <a:spLocks noGrp="1"/>
          </p:cNvSpPr>
          <p:nvPr>
            <p:ph type="sldNum" sz="quarter" idx="4294967295"/>
          </p:nvPr>
        </p:nvSpPr>
        <p:spPr>
          <a:xfrm>
            <a:off x="11831638" y="6223000"/>
            <a:ext cx="360362" cy="252413"/>
          </a:xfrm>
        </p:spPr>
        <p:txBody>
          <a:bodyPr/>
          <a:lstStyle/>
          <a:p>
            <a:fld id="{9A8223AF-F2F5-41F7-A71C-81CE492BCB88}" type="slidenum">
              <a:rPr lang="en-GB" smtClean="0"/>
              <a:pPr/>
              <a:t>20</a:t>
            </a:fld>
            <a:endParaRPr lang="en-GB"/>
          </a:p>
        </p:txBody>
      </p:sp>
    </p:spTree>
    <p:extLst>
      <p:ext uri="{BB962C8B-B14F-4D97-AF65-F5344CB8AC3E}">
        <p14:creationId xmlns:p14="http://schemas.microsoft.com/office/powerpoint/2010/main" val="1857734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EECF37-A05B-4171-8185-7695613F73F3}"/>
              </a:ext>
            </a:extLst>
          </p:cNvPr>
          <p:cNvSpPr>
            <a:spLocks noGrp="1"/>
          </p:cNvSpPr>
          <p:nvPr>
            <p:ph type="title"/>
          </p:nvPr>
        </p:nvSpPr>
        <p:spPr>
          <a:xfrm>
            <a:off x="648000" y="698597"/>
            <a:ext cx="11012776" cy="345232"/>
          </a:xfrm>
        </p:spPr>
        <p:txBody>
          <a:bodyPr/>
          <a:lstStyle/>
          <a:p>
            <a:r>
              <a:rPr lang="en-GB"/>
              <a:t>Family Advocacy Scheme Guidance</a:t>
            </a:r>
          </a:p>
        </p:txBody>
      </p:sp>
      <p:sp>
        <p:nvSpPr>
          <p:cNvPr id="3" name="Footer Placeholder 2">
            <a:extLst>
              <a:ext uri="{FF2B5EF4-FFF2-40B4-BE49-F238E27FC236}">
                <a16:creationId xmlns:a16="http://schemas.microsoft.com/office/drawing/2014/main" id="{78BB53BA-301E-450E-BAD7-5856151A6792}"/>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en-GB"/>
              <a:t>Working with others to achieve excellence in the delivery of legal aid</a:t>
            </a:r>
          </a:p>
        </p:txBody>
      </p:sp>
      <p:sp>
        <p:nvSpPr>
          <p:cNvPr id="10" name="Rectangle 9">
            <a:extLst>
              <a:ext uri="{FF2B5EF4-FFF2-40B4-BE49-F238E27FC236}">
                <a16:creationId xmlns:a16="http://schemas.microsoft.com/office/drawing/2014/main" id="{B295FE10-2D35-48E2-8120-8CDCF6551942}"/>
              </a:ext>
            </a:extLst>
          </p:cNvPr>
          <p:cNvSpPr/>
          <p:nvPr/>
        </p:nvSpPr>
        <p:spPr>
          <a:xfrm>
            <a:off x="648000" y="1280585"/>
            <a:ext cx="10166878" cy="4955203"/>
          </a:xfrm>
          <a:prstGeom prst="rect">
            <a:avLst/>
          </a:prstGeom>
        </p:spPr>
        <p:txBody>
          <a:bodyPr wrap="square">
            <a:spAutoFit/>
          </a:bodyPr>
          <a:lstStyle/>
          <a:p>
            <a:pPr marL="342900" indent="-342900">
              <a:buFont typeface="Arial" panose="020B0604020202020204" pitchFamily="34" charset="0"/>
              <a:buChar char="•"/>
            </a:pPr>
            <a:r>
              <a:rPr lang="en-GB">
                <a:hlinkClick r:id="rId2"/>
              </a:rPr>
              <a:t>7.100-7.158 2018 Standard Civil Contract</a:t>
            </a:r>
            <a:endParaRPr lang="en-GB"/>
          </a:p>
          <a:p>
            <a:endParaRPr lang="en-GB" sz="800">
              <a:cs typeface="Arial"/>
            </a:endParaRPr>
          </a:p>
          <a:p>
            <a:pPr marL="342900" indent="-342900">
              <a:buFont typeface="Arial" panose="020B0604020202020204" pitchFamily="34" charset="0"/>
              <a:buChar char="•"/>
            </a:pPr>
            <a:r>
              <a:rPr lang="en-GB">
                <a:hlinkClick r:id="rId3"/>
              </a:rPr>
              <a:t>Appendix 2, Costs Assessment Guidance 2018</a:t>
            </a:r>
            <a:endParaRPr lang="en-GB"/>
          </a:p>
          <a:p>
            <a:endParaRPr lang="en-GB" sz="800">
              <a:cs typeface="Arial"/>
            </a:endParaRPr>
          </a:p>
          <a:p>
            <a:pPr marL="342900" indent="-342900">
              <a:buFont typeface="Arial" panose="020B0604020202020204" pitchFamily="34" charset="0"/>
              <a:buChar char="•"/>
            </a:pPr>
            <a:r>
              <a:rPr lang="en-GB">
                <a:hlinkClick r:id="rId4"/>
              </a:rPr>
              <a:t>Chapter 6, Civil Finance Electronic Handbook</a:t>
            </a:r>
            <a:endParaRPr lang="en-GB"/>
          </a:p>
          <a:p>
            <a:endParaRPr lang="en-GB" sz="800">
              <a:cs typeface="Arial"/>
            </a:endParaRPr>
          </a:p>
          <a:p>
            <a:pPr marL="342900" indent="-342900">
              <a:buFont typeface="Arial" panose="020B0604020202020204" pitchFamily="34" charset="0"/>
              <a:buChar char="•"/>
            </a:pPr>
            <a:r>
              <a:rPr lang="en-GB">
                <a:hlinkClick r:id="rId5"/>
              </a:rPr>
              <a:t>Remote Family Hearings: Updated Ways of Working</a:t>
            </a:r>
            <a:endParaRPr lang="en-GB"/>
          </a:p>
          <a:p>
            <a:pPr marL="342900" indent="-342900">
              <a:buFont typeface="Arial" panose="020B0604020202020204" pitchFamily="34" charset="0"/>
              <a:buChar char="•"/>
            </a:pPr>
            <a:endParaRPr lang="en-GB" sz="800"/>
          </a:p>
          <a:p>
            <a:pPr marL="342900" indent="-342900">
              <a:buChar char="•"/>
            </a:pPr>
            <a:endParaRPr lang="en-GB" sz="800">
              <a:cs typeface="Arial"/>
              <a:hlinkClick r:id="rId6"/>
            </a:endParaRPr>
          </a:p>
          <a:p>
            <a:pPr marL="342900" indent="-342900">
              <a:buChar char="•"/>
            </a:pPr>
            <a:endParaRPr lang="en-GB" sz="800">
              <a:cs typeface="Arial"/>
              <a:hlinkClick r:id="rId6"/>
            </a:endParaRPr>
          </a:p>
          <a:p>
            <a:pPr marL="342900" indent="-342900">
              <a:buChar char="•"/>
            </a:pPr>
            <a:endParaRPr lang="en-GB" sz="800">
              <a:cs typeface="Arial"/>
              <a:hlinkClick r:id="rId6"/>
            </a:endParaRPr>
          </a:p>
          <a:p>
            <a:pPr marL="342900" indent="-342900">
              <a:buChar char="•"/>
            </a:pPr>
            <a:endParaRPr lang="en-GB" sz="800">
              <a:cs typeface="Arial"/>
              <a:hlinkClick r:id="rId6"/>
            </a:endParaRPr>
          </a:p>
          <a:p>
            <a:pPr marL="342900" indent="-342900">
              <a:buChar char="•"/>
            </a:pPr>
            <a:endParaRPr lang="en-GB" sz="800">
              <a:cs typeface="Arial"/>
              <a:hlinkClick r:id="rId6"/>
            </a:endParaRPr>
          </a:p>
          <a:p>
            <a:pPr marL="342900" indent="-342900">
              <a:buChar char="•"/>
            </a:pPr>
            <a:endParaRPr lang="en-GB" sz="800">
              <a:cs typeface="Arial"/>
              <a:hlinkClick r:id="rId6"/>
            </a:endParaRPr>
          </a:p>
          <a:p>
            <a:pPr marL="342900" indent="-342900">
              <a:buChar char="•"/>
            </a:pPr>
            <a:endParaRPr lang="en-GB" sz="800">
              <a:cs typeface="Arial"/>
              <a:hlinkClick r:id="rId6"/>
            </a:endParaRPr>
          </a:p>
          <a:p>
            <a:pPr marL="342900" indent="-342900">
              <a:buChar char="•"/>
            </a:pPr>
            <a:endParaRPr lang="en-GB" sz="800">
              <a:cs typeface="Arial"/>
              <a:hlinkClick r:id="rId6"/>
            </a:endParaRPr>
          </a:p>
          <a:p>
            <a:pPr marL="342900" indent="-342900">
              <a:buChar char="•"/>
            </a:pPr>
            <a:endParaRPr lang="en-GB" sz="800">
              <a:cs typeface="Arial"/>
              <a:hlinkClick r:id="rId6"/>
            </a:endParaRPr>
          </a:p>
          <a:p>
            <a:pPr marL="342900" indent="-342900">
              <a:buChar char="•"/>
            </a:pPr>
            <a:endParaRPr lang="en-GB" sz="800">
              <a:cs typeface="Arial"/>
              <a:hlinkClick r:id="rId6"/>
            </a:endParaRPr>
          </a:p>
          <a:p>
            <a:pPr marL="342900" indent="-342900">
              <a:buChar char="•"/>
            </a:pPr>
            <a:endParaRPr lang="en-GB" sz="800">
              <a:cs typeface="Arial"/>
              <a:hlinkClick r:id="rId6"/>
            </a:endParaRPr>
          </a:p>
          <a:p>
            <a:pPr marL="342900" indent="-342900">
              <a:buChar char="•"/>
            </a:pPr>
            <a:endParaRPr lang="en-GB" sz="800">
              <a:cs typeface="Arial"/>
              <a:hlinkClick r:id="rId6"/>
            </a:endParaRPr>
          </a:p>
          <a:p>
            <a:pPr marL="342900" indent="-342900">
              <a:buChar char="•"/>
            </a:pPr>
            <a:endParaRPr lang="en-GB" sz="800">
              <a:cs typeface="Arial"/>
              <a:hlinkClick r:id="rId6"/>
            </a:endParaRPr>
          </a:p>
          <a:p>
            <a:pPr marL="342900" indent="-342900">
              <a:buChar char="•"/>
            </a:pPr>
            <a:endParaRPr lang="en-GB" sz="800">
              <a:cs typeface="Arial"/>
              <a:hlinkClick r:id="rId6"/>
            </a:endParaRPr>
          </a:p>
          <a:p>
            <a:pPr marL="342900" indent="-342900">
              <a:buChar char="•"/>
            </a:pPr>
            <a:endParaRPr lang="en-GB" sz="800">
              <a:cs typeface="Arial"/>
              <a:hlinkClick r:id="rId6"/>
            </a:endParaRPr>
          </a:p>
          <a:p>
            <a:pPr marL="342900" indent="-342900">
              <a:buChar char="•"/>
            </a:pPr>
            <a:endParaRPr lang="en-GB" sz="800">
              <a:cs typeface="Arial"/>
              <a:hlinkClick r:id="rId6"/>
            </a:endParaRPr>
          </a:p>
          <a:p>
            <a:pPr marL="342900" indent="-342900">
              <a:buChar char="•"/>
            </a:pPr>
            <a:endParaRPr lang="en-GB" sz="800">
              <a:cs typeface="Arial"/>
              <a:hlinkClick r:id="rId6"/>
            </a:endParaRPr>
          </a:p>
          <a:p>
            <a:pPr marL="342900" indent="-342900">
              <a:buChar char="•"/>
            </a:pPr>
            <a:endParaRPr lang="en-GB" sz="800">
              <a:cs typeface="Arial"/>
              <a:hlinkClick r:id="rId6"/>
            </a:endParaRPr>
          </a:p>
          <a:p>
            <a:pPr marL="342900" indent="-342900">
              <a:buChar char="•"/>
            </a:pPr>
            <a:endParaRPr lang="en-GB" sz="800">
              <a:cs typeface="Arial"/>
              <a:hlinkClick r:id="rId6"/>
            </a:endParaRPr>
          </a:p>
          <a:p>
            <a:pPr marL="342900" indent="-342900">
              <a:buChar char="•"/>
            </a:pPr>
            <a:endParaRPr lang="en-GB" sz="800">
              <a:cs typeface="Arial"/>
              <a:hlinkClick r:id="rId6"/>
            </a:endParaRPr>
          </a:p>
          <a:p>
            <a:pPr marL="342900" indent="-342900">
              <a:buChar char="•"/>
            </a:pPr>
            <a:endParaRPr lang="en-GB" sz="800">
              <a:cs typeface="Arial"/>
              <a:hlinkClick r:id="rId6"/>
            </a:endParaRPr>
          </a:p>
          <a:p>
            <a:pPr marL="342900" indent="-342900">
              <a:buChar char="•"/>
            </a:pPr>
            <a:r>
              <a:rPr lang="en-GB">
                <a:cs typeface="Arial"/>
                <a:hlinkClick r:id="rId6"/>
              </a:rPr>
              <a:t>Civil Claims Rates Calculator</a:t>
            </a:r>
            <a:endParaRPr lang="en-GB">
              <a:cs typeface="Arial"/>
            </a:endParaRPr>
          </a:p>
          <a:p>
            <a:endParaRPr lang="en-GB" sz="800"/>
          </a:p>
          <a:p>
            <a:pPr marL="342900" indent="-342900">
              <a:buChar char="•"/>
            </a:pPr>
            <a:r>
              <a:rPr lang="en-GB">
                <a:cs typeface="Arial"/>
                <a:hlinkClick r:id="rId7"/>
              </a:rPr>
              <a:t>Legal Aid Learning Website</a:t>
            </a:r>
            <a:endParaRPr lang="en-GB">
              <a:cs typeface="Arial"/>
            </a:endParaRPr>
          </a:p>
        </p:txBody>
      </p:sp>
      <p:sp>
        <p:nvSpPr>
          <p:cNvPr id="2" name="TextBox 1">
            <a:extLst>
              <a:ext uri="{FF2B5EF4-FFF2-40B4-BE49-F238E27FC236}">
                <a16:creationId xmlns:a16="http://schemas.microsoft.com/office/drawing/2014/main" id="{24584CE2-CBC7-439E-9518-A57C92AC9C12}"/>
              </a:ext>
            </a:extLst>
          </p:cNvPr>
          <p:cNvSpPr txBox="1"/>
          <p:nvPr/>
        </p:nvSpPr>
        <p:spPr>
          <a:xfrm>
            <a:off x="648000" y="2954205"/>
            <a:ext cx="10166878" cy="2308324"/>
          </a:xfrm>
          <a:prstGeom prst="rect">
            <a:avLst/>
          </a:prstGeom>
          <a:solidFill>
            <a:srgbClr val="DDDEEA"/>
          </a:solidFill>
        </p:spPr>
        <p:txBody>
          <a:bodyPr wrap="square" lIns="91440" tIns="45720" rIns="91440" bIns="45720" rtlCol="0" anchor="t">
            <a:spAutoFit/>
          </a:bodyPr>
          <a:lstStyle/>
          <a:p>
            <a:r>
              <a:rPr lang="en-GB" b="1"/>
              <a:t>Top Tip:</a:t>
            </a:r>
          </a:p>
          <a:p>
            <a:r>
              <a:rPr lang="en-GB"/>
              <a:t>The above documents are fully searchable PDFs. You can search for a key word using ‘</a:t>
            </a:r>
            <a:r>
              <a:rPr lang="en-GB" b="1"/>
              <a:t>Ctrl + F’</a:t>
            </a:r>
            <a:r>
              <a:rPr lang="en-GB"/>
              <a:t> if you are not sure where to find the information you need.</a:t>
            </a:r>
          </a:p>
          <a:p>
            <a:endParaRPr lang="en-GB" sz="800">
              <a:cs typeface="Arial"/>
            </a:endParaRPr>
          </a:p>
          <a:p>
            <a:endParaRPr lang="en-GB" sz="800">
              <a:cs typeface="Arial"/>
            </a:endParaRPr>
          </a:p>
          <a:p>
            <a:endParaRPr lang="en-GB" sz="800">
              <a:cs typeface="Arial"/>
            </a:endParaRPr>
          </a:p>
          <a:p>
            <a:endParaRPr lang="en-GB" sz="800">
              <a:cs typeface="Arial"/>
            </a:endParaRPr>
          </a:p>
          <a:p>
            <a:endParaRPr lang="en-GB" sz="800">
              <a:cs typeface="Arial"/>
            </a:endParaRPr>
          </a:p>
          <a:p>
            <a:endParaRPr lang="en-GB" sz="800">
              <a:cs typeface="Arial"/>
            </a:endParaRPr>
          </a:p>
          <a:p>
            <a:endParaRPr lang="en-GB" sz="800">
              <a:cs typeface="Arial"/>
            </a:endParaRPr>
          </a:p>
          <a:p>
            <a:endParaRPr lang="en-GB" sz="800">
              <a:cs typeface="Arial"/>
            </a:endParaRPr>
          </a:p>
          <a:p>
            <a:endParaRPr lang="en-GB">
              <a:cs typeface="Arial"/>
            </a:endParaRPr>
          </a:p>
          <a:p>
            <a:endParaRPr lang="en-GB" sz="800">
              <a:cs typeface="Arial"/>
            </a:endParaRPr>
          </a:p>
        </p:txBody>
      </p:sp>
      <p:pic>
        <p:nvPicPr>
          <p:cNvPr id="7" name="Picture 6">
            <a:extLst>
              <a:ext uri="{FF2B5EF4-FFF2-40B4-BE49-F238E27FC236}">
                <a16:creationId xmlns:a16="http://schemas.microsoft.com/office/drawing/2014/main" id="{1A1B5840-46E6-433C-8D4D-B2AD4FD9A8AD}"/>
              </a:ext>
              <a:ext uri="{C183D7F6-B498-43B3-948B-1728B52AA6E4}">
                <adec:decorative xmlns:adec="http://schemas.microsoft.com/office/drawing/2017/decorative" val="1"/>
              </a:ext>
            </a:extLst>
          </p:cNvPr>
          <p:cNvPicPr>
            <a:picLocks noChangeAspect="1"/>
          </p:cNvPicPr>
          <p:nvPr/>
        </p:nvPicPr>
        <p:blipFill rotWithShape="1">
          <a:blip r:embed="rId8"/>
          <a:srcRect l="1946" t="7315" r="2540" b="8489"/>
          <a:stretch/>
        </p:blipFill>
        <p:spPr>
          <a:xfrm>
            <a:off x="2712602" y="3923874"/>
            <a:ext cx="6026664" cy="1199214"/>
          </a:xfrm>
          <a:prstGeom prst="rect">
            <a:avLst/>
          </a:prstGeom>
          <a:ln>
            <a:solidFill>
              <a:schemeClr val="tx1"/>
            </a:solidFill>
          </a:ln>
        </p:spPr>
      </p:pic>
      <p:sp>
        <p:nvSpPr>
          <p:cNvPr id="4" name="Slide Number Placeholder 3">
            <a:extLst>
              <a:ext uri="{FF2B5EF4-FFF2-40B4-BE49-F238E27FC236}">
                <a16:creationId xmlns:a16="http://schemas.microsoft.com/office/drawing/2014/main" id="{B7D29B52-8212-4B1D-98C1-CA792A695D99}"/>
              </a:ext>
            </a:extLst>
          </p:cNvPr>
          <p:cNvSpPr>
            <a:spLocks noGrp="1"/>
          </p:cNvSpPr>
          <p:nvPr>
            <p:ph type="sldNum" sz="quarter" idx="12"/>
          </p:nvPr>
        </p:nvSpPr>
        <p:spPr/>
        <p:txBody>
          <a:bodyPr/>
          <a:lstStyle/>
          <a:p>
            <a:fld id="{9A8223AF-F2F5-41F7-A71C-81CE492BCB88}" type="slidenum">
              <a:rPr lang="en-GB" smtClean="0"/>
              <a:pPr/>
              <a:t>21</a:t>
            </a:fld>
            <a:endParaRPr lang="en-GB"/>
          </a:p>
        </p:txBody>
      </p:sp>
    </p:spTree>
    <p:extLst>
      <p:ext uri="{BB962C8B-B14F-4D97-AF65-F5344CB8AC3E}">
        <p14:creationId xmlns:p14="http://schemas.microsoft.com/office/powerpoint/2010/main" val="3511196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F4894DF-7A41-40C5-8E98-BC9F051ABCEB}"/>
              </a:ext>
              <a:ext uri="{C183D7F6-B498-43B3-948B-1728B52AA6E4}">
                <adec:decorative xmlns:adec="http://schemas.microsoft.com/office/drawing/2017/decorative" val="1"/>
              </a:ext>
            </a:extLst>
          </p:cNvPr>
          <p:cNvSpPr>
            <a:spLocks noGrp="1"/>
          </p:cNvSpPr>
          <p:nvPr>
            <p:ph type="ftr" sz="quarter" idx="11"/>
          </p:nvPr>
        </p:nvSpPr>
        <p:spPr>
          <a:xfrm>
            <a:off x="1915887" y="6330808"/>
            <a:ext cx="6815314" cy="331250"/>
          </a:xfrm>
        </p:spPr>
        <p:txBody>
          <a:bodyPr anchor="b">
            <a:normAutofit/>
          </a:bodyPr>
          <a:lstStyle/>
          <a:p>
            <a:pPr>
              <a:spcAft>
                <a:spcPts val="600"/>
              </a:spcAft>
            </a:pPr>
            <a:r>
              <a:rPr lang="en-GB"/>
              <a:t>Working with others to achieve excellence in the delivery of legal aid</a:t>
            </a:r>
          </a:p>
        </p:txBody>
      </p:sp>
      <p:sp>
        <p:nvSpPr>
          <p:cNvPr id="97" name="Title 96">
            <a:extLst>
              <a:ext uri="{FF2B5EF4-FFF2-40B4-BE49-F238E27FC236}">
                <a16:creationId xmlns:a16="http://schemas.microsoft.com/office/drawing/2014/main" id="{39B37AFD-A7CB-41A3-8578-A7F05619C522}"/>
              </a:ext>
            </a:extLst>
          </p:cNvPr>
          <p:cNvSpPr txBox="1">
            <a:spLocks noGrp="1"/>
          </p:cNvSpPr>
          <p:nvPr>
            <p:ph type="title" idx="4294967295"/>
          </p:nvPr>
        </p:nvSpPr>
        <p:spPr>
          <a:xfrm>
            <a:off x="639537" y="714761"/>
            <a:ext cx="6842816"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a:latin typeface="+mn-lt"/>
                <a:ea typeface="+mn-ea"/>
                <a:cs typeface="+mn-cs"/>
              </a:rPr>
              <a:t>Our training website</a:t>
            </a:r>
            <a:endParaRPr lang="en-US" b="0">
              <a:latin typeface="+mn-lt"/>
              <a:ea typeface="+mn-ea"/>
              <a:cs typeface="+mn-cs"/>
            </a:endParaRPr>
          </a:p>
        </p:txBody>
      </p:sp>
      <p:sp>
        <p:nvSpPr>
          <p:cNvPr id="5" name="Slide Number Placeholder 4">
            <a:extLst>
              <a:ext uri="{FF2B5EF4-FFF2-40B4-BE49-F238E27FC236}">
                <a16:creationId xmlns:a16="http://schemas.microsoft.com/office/drawing/2014/main" id="{91452F5C-C07A-44F0-8866-7F1F121D81D2}"/>
              </a:ext>
              <a:ext uri="{C183D7F6-B498-43B3-948B-1728B52AA6E4}">
                <adec:decorative xmlns:adec="http://schemas.microsoft.com/office/drawing/2017/decorative" val="1"/>
              </a:ext>
            </a:extLst>
          </p:cNvPr>
          <p:cNvSpPr>
            <a:spLocks noGrp="1"/>
          </p:cNvSpPr>
          <p:nvPr>
            <p:ph type="sldNum" sz="quarter" idx="12"/>
          </p:nvPr>
        </p:nvSpPr>
        <p:spPr>
          <a:xfrm>
            <a:off x="11491456" y="6204808"/>
            <a:ext cx="270000" cy="252000"/>
          </a:xfrm>
        </p:spPr>
        <p:txBody>
          <a:bodyPr anchor="t">
            <a:normAutofit/>
          </a:bodyPr>
          <a:lstStyle/>
          <a:p>
            <a:pPr>
              <a:spcAft>
                <a:spcPts val="600"/>
              </a:spcAft>
            </a:pPr>
            <a:fld id="{9A8223AF-F2F5-41F7-A71C-81CE492BCB88}" type="slidenum">
              <a:rPr lang="en-GB" smtClean="0"/>
              <a:pPr>
                <a:spcAft>
                  <a:spcPts val="600"/>
                </a:spcAft>
              </a:pPr>
              <a:t>22</a:t>
            </a:fld>
            <a:endParaRPr lang="en-GB"/>
          </a:p>
        </p:txBody>
      </p:sp>
      <p:graphicFrame>
        <p:nvGraphicFramePr>
          <p:cNvPr id="3" name="Content Placeholder 2" descr="Vertical box list">
            <a:extLst>
              <a:ext uri="{FF2B5EF4-FFF2-40B4-BE49-F238E27FC236}">
                <a16:creationId xmlns:a16="http://schemas.microsoft.com/office/drawing/2014/main" id="{A2AEA88C-A77B-49FA-9957-07E661748AD0}"/>
              </a:ext>
            </a:extLst>
          </p:cNvPr>
          <p:cNvGraphicFramePr>
            <a:graphicFrameLocks noGrp="1"/>
          </p:cNvGraphicFramePr>
          <p:nvPr>
            <p:ph idx="1"/>
            <p:extLst>
              <p:ext uri="{D42A27DB-BD31-4B8C-83A1-F6EECF244321}">
                <p14:modId xmlns:p14="http://schemas.microsoft.com/office/powerpoint/2010/main" val="1020988045"/>
              </p:ext>
            </p:extLst>
          </p:nvPr>
        </p:nvGraphicFramePr>
        <p:xfrm>
          <a:off x="639536" y="1413377"/>
          <a:ext cx="10138391" cy="4729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AA383D69-CF2C-4B85-B8C8-57BC21BE0E87}"/>
              </a:ext>
              <a:ext uri="{C183D7F6-B498-43B3-948B-1728B52AA6E4}">
                <adec:decorative xmlns:adec="http://schemas.microsoft.com/office/drawing/2017/decorative" val="1"/>
              </a:ext>
            </a:extLst>
          </p:cNvPr>
          <p:cNvPicPr>
            <a:picLocks noChangeAspect="1"/>
          </p:cNvPicPr>
          <p:nvPr/>
        </p:nvPicPr>
        <p:blipFill rotWithShape="1">
          <a:blip r:embed="rId7"/>
          <a:srcRect l="9494" t="3164" r="10391"/>
          <a:stretch/>
        </p:blipFill>
        <p:spPr>
          <a:xfrm>
            <a:off x="8131056" y="454107"/>
            <a:ext cx="1820224" cy="2200107"/>
          </a:xfrm>
          <a:prstGeom prst="rect">
            <a:avLst/>
          </a:prstGeom>
        </p:spPr>
      </p:pic>
    </p:spTree>
    <p:extLst>
      <p:ext uri="{BB962C8B-B14F-4D97-AF65-F5344CB8AC3E}">
        <p14:creationId xmlns:p14="http://schemas.microsoft.com/office/powerpoint/2010/main" val="1262691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1F2D355-4C55-4518-B1D5-49752217B26C}"/>
              </a:ext>
            </a:extLst>
          </p:cNvPr>
          <p:cNvSpPr>
            <a:spLocks noGrp="1"/>
          </p:cNvSpPr>
          <p:nvPr>
            <p:ph type="title"/>
          </p:nvPr>
        </p:nvSpPr>
        <p:spPr>
          <a:xfrm>
            <a:off x="627448" y="586135"/>
            <a:ext cx="7718400" cy="345232"/>
          </a:xfrm>
        </p:spPr>
        <p:txBody>
          <a:bodyPr>
            <a:normAutofit/>
          </a:bodyPr>
          <a:lstStyle/>
          <a:p>
            <a:r>
              <a:rPr lang="en-GB"/>
              <a:t>Our communications channels</a:t>
            </a:r>
          </a:p>
        </p:txBody>
      </p:sp>
      <p:graphicFrame>
        <p:nvGraphicFramePr>
          <p:cNvPr id="6" name="Content Placeholder 5" descr="Step up process infographic">
            <a:extLst>
              <a:ext uri="{FF2B5EF4-FFF2-40B4-BE49-F238E27FC236}">
                <a16:creationId xmlns:a16="http://schemas.microsoft.com/office/drawing/2014/main" id="{0D53DB1A-39CA-4CFA-8832-06236C642902}"/>
              </a:ext>
            </a:extLst>
          </p:cNvPr>
          <p:cNvGraphicFramePr>
            <a:graphicFrameLocks noGrp="1"/>
          </p:cNvGraphicFramePr>
          <p:nvPr>
            <p:ph idx="1"/>
            <p:extLst>
              <p:ext uri="{D42A27DB-BD31-4B8C-83A1-F6EECF244321}">
                <p14:modId xmlns:p14="http://schemas.microsoft.com/office/powerpoint/2010/main" val="552304927"/>
              </p:ext>
            </p:extLst>
          </p:nvPr>
        </p:nvGraphicFramePr>
        <p:xfrm>
          <a:off x="-866396" y="1071196"/>
          <a:ext cx="12889822" cy="2874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C75D9C1D-7C56-428D-B7C5-419FA10CCD6E}"/>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Working with others to achieve excellence in the delivery of legal aid</a:t>
            </a:r>
          </a:p>
        </p:txBody>
      </p:sp>
      <p:sp>
        <p:nvSpPr>
          <p:cNvPr id="5" name="Slide Number Placeholder 4">
            <a:extLst>
              <a:ext uri="{FF2B5EF4-FFF2-40B4-BE49-F238E27FC236}">
                <a16:creationId xmlns:a16="http://schemas.microsoft.com/office/drawing/2014/main" id="{F5CE8B5A-7C0C-4A9E-AB9F-E796E14815AF}"/>
              </a:ext>
              <a:ext uri="{C183D7F6-B498-43B3-948B-1728B52AA6E4}">
                <adec:decorative xmlns:adec="http://schemas.microsoft.com/office/drawing/2017/decorative" val="1"/>
              </a:ext>
            </a:extLst>
          </p:cNvPr>
          <p:cNvSpPr>
            <a:spLocks noGrp="1"/>
          </p:cNvSpPr>
          <p:nvPr>
            <p:ph type="sldNum" sz="quarter" idx="12"/>
          </p:nvPr>
        </p:nvSpPr>
        <p:spPr/>
        <p:txBody>
          <a:bodyPr/>
          <a:lstStyle/>
          <a:p>
            <a:fld id="{9A8223AF-F2F5-41F7-A71C-81CE492BCB88}" type="slidenum">
              <a:rPr lang="en-GB" smtClean="0"/>
              <a:pPr/>
              <a:t>23</a:t>
            </a:fld>
            <a:endParaRPr lang="en-GB"/>
          </a:p>
        </p:txBody>
      </p:sp>
      <p:pic>
        <p:nvPicPr>
          <p:cNvPr id="3" name="Picture 2">
            <a:extLst>
              <a:ext uri="{FF2B5EF4-FFF2-40B4-BE49-F238E27FC236}">
                <a16:creationId xmlns:a16="http://schemas.microsoft.com/office/drawing/2014/main" id="{C0159406-D629-4F82-8FA5-0F39C90E1B31}"/>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l="13092" t="5582" r="13595" b="4206"/>
          <a:stretch/>
        </p:blipFill>
        <p:spPr>
          <a:xfrm>
            <a:off x="7757458" y="3138373"/>
            <a:ext cx="2647030" cy="1204172"/>
          </a:xfrm>
          <a:prstGeom prst="rect">
            <a:avLst/>
          </a:prstGeom>
          <a:ln>
            <a:solidFill>
              <a:srgbClr val="61A396"/>
            </a:solidFill>
          </a:ln>
        </p:spPr>
      </p:pic>
      <p:pic>
        <p:nvPicPr>
          <p:cNvPr id="10" name="Picture 9">
            <a:extLst>
              <a:ext uri="{FF2B5EF4-FFF2-40B4-BE49-F238E27FC236}">
                <a16:creationId xmlns:a16="http://schemas.microsoft.com/office/drawing/2014/main" id="{63828356-DFAD-4136-B027-E0FF82796FE1}"/>
              </a:ext>
              <a:ext uri="{C183D7F6-B498-43B3-948B-1728B52AA6E4}">
                <adec:decorative xmlns:adec="http://schemas.microsoft.com/office/drawing/2017/decorative" val="1"/>
              </a:ext>
            </a:extLst>
          </p:cNvPr>
          <p:cNvPicPr>
            <a:picLocks noChangeAspect="1"/>
          </p:cNvPicPr>
          <p:nvPr/>
        </p:nvPicPr>
        <p:blipFill>
          <a:blip r:embed="rId8">
            <a:alphaModFix amt="70000"/>
            <a:extLst>
              <a:ext uri="{28A0092B-C50C-407E-A947-70E740481C1C}">
                <a14:useLocalDpi xmlns:a14="http://schemas.microsoft.com/office/drawing/2010/main" val="0"/>
              </a:ext>
            </a:extLst>
          </a:blip>
          <a:stretch>
            <a:fillRect/>
          </a:stretch>
        </p:blipFill>
        <p:spPr>
          <a:xfrm>
            <a:off x="4772485" y="3879597"/>
            <a:ext cx="2647029" cy="1204172"/>
          </a:xfrm>
          <a:prstGeom prst="rect">
            <a:avLst/>
          </a:prstGeom>
          <a:ln>
            <a:solidFill>
              <a:srgbClr val="61A396"/>
            </a:solidFill>
          </a:ln>
        </p:spPr>
      </p:pic>
      <p:pic>
        <p:nvPicPr>
          <p:cNvPr id="13" name="Picture 12">
            <a:extLst>
              <a:ext uri="{FF2B5EF4-FFF2-40B4-BE49-F238E27FC236}">
                <a16:creationId xmlns:a16="http://schemas.microsoft.com/office/drawing/2014/main" id="{E4B79E01-82C1-4759-9CEB-CC979A8F48B9}"/>
              </a:ext>
              <a:ext uri="{C183D7F6-B498-43B3-948B-1728B52AA6E4}">
                <adec:decorative xmlns:adec="http://schemas.microsoft.com/office/drawing/2017/decorative" val="1"/>
              </a:ext>
            </a:extLst>
          </p:cNvPr>
          <p:cNvPicPr>
            <a:picLocks noChangeAspect="1"/>
          </p:cNvPicPr>
          <p:nvPr/>
        </p:nvPicPr>
        <p:blipFill rotWithShape="1">
          <a:blip r:embed="rId9">
            <a:alphaModFix amt="70000"/>
            <a:extLst>
              <a:ext uri="{28A0092B-C50C-407E-A947-70E740481C1C}">
                <a14:useLocalDpi xmlns:a14="http://schemas.microsoft.com/office/drawing/2010/main" val="0"/>
              </a:ext>
            </a:extLst>
          </a:blip>
          <a:srcRect l="29496" t="13891" r="33297" b="23159"/>
          <a:stretch/>
        </p:blipFill>
        <p:spPr>
          <a:xfrm>
            <a:off x="1435910" y="4253921"/>
            <a:ext cx="2527106" cy="1204172"/>
          </a:xfrm>
          <a:prstGeom prst="rect">
            <a:avLst/>
          </a:prstGeom>
        </p:spPr>
      </p:pic>
      <p:sp>
        <p:nvSpPr>
          <p:cNvPr id="2" name="TextBox 1">
            <a:extLst>
              <a:ext uri="{FF2B5EF4-FFF2-40B4-BE49-F238E27FC236}">
                <a16:creationId xmlns:a16="http://schemas.microsoft.com/office/drawing/2014/main" id="{562F650E-BD1C-4ED2-B9EF-96738D50AA0D}"/>
              </a:ext>
            </a:extLst>
          </p:cNvPr>
          <p:cNvSpPr txBox="1"/>
          <p:nvPr/>
        </p:nvSpPr>
        <p:spPr>
          <a:xfrm>
            <a:off x="627448" y="5650460"/>
            <a:ext cx="6657772" cy="984885"/>
          </a:xfrm>
          <a:prstGeom prst="rect">
            <a:avLst/>
          </a:prstGeom>
          <a:noFill/>
        </p:spPr>
        <p:txBody>
          <a:bodyPr wrap="square" rtlCol="0">
            <a:spAutoFit/>
          </a:bodyPr>
          <a:lstStyle/>
          <a:p>
            <a:r>
              <a:rPr lang="en-GB" sz="2000" b="1"/>
              <a:t>Contact the presenters:</a:t>
            </a:r>
            <a:r>
              <a:rPr lang="en-GB" sz="2000"/>
              <a:t> </a:t>
            </a:r>
            <a:r>
              <a:rPr lang="en-GB" sz="2000">
                <a:hlinkClick r:id="rId10"/>
              </a:rPr>
              <a:t>Chris.Needham@justice.gov.uk</a:t>
            </a:r>
            <a:endParaRPr lang="en-GB" sz="2000"/>
          </a:p>
          <a:p>
            <a:r>
              <a:rPr lang="en-GB" sz="2000"/>
              <a:t>		                </a:t>
            </a:r>
            <a:r>
              <a:rPr lang="en-GB" sz="2000">
                <a:hlinkClick r:id="rId11"/>
              </a:rPr>
              <a:t>Tristan.Cooke@Justice.gov.uk</a:t>
            </a:r>
            <a:endParaRPr lang="en-GB" sz="2000"/>
          </a:p>
          <a:p>
            <a:endParaRPr lang="en-GB"/>
          </a:p>
        </p:txBody>
      </p:sp>
    </p:spTree>
    <p:extLst>
      <p:ext uri="{BB962C8B-B14F-4D97-AF65-F5344CB8AC3E}">
        <p14:creationId xmlns:p14="http://schemas.microsoft.com/office/powerpoint/2010/main" val="501507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81C31E-4462-453B-84A8-B5EDEF61CCB0}"/>
              </a:ext>
            </a:extLst>
          </p:cNvPr>
          <p:cNvSpPr>
            <a:spLocks noGrp="1"/>
          </p:cNvSpPr>
          <p:nvPr>
            <p:ph type="title" idx="4294967295"/>
          </p:nvPr>
        </p:nvSpPr>
        <p:spPr>
          <a:xfrm>
            <a:off x="648000" y="-345232"/>
            <a:ext cx="11012776" cy="345232"/>
          </a:xfrm>
        </p:spPr>
        <p:txBody>
          <a:bodyPr vert="horz" lIns="0" tIns="0" rIns="0" bIns="0" rtlCol="0" anchor="b" anchorCtr="0">
            <a:normAutofit/>
          </a:bodyPr>
          <a:lstStyle/>
          <a:p>
            <a:r>
              <a:rPr lang="en-GB"/>
              <a:t>End slide</a:t>
            </a:r>
          </a:p>
        </p:txBody>
      </p:sp>
      <p:sp>
        <p:nvSpPr>
          <p:cNvPr id="2" name="Text Placeholder 1">
            <a:extLst>
              <a:ext uri="{FF2B5EF4-FFF2-40B4-BE49-F238E27FC236}">
                <a16:creationId xmlns:a16="http://schemas.microsoft.com/office/drawing/2014/main" id="{DBB6780B-6F95-4CBC-ADDD-ED881EBDCE66}"/>
              </a:ext>
            </a:extLst>
          </p:cNvPr>
          <p:cNvSpPr>
            <a:spLocks noGrp="1"/>
          </p:cNvSpPr>
          <p:nvPr>
            <p:ph type="body" sz="quarter" idx="10"/>
          </p:nvPr>
        </p:nvSpPr>
        <p:spPr/>
        <p:txBody>
          <a:bodyPr/>
          <a:lstStyle/>
          <a:p>
            <a:endParaRPr lang="en-GB"/>
          </a:p>
        </p:txBody>
      </p:sp>
      <p:sp>
        <p:nvSpPr>
          <p:cNvPr id="3" name="Text Placeholder 2">
            <a:extLst>
              <a:ext uri="{FF2B5EF4-FFF2-40B4-BE49-F238E27FC236}">
                <a16:creationId xmlns:a16="http://schemas.microsoft.com/office/drawing/2014/main" id="{503F3D3D-4C18-4F38-8A3F-06CA223EA6EB}"/>
              </a:ext>
            </a:extLst>
          </p:cNvPr>
          <p:cNvSpPr>
            <a:spLocks noGrp="1"/>
          </p:cNvSpPr>
          <p:nvPr>
            <p:ph type="body" sz="quarter" idx="11"/>
          </p:nvPr>
        </p:nvSpPr>
        <p:spPr/>
        <p:txBody>
          <a:bodyPr/>
          <a:lstStyle/>
          <a:p>
            <a:endParaRPr lang="en-GB"/>
          </a:p>
        </p:txBody>
      </p:sp>
      <p:sp>
        <p:nvSpPr>
          <p:cNvPr id="4" name="Text Placeholder 3">
            <a:extLst>
              <a:ext uri="{FF2B5EF4-FFF2-40B4-BE49-F238E27FC236}">
                <a16:creationId xmlns:a16="http://schemas.microsoft.com/office/drawing/2014/main" id="{B30B3E49-62AF-4484-92AC-B4DC983A6A53}"/>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1142319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EDB40-A234-4DFE-BD8C-E1238BFF42CE}"/>
              </a:ext>
            </a:extLst>
          </p:cNvPr>
          <p:cNvSpPr>
            <a:spLocks noGrp="1"/>
          </p:cNvSpPr>
          <p:nvPr>
            <p:ph type="title"/>
          </p:nvPr>
        </p:nvSpPr>
        <p:spPr>
          <a:xfrm>
            <a:off x="737784" y="690984"/>
            <a:ext cx="7718400" cy="345232"/>
          </a:xfrm>
        </p:spPr>
        <p:txBody>
          <a:bodyPr anchor="t">
            <a:normAutofit/>
          </a:bodyPr>
          <a:lstStyle/>
          <a:p>
            <a:r>
              <a:rPr lang="en-US"/>
              <a:t>Content</a:t>
            </a:r>
          </a:p>
        </p:txBody>
      </p:sp>
      <p:graphicFrame>
        <p:nvGraphicFramePr>
          <p:cNvPr id="6" name="Diagram 6" descr="Vertical box list">
            <a:extLst>
              <a:ext uri="{FF2B5EF4-FFF2-40B4-BE49-F238E27FC236}">
                <a16:creationId xmlns:a16="http://schemas.microsoft.com/office/drawing/2014/main" id="{5FC13EFA-27E8-43AE-8DC6-756E6C0C2019}"/>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610117929"/>
              </p:ext>
            </p:extLst>
          </p:nvPr>
        </p:nvGraphicFramePr>
        <p:xfrm>
          <a:off x="737784" y="1350681"/>
          <a:ext cx="9584616" cy="466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6B106F21-39A4-4D65-AC57-92B93C92094A}"/>
              </a:ext>
              <a:ext uri="{C183D7F6-B498-43B3-948B-1728B52AA6E4}">
                <adec:decorative xmlns:adec="http://schemas.microsoft.com/office/drawing/2017/decorative" val="1"/>
              </a:ext>
            </a:extLst>
          </p:cNvPr>
          <p:cNvSpPr>
            <a:spLocks noGrp="1"/>
          </p:cNvSpPr>
          <p:nvPr>
            <p:ph type="ftr" sz="quarter" idx="11"/>
          </p:nvPr>
        </p:nvSpPr>
        <p:spPr>
          <a:xfrm>
            <a:off x="1915887" y="6330808"/>
            <a:ext cx="6815314" cy="331250"/>
          </a:xfrm>
        </p:spPr>
        <p:txBody>
          <a:bodyPr anchor="b">
            <a:normAutofit/>
          </a:bodyPr>
          <a:lstStyle/>
          <a:p>
            <a:pPr>
              <a:spcAft>
                <a:spcPts val="600"/>
              </a:spcAft>
            </a:pPr>
            <a:r>
              <a:rPr lang="en-GB"/>
              <a:t>Working with others to achieve excellence in the delivery of legal aid</a:t>
            </a:r>
          </a:p>
        </p:txBody>
      </p:sp>
      <p:sp>
        <p:nvSpPr>
          <p:cNvPr id="5" name="Slide Number Placeholder 4">
            <a:extLst>
              <a:ext uri="{FF2B5EF4-FFF2-40B4-BE49-F238E27FC236}">
                <a16:creationId xmlns:a16="http://schemas.microsoft.com/office/drawing/2014/main" id="{DA7D45E9-DF16-4A16-947E-E2E24EF4D66A}"/>
              </a:ext>
              <a:ext uri="{C183D7F6-B498-43B3-948B-1728B52AA6E4}">
                <adec:decorative xmlns:adec="http://schemas.microsoft.com/office/drawing/2017/decorative" val="1"/>
              </a:ext>
            </a:extLst>
          </p:cNvPr>
          <p:cNvSpPr>
            <a:spLocks noGrp="1"/>
          </p:cNvSpPr>
          <p:nvPr>
            <p:ph type="sldNum" sz="quarter" idx="12"/>
          </p:nvPr>
        </p:nvSpPr>
        <p:spPr>
          <a:xfrm>
            <a:off x="11401515" y="6204808"/>
            <a:ext cx="270000" cy="252000"/>
          </a:xfrm>
        </p:spPr>
        <p:txBody>
          <a:bodyPr anchor="t">
            <a:normAutofit/>
          </a:bodyPr>
          <a:lstStyle/>
          <a:p>
            <a:pPr>
              <a:spcAft>
                <a:spcPts val="600"/>
              </a:spcAft>
            </a:pPr>
            <a:fld id="{9A8223AF-F2F5-41F7-A71C-81CE492BCB88}" type="slidenum">
              <a:rPr lang="en-GB" smtClean="0"/>
              <a:pPr>
                <a:spcAft>
                  <a:spcPts val="600"/>
                </a:spcAft>
              </a:pPr>
              <a:t>3</a:t>
            </a:fld>
            <a:endParaRPr lang="en-GB"/>
          </a:p>
        </p:txBody>
      </p:sp>
    </p:spTree>
    <p:extLst>
      <p:ext uri="{BB962C8B-B14F-4D97-AF65-F5344CB8AC3E}">
        <p14:creationId xmlns:p14="http://schemas.microsoft.com/office/powerpoint/2010/main" val="3268733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CBDDC-9737-4506-A7A9-48C6F55B5F14}"/>
              </a:ext>
            </a:extLst>
          </p:cNvPr>
          <p:cNvSpPr>
            <a:spLocks noGrp="1"/>
          </p:cNvSpPr>
          <p:nvPr>
            <p:ph type="title"/>
          </p:nvPr>
        </p:nvSpPr>
        <p:spPr/>
        <p:txBody>
          <a:bodyPr>
            <a:normAutofit fontScale="90000"/>
          </a:bodyPr>
          <a:lstStyle/>
          <a:p>
            <a:r>
              <a:rPr lang="en-GB"/>
              <a:t>Family Advocacy Scheme: General</a:t>
            </a:r>
            <a:br>
              <a:rPr lang="en-GB"/>
            </a:br>
            <a:br>
              <a:rPr lang="en-GB"/>
            </a:br>
            <a:endParaRPr lang="en-GB" sz="2700"/>
          </a:p>
        </p:txBody>
      </p:sp>
    </p:spTree>
    <p:extLst>
      <p:ext uri="{BB962C8B-B14F-4D97-AF65-F5344CB8AC3E}">
        <p14:creationId xmlns:p14="http://schemas.microsoft.com/office/powerpoint/2010/main" val="1037623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F277-CA16-4509-8306-8496BB32254F}"/>
              </a:ext>
            </a:extLst>
          </p:cNvPr>
          <p:cNvSpPr>
            <a:spLocks noGrp="1"/>
          </p:cNvSpPr>
          <p:nvPr>
            <p:ph type="title"/>
          </p:nvPr>
        </p:nvSpPr>
        <p:spPr>
          <a:xfrm>
            <a:off x="648000" y="681136"/>
            <a:ext cx="11012776" cy="345232"/>
          </a:xfrm>
        </p:spPr>
        <p:txBody>
          <a:bodyPr/>
          <a:lstStyle/>
          <a:p>
            <a:r>
              <a:rPr lang="en-GB">
                <a:cs typeface="Arial"/>
              </a:rPr>
              <a:t>Family Advocacy Scheme: General </a:t>
            </a:r>
            <a:r>
              <a:rPr lang="en-GB">
                <a:solidFill>
                  <a:schemeClr val="bg1"/>
                </a:solidFill>
                <a:cs typeface="Arial"/>
              </a:rPr>
              <a:t>..</a:t>
            </a:r>
            <a:endParaRPr lang="en-GB"/>
          </a:p>
        </p:txBody>
      </p:sp>
      <p:sp>
        <p:nvSpPr>
          <p:cNvPr id="4" name="Footer Placeholder 3">
            <a:extLst>
              <a:ext uri="{FF2B5EF4-FFF2-40B4-BE49-F238E27FC236}">
                <a16:creationId xmlns:a16="http://schemas.microsoft.com/office/drawing/2014/main" id="{43DE909A-D2FE-47CB-BD3D-9DA9E2610506}"/>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en-GB"/>
              <a:t>Working with others to achieve excellence in the delivery of legal aid</a:t>
            </a:r>
          </a:p>
        </p:txBody>
      </p:sp>
      <p:sp>
        <p:nvSpPr>
          <p:cNvPr id="10" name="Rectangle 9">
            <a:extLst>
              <a:ext uri="{FF2B5EF4-FFF2-40B4-BE49-F238E27FC236}">
                <a16:creationId xmlns:a16="http://schemas.microsoft.com/office/drawing/2014/main" id="{04F999C6-CEB9-45D9-84C9-0406890DDC4D}"/>
              </a:ext>
            </a:extLst>
          </p:cNvPr>
          <p:cNvSpPr/>
          <p:nvPr/>
        </p:nvSpPr>
        <p:spPr>
          <a:xfrm>
            <a:off x="648000" y="1365911"/>
            <a:ext cx="10189889" cy="2985433"/>
          </a:xfrm>
          <a:prstGeom prst="rect">
            <a:avLst/>
          </a:prstGeom>
        </p:spPr>
        <p:txBody>
          <a:bodyPr wrap="square">
            <a:spAutoFit/>
          </a:bodyPr>
          <a:lstStyle/>
          <a:p>
            <a:r>
              <a:rPr lang="en-GB" sz="2000" b="1">
                <a:cs typeface="Arial"/>
              </a:rPr>
              <a:t>Single Fee Per Hearing</a:t>
            </a:r>
          </a:p>
          <a:p>
            <a:endParaRPr lang="en-GB" sz="800" b="1">
              <a:cs typeface="Arial"/>
            </a:endParaRPr>
          </a:p>
          <a:p>
            <a:pPr marL="342900" indent="-342900">
              <a:buChar char="•"/>
            </a:pPr>
            <a:r>
              <a:rPr lang="en-GB">
                <a:cs typeface="Arial"/>
              </a:rPr>
              <a:t>Only one fee per hearing </a:t>
            </a:r>
            <a:r>
              <a:rPr lang="en-GB">
                <a:ea typeface="+mn-lt"/>
                <a:cs typeface="+mn-lt"/>
              </a:rPr>
              <a:t>may be claimed</a:t>
            </a:r>
            <a:r>
              <a:rPr lang="en-GB">
                <a:cs typeface="Arial"/>
              </a:rPr>
              <a:t> under the FAS. Where </a:t>
            </a:r>
            <a:r>
              <a:rPr lang="en-GB">
                <a:ea typeface="+mn-lt"/>
                <a:cs typeface="+mn-lt"/>
              </a:rPr>
              <a:t>different matters concerning your Client are dealt with together by the court, whether listed together or listed consecutively, they should be treated as one hearing for the purposes of the FAS:</a:t>
            </a:r>
          </a:p>
          <a:p>
            <a:endParaRPr lang="en-GB" sz="800">
              <a:ea typeface="+mn-lt"/>
              <a:cs typeface="+mn-lt"/>
            </a:endParaRPr>
          </a:p>
          <a:p>
            <a:pPr marL="800100" lvl="1" indent="-342900">
              <a:buChar char="•"/>
            </a:pPr>
            <a:r>
              <a:rPr lang="en-GB">
                <a:cs typeface="Arial"/>
                <a:hlinkClick r:id="rId2"/>
              </a:rPr>
              <a:t>7.125 2018 Standard Civil Contract</a:t>
            </a:r>
          </a:p>
          <a:p>
            <a:pPr lvl="1"/>
            <a:endParaRPr lang="en-GB">
              <a:cs typeface="Arial"/>
              <a:hlinkClick r:id="rId2"/>
            </a:endParaRPr>
          </a:p>
          <a:p>
            <a:pPr marL="342900" indent="-342900">
              <a:buChar char="•"/>
            </a:pPr>
            <a:r>
              <a:rPr lang="en-GB">
                <a:cs typeface="Arial"/>
              </a:rPr>
              <a:t>Where multiple parties are represented by one advocate and the applications are dealt with together by the court, only one fee is payable for the hearing:</a:t>
            </a:r>
          </a:p>
          <a:p>
            <a:endParaRPr lang="en-GB" sz="800">
              <a:cs typeface="Arial"/>
            </a:endParaRPr>
          </a:p>
          <a:p>
            <a:pPr marL="742950" lvl="1" indent="-285750">
              <a:buFont typeface="Arial" panose="020B0604020202020204" pitchFamily="34" charset="0"/>
              <a:buChar char="•"/>
            </a:pPr>
            <a:r>
              <a:rPr lang="en-GB">
                <a:cs typeface="Arial"/>
                <a:hlinkClick r:id="rId3"/>
              </a:rPr>
              <a:t>15.20 - 15.21, Appendix 2, Costs Assessment Guidance 2018</a:t>
            </a:r>
            <a:endParaRPr lang="en-GB">
              <a:cs typeface="Arial"/>
            </a:endParaRPr>
          </a:p>
        </p:txBody>
      </p:sp>
      <p:sp>
        <p:nvSpPr>
          <p:cNvPr id="6" name="TextBox 5">
            <a:extLst>
              <a:ext uri="{FF2B5EF4-FFF2-40B4-BE49-F238E27FC236}">
                <a16:creationId xmlns:a16="http://schemas.microsoft.com/office/drawing/2014/main" id="{92C4EAE1-1C80-4111-8C52-C11F00C4D5B7}"/>
              </a:ext>
            </a:extLst>
          </p:cNvPr>
          <p:cNvSpPr txBox="1"/>
          <p:nvPr/>
        </p:nvSpPr>
        <p:spPr>
          <a:xfrm>
            <a:off x="648000" y="4879411"/>
            <a:ext cx="10189888" cy="923330"/>
          </a:xfrm>
          <a:prstGeom prst="rect">
            <a:avLst/>
          </a:prstGeom>
          <a:solidFill>
            <a:srgbClr val="DDDEEA"/>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t>Top Tip:</a:t>
            </a:r>
            <a:endParaRPr lang="en-US" b="1"/>
          </a:p>
          <a:p>
            <a:r>
              <a:rPr lang="en-GB">
                <a:cs typeface="Arial"/>
              </a:rPr>
              <a:t>The guidance above applies to all activities under the FAS:</a:t>
            </a:r>
          </a:p>
          <a:p>
            <a:r>
              <a:rPr lang="en-GB">
                <a:cs typeface="Arial"/>
              </a:rPr>
              <a:t>	Including: Advocates Meetings, Conferences and Advocates Bundle Fees.</a:t>
            </a:r>
          </a:p>
        </p:txBody>
      </p:sp>
      <p:sp>
        <p:nvSpPr>
          <p:cNvPr id="5" name="Slide Number Placeholder 4">
            <a:extLst>
              <a:ext uri="{FF2B5EF4-FFF2-40B4-BE49-F238E27FC236}">
                <a16:creationId xmlns:a16="http://schemas.microsoft.com/office/drawing/2014/main" id="{241B2F02-C7DD-469A-8161-3D70FDDD43E8}"/>
              </a:ext>
            </a:extLst>
          </p:cNvPr>
          <p:cNvSpPr>
            <a:spLocks noGrp="1"/>
          </p:cNvSpPr>
          <p:nvPr>
            <p:ph type="sldNum" sz="quarter" idx="12"/>
          </p:nvPr>
        </p:nvSpPr>
        <p:spPr/>
        <p:txBody>
          <a:bodyPr/>
          <a:lstStyle/>
          <a:p>
            <a:fld id="{9A8223AF-F2F5-41F7-A71C-81CE492BCB88}" type="slidenum">
              <a:rPr lang="en-GB" smtClean="0"/>
              <a:pPr/>
              <a:t>5</a:t>
            </a:fld>
            <a:endParaRPr lang="en-GB"/>
          </a:p>
        </p:txBody>
      </p:sp>
    </p:spTree>
    <p:extLst>
      <p:ext uri="{BB962C8B-B14F-4D97-AF65-F5344CB8AC3E}">
        <p14:creationId xmlns:p14="http://schemas.microsoft.com/office/powerpoint/2010/main" val="476102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8FDD6D7-FD38-4B6E-ABFA-1253C772349B}"/>
              </a:ext>
            </a:extLst>
          </p:cNvPr>
          <p:cNvSpPr txBox="1">
            <a:spLocks noGrp="1"/>
          </p:cNvSpPr>
          <p:nvPr>
            <p:ph type="title" idx="4294967295"/>
          </p:nvPr>
        </p:nvSpPr>
        <p:spPr>
          <a:xfrm>
            <a:off x="642249" y="790404"/>
            <a:ext cx="11012776" cy="3452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2400" b="1" kern="1200">
                <a:solidFill>
                  <a:srgbClr val="575C9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a:ln>
                  <a:noFill/>
                </a:ln>
                <a:solidFill>
                  <a:srgbClr val="575C96"/>
                </a:solidFill>
                <a:effectLst/>
                <a:uLnTx/>
                <a:uFillTx/>
                <a:latin typeface="+mj-lt"/>
                <a:ea typeface="+mj-ea"/>
                <a:cs typeface="Arial"/>
              </a:rPr>
              <a:t>Family Advocacy Scheme: General </a:t>
            </a:r>
            <a:r>
              <a:rPr kumimoji="0" lang="en-GB" sz="2400" b="1" i="0" u="none" strike="noStrike" kern="1200" cap="none" spc="0" normalizeH="0" baseline="0" noProof="0">
                <a:ln>
                  <a:noFill/>
                </a:ln>
                <a:solidFill>
                  <a:schemeClr val="bg1"/>
                </a:solidFill>
                <a:effectLst/>
                <a:uLnTx/>
                <a:uFillTx/>
                <a:latin typeface="+mj-lt"/>
                <a:ea typeface="+mj-ea"/>
                <a:cs typeface="Arial"/>
              </a:rPr>
              <a:t>….</a:t>
            </a:r>
            <a:endParaRPr kumimoji="0" lang="en-GB" sz="2400" b="1" i="0" u="none" strike="noStrike" kern="1200" cap="none" spc="0" normalizeH="0" baseline="0" noProof="0">
              <a:ln>
                <a:noFill/>
              </a:ln>
              <a:solidFill>
                <a:srgbClr val="575C96"/>
              </a:solidFill>
              <a:effectLst/>
              <a:uLnTx/>
              <a:uFillTx/>
              <a:latin typeface="+mj-lt"/>
              <a:ea typeface="+mj-ea"/>
              <a:cs typeface="+mj-cs"/>
            </a:endParaRPr>
          </a:p>
        </p:txBody>
      </p:sp>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12" name="Rectangle 11">
            <a:extLst>
              <a:ext uri="{FF2B5EF4-FFF2-40B4-BE49-F238E27FC236}">
                <a16:creationId xmlns:a16="http://schemas.microsoft.com/office/drawing/2014/main" id="{ABAAB2DF-649D-40EF-B98F-60EFA2F76FE0}"/>
              </a:ext>
            </a:extLst>
          </p:cNvPr>
          <p:cNvSpPr/>
          <p:nvPr/>
        </p:nvSpPr>
        <p:spPr>
          <a:xfrm>
            <a:off x="642249" y="1360741"/>
            <a:ext cx="10015758" cy="3970318"/>
          </a:xfrm>
          <a:prstGeom prst="rect">
            <a:avLst/>
          </a:prstGeom>
        </p:spPr>
        <p:txBody>
          <a:bodyPr wrap="square">
            <a:spAutoFit/>
          </a:bodyPr>
          <a:lstStyle/>
          <a:p>
            <a:pPr>
              <a:lnSpc>
                <a:spcPct val="90000"/>
              </a:lnSpc>
            </a:pPr>
            <a:r>
              <a:rPr lang="en-GB" sz="2000" b="1"/>
              <a:t>Individual Costs Allocation</a:t>
            </a:r>
          </a:p>
          <a:p>
            <a:pPr>
              <a:lnSpc>
                <a:spcPct val="90000"/>
              </a:lnSpc>
            </a:pPr>
            <a:endParaRPr lang="en-US" sz="800" b="1">
              <a:cs typeface="Arial"/>
            </a:endParaRPr>
          </a:p>
          <a:p>
            <a:pPr marL="285750" indent="-285750">
              <a:lnSpc>
                <a:spcPct val="90000"/>
              </a:lnSpc>
              <a:buFont typeface="Arial" panose="020B0604020202020204" pitchFamily="34" charset="0"/>
              <a:buChar char="•"/>
            </a:pPr>
            <a:r>
              <a:rPr lang="en-GB"/>
              <a:t>Each counsel is allocated their own cost allocation on CCMS</a:t>
            </a:r>
          </a:p>
          <a:p>
            <a:pPr>
              <a:lnSpc>
                <a:spcPct val="90000"/>
              </a:lnSpc>
            </a:pPr>
            <a:endParaRPr lang="en-GB"/>
          </a:p>
          <a:p>
            <a:pPr marL="285750" indent="-285750">
              <a:lnSpc>
                <a:spcPct val="90000"/>
              </a:lnSpc>
              <a:buFont typeface="Arial" panose="020B0604020202020204" pitchFamily="34" charset="0"/>
              <a:buChar char="•"/>
            </a:pPr>
            <a:r>
              <a:rPr lang="en-GB"/>
              <a:t>There must be sufficient allocation to cover the costs of counsels’ claims for the LAA to pay counsels' bill</a:t>
            </a:r>
          </a:p>
          <a:p>
            <a:pPr>
              <a:lnSpc>
                <a:spcPct val="90000"/>
              </a:lnSpc>
            </a:pPr>
            <a:endParaRPr lang="en-GB"/>
          </a:p>
          <a:p>
            <a:pPr marL="285750" indent="-285750">
              <a:lnSpc>
                <a:spcPct val="90000"/>
              </a:lnSpc>
              <a:buFont typeface="Arial" panose="020B0604020202020204" pitchFamily="34" charset="0"/>
              <a:buChar char="•"/>
            </a:pPr>
            <a:r>
              <a:rPr lang="en-GB"/>
              <a:t>It is highly recommended that chambers request access to a case and agree an individual costs allocation when counsel is first instructed</a:t>
            </a:r>
          </a:p>
          <a:p>
            <a:pPr marL="285750" indent="-285750">
              <a:lnSpc>
                <a:spcPct val="90000"/>
              </a:lnSpc>
              <a:buFont typeface="Arial" panose="020B0604020202020204" pitchFamily="34" charset="0"/>
              <a:buChar char="•"/>
            </a:pPr>
            <a:endParaRPr lang="en-GB"/>
          </a:p>
          <a:p>
            <a:pPr marL="285750" indent="-285750">
              <a:lnSpc>
                <a:spcPct val="90000"/>
              </a:lnSpc>
              <a:buFont typeface="Arial" panose="020B0604020202020204" pitchFamily="34" charset="0"/>
              <a:buChar char="•"/>
            </a:pPr>
            <a:r>
              <a:rPr lang="en-GB"/>
              <a:t>The individual costs limit can be amended by the instructing solicitor during the case</a:t>
            </a:r>
          </a:p>
          <a:p>
            <a:pPr>
              <a:lnSpc>
                <a:spcPct val="90000"/>
              </a:lnSpc>
            </a:pPr>
            <a:endParaRPr lang="en-GB"/>
          </a:p>
          <a:p>
            <a:pPr marL="285750" indent="-285750">
              <a:lnSpc>
                <a:spcPct val="90000"/>
              </a:lnSpc>
              <a:buFont typeface="Arial" panose="020B0604020202020204" pitchFamily="34" charset="0"/>
              <a:buChar char="•"/>
            </a:pPr>
            <a:r>
              <a:rPr lang="en-GB"/>
              <a:t>The current individual costs allocation and amounts claimed/paid to date can be confirmed on the Case Statement of Account screen on CCMS (see slide 7)</a:t>
            </a:r>
          </a:p>
          <a:p>
            <a:pPr>
              <a:lnSpc>
                <a:spcPct val="90000"/>
              </a:lnSpc>
            </a:pPr>
            <a:endParaRPr lang="en-GB" sz="800">
              <a:cs typeface="Arial"/>
            </a:endParaRPr>
          </a:p>
          <a:p>
            <a:pPr marL="742950" lvl="1" indent="-285750">
              <a:lnSpc>
                <a:spcPct val="90000"/>
              </a:lnSpc>
              <a:buFont typeface="Arial" panose="020B0604020202020204" pitchFamily="34" charset="0"/>
              <a:buChar char="•"/>
            </a:pPr>
            <a:r>
              <a:rPr lang="en-GB">
                <a:hlinkClick r:id="rId2"/>
              </a:rPr>
              <a:t>Advocate Quick Guide: Request Access to a Case</a:t>
            </a:r>
            <a:endParaRPr lang="en-GB">
              <a:cs typeface="Arial"/>
            </a:endParaRPr>
          </a:p>
        </p:txBody>
      </p:sp>
      <p:sp>
        <p:nvSpPr>
          <p:cNvPr id="8" name="TextBox 7">
            <a:extLst>
              <a:ext uri="{FF2B5EF4-FFF2-40B4-BE49-F238E27FC236}">
                <a16:creationId xmlns:a16="http://schemas.microsoft.com/office/drawing/2014/main" id="{D3D516BD-7798-4057-82DC-434D0D5BE224}"/>
              </a:ext>
            </a:extLst>
          </p:cNvPr>
          <p:cNvSpPr txBox="1"/>
          <p:nvPr/>
        </p:nvSpPr>
        <p:spPr>
          <a:xfrm>
            <a:off x="642249" y="5507768"/>
            <a:ext cx="10015758" cy="646331"/>
          </a:xfrm>
          <a:prstGeom prst="rect">
            <a:avLst/>
          </a:prstGeom>
          <a:solidFill>
            <a:srgbClr val="DDDEEA"/>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t>Top Tip:</a:t>
            </a:r>
          </a:p>
          <a:p>
            <a:r>
              <a:rPr lang="en-GB">
                <a:cs typeface="Arial"/>
              </a:rPr>
              <a:t>Only allocate the NET of Counsels’ costs. Do not include VAT in counsel's costs allocation.</a:t>
            </a:r>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6</a:t>
            </a:fld>
            <a:endParaRPr lang="en-GB"/>
          </a:p>
        </p:txBody>
      </p:sp>
    </p:spTree>
    <p:extLst>
      <p:ext uri="{BB962C8B-B14F-4D97-AF65-F5344CB8AC3E}">
        <p14:creationId xmlns:p14="http://schemas.microsoft.com/office/powerpoint/2010/main" val="769145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8FDD6D7-FD38-4B6E-ABFA-1253C772349B}"/>
              </a:ext>
            </a:extLst>
          </p:cNvPr>
          <p:cNvSpPr txBox="1">
            <a:spLocks noGrp="1"/>
          </p:cNvSpPr>
          <p:nvPr>
            <p:ph type="title" idx="4294967295"/>
          </p:nvPr>
        </p:nvSpPr>
        <p:spPr>
          <a:xfrm>
            <a:off x="642249" y="790404"/>
            <a:ext cx="11012776" cy="3452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2400" b="1" kern="1200">
                <a:solidFill>
                  <a:srgbClr val="575C9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a:ln>
                  <a:noFill/>
                </a:ln>
                <a:solidFill>
                  <a:srgbClr val="575C96"/>
                </a:solidFill>
                <a:effectLst/>
                <a:uLnTx/>
                <a:uFillTx/>
                <a:latin typeface="+mj-lt"/>
                <a:ea typeface="+mj-ea"/>
                <a:cs typeface="Arial"/>
              </a:rPr>
              <a:t>Family Advocacy Scheme: General </a:t>
            </a:r>
            <a:r>
              <a:rPr kumimoji="0" lang="en-GB" sz="2400" b="1" i="0" u="none" strike="noStrike" kern="1200" cap="none" spc="0" normalizeH="0" baseline="0" noProof="0">
                <a:ln>
                  <a:noFill/>
                </a:ln>
                <a:solidFill>
                  <a:schemeClr val="bg1"/>
                </a:solidFill>
                <a:effectLst/>
                <a:uLnTx/>
                <a:uFillTx/>
                <a:latin typeface="+mj-lt"/>
                <a:ea typeface="+mj-ea"/>
                <a:cs typeface="Arial"/>
              </a:rPr>
              <a:t>……….</a:t>
            </a:r>
            <a:endParaRPr kumimoji="0" lang="en-GB" sz="2400" b="1" i="0" u="none" strike="noStrike" kern="1200" cap="none" spc="0" normalizeH="0" baseline="0" noProof="0">
              <a:ln>
                <a:noFill/>
              </a:ln>
              <a:solidFill>
                <a:srgbClr val="575C96"/>
              </a:solidFill>
              <a:effectLst/>
              <a:uLnTx/>
              <a:uFillTx/>
              <a:latin typeface="+mj-lt"/>
              <a:ea typeface="+mj-ea"/>
              <a:cs typeface="+mj-cs"/>
            </a:endParaRPr>
          </a:p>
        </p:txBody>
      </p:sp>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2" name="Rectangle 1">
            <a:extLst>
              <a:ext uri="{FF2B5EF4-FFF2-40B4-BE49-F238E27FC236}">
                <a16:creationId xmlns:a16="http://schemas.microsoft.com/office/drawing/2014/main" id="{8FC7D5E5-237C-4498-9FDE-6788E7EBDEB6}"/>
              </a:ext>
            </a:extLst>
          </p:cNvPr>
          <p:cNvSpPr/>
          <p:nvPr/>
        </p:nvSpPr>
        <p:spPr>
          <a:xfrm>
            <a:off x="642249" y="1296412"/>
            <a:ext cx="8382679" cy="369332"/>
          </a:xfrm>
          <a:prstGeom prst="rect">
            <a:avLst/>
          </a:prstGeom>
        </p:spPr>
        <p:txBody>
          <a:bodyPr wrap="none">
            <a:spAutoFit/>
          </a:bodyPr>
          <a:lstStyle/>
          <a:p>
            <a:pPr>
              <a:lnSpc>
                <a:spcPct val="90000"/>
              </a:lnSpc>
            </a:pPr>
            <a:r>
              <a:rPr lang="en-GB" sz="2000" b="1"/>
              <a:t>Individual Costs Allocation: Example of Case Statement of Account</a:t>
            </a:r>
          </a:p>
        </p:txBody>
      </p:sp>
      <p:pic>
        <p:nvPicPr>
          <p:cNvPr id="6" name="Picture 6">
            <a:extLst>
              <a:ext uri="{FF2B5EF4-FFF2-40B4-BE49-F238E27FC236}">
                <a16:creationId xmlns:a16="http://schemas.microsoft.com/office/drawing/2014/main" id="{60F8DC93-22F9-4102-BC26-F3561A0B9E2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42249" y="1798820"/>
            <a:ext cx="6208256" cy="4268776"/>
          </a:xfrm>
          <a:prstGeom prst="rect">
            <a:avLst/>
          </a:prstGeom>
          <a:noFill/>
          <a:ln w="12700">
            <a:solidFill>
              <a:schemeClr val="tx1"/>
            </a:solidFill>
          </a:ln>
        </p:spPr>
      </p:pic>
      <p:sp>
        <p:nvSpPr>
          <p:cNvPr id="7" name="TextBox 6">
            <a:extLst>
              <a:ext uri="{FF2B5EF4-FFF2-40B4-BE49-F238E27FC236}">
                <a16:creationId xmlns:a16="http://schemas.microsoft.com/office/drawing/2014/main" id="{0A5FABCB-C0D0-4396-91F1-974A3200F2F0}"/>
              </a:ext>
            </a:extLst>
          </p:cNvPr>
          <p:cNvSpPr txBox="1"/>
          <p:nvPr/>
        </p:nvSpPr>
        <p:spPr>
          <a:xfrm>
            <a:off x="7094071" y="1798820"/>
            <a:ext cx="4277129" cy="4031873"/>
          </a:xfrm>
          <a:prstGeom prst="rect">
            <a:avLst/>
          </a:prstGeom>
          <a:solidFill>
            <a:srgbClr val="DDDEEA"/>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t>Top Tip:</a:t>
            </a:r>
          </a:p>
          <a:p>
            <a:r>
              <a:rPr lang="en-GB">
                <a:latin typeface="Arial" panose="020B0604020202020204" pitchFamily="34" charset="0"/>
                <a:cs typeface="Arial" panose="020B0604020202020204" pitchFamily="34" charset="0"/>
              </a:rPr>
              <a:t>To access the case statement of account page:</a:t>
            </a:r>
          </a:p>
          <a:p>
            <a:endParaRPr lang="en-GB" sz="400">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Navigate to the </a:t>
            </a:r>
            <a:r>
              <a:rPr lang="en-GB" b="1">
                <a:latin typeface="Arial" panose="020B0604020202020204" pitchFamily="34" charset="0"/>
                <a:cs typeface="Arial" panose="020B0604020202020204" pitchFamily="34" charset="0"/>
              </a:rPr>
              <a:t>Case Overview Screen</a:t>
            </a:r>
          </a:p>
          <a:p>
            <a:r>
              <a:rPr lang="en-GB">
                <a:latin typeface="Arial" panose="020B0604020202020204" pitchFamily="34" charset="0"/>
                <a:cs typeface="Arial" panose="020B0604020202020204" pitchFamily="34" charset="0"/>
              </a:rPr>
              <a:t>Scroll down to the </a:t>
            </a:r>
            <a:r>
              <a:rPr lang="en-GB" b="1">
                <a:latin typeface="Arial" panose="020B0604020202020204" pitchFamily="34" charset="0"/>
                <a:cs typeface="Arial" panose="020B0604020202020204" pitchFamily="34" charset="0"/>
              </a:rPr>
              <a:t>Available Actions</a:t>
            </a:r>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Select </a:t>
            </a:r>
            <a:r>
              <a:rPr lang="en-GB" b="1">
                <a:latin typeface="Arial" panose="020B0604020202020204" pitchFamily="34" charset="0"/>
                <a:cs typeface="Arial" panose="020B0604020202020204" pitchFamily="34" charset="0"/>
              </a:rPr>
              <a:t>Billing</a:t>
            </a:r>
          </a:p>
          <a:p>
            <a:endParaRPr lang="en-GB" b="1"/>
          </a:p>
          <a:p>
            <a:endParaRPr lang="en-GB" b="1"/>
          </a:p>
          <a:p>
            <a:endParaRPr lang="en-GB" b="1"/>
          </a:p>
          <a:p>
            <a:endParaRPr lang="en-GB" b="1"/>
          </a:p>
          <a:p>
            <a:endParaRPr lang="en-GB" b="1"/>
          </a:p>
          <a:p>
            <a:endParaRPr lang="en-GB" b="1"/>
          </a:p>
          <a:p>
            <a:endParaRPr lang="en-GB" b="1"/>
          </a:p>
          <a:p>
            <a:endParaRPr lang="en-GB">
              <a:cs typeface="Arial"/>
            </a:endParaRPr>
          </a:p>
        </p:txBody>
      </p:sp>
      <p:pic>
        <p:nvPicPr>
          <p:cNvPr id="3" name="Picture 2" descr="screen shot of available actions">
            <a:extLst>
              <a:ext uri="{FF2B5EF4-FFF2-40B4-BE49-F238E27FC236}">
                <a16:creationId xmlns:a16="http://schemas.microsoft.com/office/drawing/2014/main" id="{62A27EB1-90AF-4345-BB73-CA27EB46BFB3}"/>
              </a:ext>
            </a:extLst>
          </p:cNvPr>
          <p:cNvPicPr>
            <a:picLocks noChangeAspect="1"/>
          </p:cNvPicPr>
          <p:nvPr/>
        </p:nvPicPr>
        <p:blipFill>
          <a:blip r:embed="rId4"/>
          <a:stretch>
            <a:fillRect/>
          </a:stretch>
        </p:blipFill>
        <p:spPr>
          <a:xfrm>
            <a:off x="7184918" y="3662031"/>
            <a:ext cx="3955105" cy="2004488"/>
          </a:xfrm>
          <a:prstGeom prst="rect">
            <a:avLst/>
          </a:prstGeom>
        </p:spPr>
      </p:pic>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7</a:t>
            </a:fld>
            <a:endParaRPr lang="en-GB"/>
          </a:p>
        </p:txBody>
      </p:sp>
    </p:spTree>
    <p:extLst>
      <p:ext uri="{BB962C8B-B14F-4D97-AF65-F5344CB8AC3E}">
        <p14:creationId xmlns:p14="http://schemas.microsoft.com/office/powerpoint/2010/main" val="3838872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DC217D1-D977-4FBB-B8A4-4D9F0C517750}"/>
              </a:ext>
            </a:extLst>
          </p:cNvPr>
          <p:cNvSpPr txBox="1">
            <a:spLocks noGrp="1"/>
          </p:cNvSpPr>
          <p:nvPr>
            <p:ph type="title" idx="4294967295"/>
          </p:nvPr>
        </p:nvSpPr>
        <p:spPr>
          <a:xfrm>
            <a:off x="642249" y="790404"/>
            <a:ext cx="11012776" cy="3452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2400" b="1" kern="1200">
                <a:solidFill>
                  <a:srgbClr val="575C9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a:ln>
                  <a:noFill/>
                </a:ln>
                <a:solidFill>
                  <a:srgbClr val="575C96"/>
                </a:solidFill>
                <a:effectLst/>
                <a:uLnTx/>
                <a:uFillTx/>
                <a:latin typeface="+mj-lt"/>
                <a:ea typeface="+mj-ea"/>
                <a:cs typeface="Arial"/>
              </a:rPr>
              <a:t>Family Advocacy Scheme: General</a:t>
            </a:r>
            <a:r>
              <a:rPr kumimoji="0" lang="en-GB" sz="2400" b="1" i="0" u="none" strike="noStrike" kern="1200" cap="none" spc="0" normalizeH="0" baseline="0" noProof="0">
                <a:ln>
                  <a:noFill/>
                </a:ln>
                <a:solidFill>
                  <a:schemeClr val="bg1"/>
                </a:solidFill>
                <a:effectLst/>
                <a:uLnTx/>
                <a:uFillTx/>
                <a:latin typeface="+mj-lt"/>
                <a:ea typeface="+mj-ea"/>
                <a:cs typeface="Arial"/>
              </a:rPr>
              <a:t>.</a:t>
            </a:r>
            <a:endParaRPr kumimoji="0" lang="en-GB" sz="2400" b="1" i="0" u="none" strike="noStrike" kern="1200" cap="none" spc="0" normalizeH="0" baseline="0" noProof="0">
              <a:ln>
                <a:noFill/>
              </a:ln>
              <a:solidFill>
                <a:schemeClr val="bg1"/>
              </a:solidFill>
              <a:effectLst/>
              <a:uLnTx/>
              <a:uFillTx/>
              <a:latin typeface="+mj-lt"/>
              <a:ea typeface="+mj-ea"/>
              <a:cs typeface="+mj-cs"/>
            </a:endParaRPr>
          </a:p>
        </p:txBody>
      </p:sp>
      <p:sp>
        <p:nvSpPr>
          <p:cNvPr id="4" name="Footer Placeholder 3">
            <a:extLst>
              <a:ext uri="{FF2B5EF4-FFF2-40B4-BE49-F238E27FC236}">
                <a16:creationId xmlns:a16="http://schemas.microsoft.com/office/drawing/2014/main" id="{DCDE5909-1F11-47F3-AC33-051DA2D37DFA}"/>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ea typeface="+mn-lt"/>
                <a:cs typeface="+mn-lt"/>
              </a:rPr>
              <a:t>Working with others to achieve excellence in the delivery of legal aid</a:t>
            </a:r>
          </a:p>
        </p:txBody>
      </p:sp>
      <p:sp>
        <p:nvSpPr>
          <p:cNvPr id="2" name="Rectangle 1">
            <a:extLst>
              <a:ext uri="{FF2B5EF4-FFF2-40B4-BE49-F238E27FC236}">
                <a16:creationId xmlns:a16="http://schemas.microsoft.com/office/drawing/2014/main" id="{19ABF4CE-983A-4417-AECE-5C2AA73DE196}"/>
              </a:ext>
            </a:extLst>
          </p:cNvPr>
          <p:cNvSpPr/>
          <p:nvPr/>
        </p:nvSpPr>
        <p:spPr>
          <a:xfrm>
            <a:off x="647700" y="1247125"/>
            <a:ext cx="10020300" cy="4062651"/>
          </a:xfrm>
          <a:prstGeom prst="rect">
            <a:avLst/>
          </a:prstGeom>
        </p:spPr>
        <p:txBody>
          <a:bodyPr wrap="square" lIns="91440" tIns="45720" rIns="91440" bIns="45720" anchor="t">
            <a:spAutoFit/>
          </a:bodyPr>
          <a:lstStyle/>
          <a:p>
            <a:r>
              <a:rPr lang="en-GB" sz="2000" b="1">
                <a:cs typeface="Arial"/>
              </a:rPr>
              <a:t>Section 9 Judge (Section 9 Senior Courts Act 1981) </a:t>
            </a:r>
          </a:p>
          <a:p>
            <a:endParaRPr lang="en-US" sz="800" b="1">
              <a:ea typeface="+mn-lt"/>
              <a:cs typeface="+mn-lt"/>
            </a:endParaRPr>
          </a:p>
          <a:p>
            <a:pPr marL="342900" indent="-342900">
              <a:buFont typeface="Arial,Sans-Serif"/>
              <a:buChar char="•"/>
            </a:pPr>
            <a:r>
              <a:rPr lang="en-GB">
                <a:cs typeface="Arial"/>
              </a:rPr>
              <a:t>Section 9 Judges sit as judges of High Court level</a:t>
            </a:r>
          </a:p>
          <a:p>
            <a:endParaRPr lang="en-GB" sz="800">
              <a:cs typeface="Arial"/>
            </a:endParaRPr>
          </a:p>
          <a:p>
            <a:pPr marL="342900" indent="-342900">
              <a:buFont typeface="Arial,Sans-Serif"/>
              <a:buChar char="•"/>
            </a:pPr>
            <a:r>
              <a:rPr lang="en-GB">
                <a:cs typeface="Arial"/>
              </a:rPr>
              <a:t>High Court FAS fees will apply where a hearing is heard by a Section 9 Judge</a:t>
            </a:r>
          </a:p>
          <a:p>
            <a:endParaRPr lang="en-US" sz="800">
              <a:ea typeface="+mn-lt"/>
              <a:cs typeface="+mn-lt"/>
            </a:endParaRPr>
          </a:p>
          <a:p>
            <a:pPr marL="742950" lvl="1" indent="-285750">
              <a:buFont typeface="Arial" panose="020B0604020202020204" pitchFamily="34" charset="0"/>
              <a:buChar char="•"/>
            </a:pPr>
            <a:r>
              <a:rPr lang="en-GB">
                <a:cs typeface="Arial"/>
                <a:hlinkClick r:id="rId2"/>
              </a:rPr>
              <a:t>8.4 Civil Finance Electronic Handbook</a:t>
            </a:r>
            <a:endParaRPr lang="en-GB">
              <a:cs typeface="Arial"/>
            </a:endParaRPr>
          </a:p>
          <a:p>
            <a:pPr lvl="1"/>
            <a:endParaRPr lang="en-GB" sz="800">
              <a:ea typeface="+mn-lt"/>
              <a:cs typeface="+mn-lt"/>
            </a:endParaRPr>
          </a:p>
          <a:p>
            <a:r>
              <a:rPr lang="en-GB" sz="2000" b="1">
                <a:cs typeface="Arial"/>
              </a:rPr>
              <a:t>VAT</a:t>
            </a:r>
          </a:p>
          <a:p>
            <a:endParaRPr lang="en-GB" sz="800" b="1">
              <a:cs typeface="Arial"/>
            </a:endParaRPr>
          </a:p>
          <a:p>
            <a:pPr marL="342900" indent="-342900">
              <a:buChar char="•"/>
            </a:pPr>
            <a:r>
              <a:rPr lang="en-GB">
                <a:cs typeface="Arial"/>
              </a:rPr>
              <a:t>From 1st January 2021 VAT may only be claimed where the work was undertaken whilst your clients usual place of residence is in the UK </a:t>
            </a:r>
          </a:p>
          <a:p>
            <a:pPr marL="800100" lvl="1" indent="-342900">
              <a:buChar char="•"/>
            </a:pPr>
            <a:r>
              <a:rPr lang="en-GB">
                <a:cs typeface="Arial"/>
                <a:hlinkClick r:id="rId3"/>
              </a:rPr>
              <a:t>4.24 - 4.34 Costs Assessment Guidance 2018</a:t>
            </a:r>
          </a:p>
          <a:p>
            <a:endParaRPr lang="en-GB" sz="800">
              <a:cs typeface="Arial"/>
            </a:endParaRPr>
          </a:p>
          <a:p>
            <a:pPr marL="342900" indent="-342900">
              <a:buChar char="•"/>
            </a:pPr>
            <a:r>
              <a:rPr lang="en-GB">
                <a:cs typeface="Arial"/>
              </a:rPr>
              <a:t>Please check with the instructing solicitor to ensure VAT applies. Please refer to HMRC to confirm if VAT applies</a:t>
            </a:r>
          </a:p>
          <a:p>
            <a:endParaRPr lang="en-GB" sz="800">
              <a:cs typeface="Arial"/>
            </a:endParaRPr>
          </a:p>
          <a:p>
            <a:pPr marL="800100" lvl="1" indent="-342900">
              <a:buChar char="•"/>
            </a:pPr>
            <a:r>
              <a:rPr lang="en-GB">
                <a:cs typeface="Arial"/>
                <a:hlinkClick r:id="rId2"/>
              </a:rPr>
              <a:t>11 Civil Finance Electronic Handbook</a:t>
            </a:r>
          </a:p>
        </p:txBody>
      </p:sp>
      <p:sp>
        <p:nvSpPr>
          <p:cNvPr id="6" name="TextBox 5">
            <a:extLst>
              <a:ext uri="{FF2B5EF4-FFF2-40B4-BE49-F238E27FC236}">
                <a16:creationId xmlns:a16="http://schemas.microsoft.com/office/drawing/2014/main" id="{A2D071A2-65C3-4AC1-A551-2DBD91E06A54}"/>
              </a:ext>
            </a:extLst>
          </p:cNvPr>
          <p:cNvSpPr txBox="1"/>
          <p:nvPr/>
        </p:nvSpPr>
        <p:spPr>
          <a:xfrm>
            <a:off x="638175" y="5306191"/>
            <a:ext cx="10020300" cy="923330"/>
          </a:xfrm>
          <a:prstGeom prst="rect">
            <a:avLst/>
          </a:prstGeom>
          <a:solidFill>
            <a:srgbClr val="DDDEEA"/>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t>Top Tip:</a:t>
            </a:r>
          </a:p>
          <a:p>
            <a:r>
              <a:rPr lang="en-GB">
                <a:cs typeface="Arial"/>
              </a:rPr>
              <a:t>Make regular checks with counsel to ensure their VAT status is correct and has not changed. Changes to VAT status can be sent to </a:t>
            </a:r>
            <a:r>
              <a:rPr lang="en-GB">
                <a:solidFill>
                  <a:srgbClr val="575C96"/>
                </a:solidFill>
                <a:cs typeface="Arial"/>
                <a:hlinkClick r:id="rId4">
                  <a:extLst>
                    <a:ext uri="{A12FA001-AC4F-418D-AE19-62706E023703}">
                      <ahyp:hlinkClr xmlns:ahyp="http://schemas.microsoft.com/office/drawing/2018/hyperlinkcolor" val="tx"/>
                    </a:ext>
                  </a:extLst>
                </a:hlinkClick>
              </a:rPr>
              <a:t>ProviderRecords-London@justice.gov.uk</a:t>
            </a:r>
            <a:r>
              <a:rPr lang="en-GB">
                <a:solidFill>
                  <a:srgbClr val="575C96"/>
                </a:solidFill>
                <a:cs typeface="Arial"/>
              </a:rPr>
              <a:t> </a:t>
            </a:r>
          </a:p>
        </p:txBody>
      </p:sp>
      <p:sp>
        <p:nvSpPr>
          <p:cNvPr id="5" name="Slide Number Placeholder 4">
            <a:extLst>
              <a:ext uri="{FF2B5EF4-FFF2-40B4-BE49-F238E27FC236}">
                <a16:creationId xmlns:a16="http://schemas.microsoft.com/office/drawing/2014/main" id="{34E0C967-0652-41B0-B184-A3E75E70F08B}"/>
              </a:ext>
            </a:extLst>
          </p:cNvPr>
          <p:cNvSpPr>
            <a:spLocks noGrp="1"/>
          </p:cNvSpPr>
          <p:nvPr>
            <p:ph type="sldNum" sz="quarter" idx="12"/>
          </p:nvPr>
        </p:nvSpPr>
        <p:spPr/>
        <p:txBody>
          <a:bodyPr/>
          <a:lstStyle/>
          <a:p>
            <a:fld id="{9A8223AF-F2F5-41F7-A71C-81CE492BCB88}" type="slidenum">
              <a:rPr lang="en-GB" smtClean="0"/>
              <a:pPr/>
              <a:t>8</a:t>
            </a:fld>
            <a:endParaRPr lang="en-GB"/>
          </a:p>
        </p:txBody>
      </p:sp>
    </p:spTree>
    <p:extLst>
      <p:ext uri="{BB962C8B-B14F-4D97-AF65-F5344CB8AC3E}">
        <p14:creationId xmlns:p14="http://schemas.microsoft.com/office/powerpoint/2010/main" val="688725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7AA77-32ED-40FB-A830-39E837FDF81A}"/>
              </a:ext>
            </a:extLst>
          </p:cNvPr>
          <p:cNvSpPr>
            <a:spLocks noGrp="1"/>
          </p:cNvSpPr>
          <p:nvPr>
            <p:ph type="title"/>
          </p:nvPr>
        </p:nvSpPr>
        <p:spPr/>
        <p:txBody>
          <a:bodyPr>
            <a:normAutofit fontScale="90000"/>
          </a:bodyPr>
          <a:lstStyle/>
          <a:p>
            <a:r>
              <a:rPr lang="en-US" sz="3600">
                <a:solidFill>
                  <a:schemeClr val="bg2"/>
                </a:solidFill>
              </a:rPr>
              <a:t>Multi-Day Interim Hearings</a:t>
            </a:r>
            <a:br>
              <a:rPr lang="en-US" sz="3600">
                <a:solidFill>
                  <a:schemeClr val="tx1"/>
                </a:solidFill>
              </a:rPr>
            </a:br>
            <a:br>
              <a:rPr lang="en-GB"/>
            </a:br>
            <a:endParaRPr lang="en-GB" sz="2700">
              <a:cs typeface="Arial"/>
            </a:endParaRPr>
          </a:p>
        </p:txBody>
      </p:sp>
    </p:spTree>
    <p:extLst>
      <p:ext uri="{BB962C8B-B14F-4D97-AF65-F5344CB8AC3E}">
        <p14:creationId xmlns:p14="http://schemas.microsoft.com/office/powerpoint/2010/main" val="1213357600"/>
      </p:ext>
    </p:extLst>
  </p:cSld>
  <p:clrMapOvr>
    <a:masterClrMapping/>
  </p:clrMapOvr>
</p:sld>
</file>

<file path=ppt/theme/theme1.xml><?xml version="1.0" encoding="utf-8"?>
<a:theme xmlns:a="http://schemas.openxmlformats.org/drawingml/2006/main" name="Office Theme">
  <a:themeElements>
    <a:clrScheme name="LAA - PURPLE">
      <a:dk1>
        <a:sysClr val="windowText" lastClr="000000"/>
      </a:dk1>
      <a:lt1>
        <a:sysClr val="window" lastClr="FFFFFF"/>
      </a:lt1>
      <a:dk2>
        <a:srgbClr val="000000"/>
      </a:dk2>
      <a:lt2>
        <a:srgbClr val="FFFFFF"/>
      </a:lt2>
      <a:accent1>
        <a:srgbClr val="006D55"/>
      </a:accent1>
      <a:accent2>
        <a:srgbClr val="565B96"/>
      </a:accent2>
      <a:accent3>
        <a:srgbClr val="00A5A1"/>
      </a:accent3>
      <a:accent4>
        <a:srgbClr val="7B2783"/>
      </a:accent4>
      <a:accent5>
        <a:srgbClr val="EE7127"/>
      </a:accent5>
      <a:accent6>
        <a:srgbClr val="A0A5B4"/>
      </a:accent6>
      <a:hlink>
        <a:srgbClr val="00A5A1"/>
      </a:hlink>
      <a:folHlink>
        <a:srgbClr val="00A5A1"/>
      </a:folHlink>
    </a:clrScheme>
    <a:fontScheme name="MoJ">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5768_LAA_PowerPoint Template_PURPLE_Widescreen.potx" id="{B2D9ED0B-5D00-41A0-9C1A-F5CC8AC8DD3D}" vid="{D28A4432-A468-434B-A284-12295D737B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3506B6B9618F74E8C06D11EFDD53444" ma:contentTypeVersion="8" ma:contentTypeDescription="Create a new document." ma:contentTypeScope="" ma:versionID="abf2cdfbb95e627402602bf6c91588b4">
  <xsd:schema xmlns:xsd="http://www.w3.org/2001/XMLSchema" xmlns:xs="http://www.w3.org/2001/XMLSchema" xmlns:p="http://schemas.microsoft.com/office/2006/metadata/properties" xmlns:ns2="36e1edd4-7d17-4d57-9663-9ce4c188a227" xmlns:ns3="c8ff423a-c6d6-43d4-a310-ad7749d2149d" targetNamespace="http://schemas.microsoft.com/office/2006/metadata/properties" ma:root="true" ma:fieldsID="f73975c25a4d70bd8e60ccc95c51b17d" ns2:_="" ns3:_="">
    <xsd:import namespace="36e1edd4-7d17-4d57-9663-9ce4c188a227"/>
    <xsd:import namespace="c8ff423a-c6d6-43d4-a310-ad7749d2149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e1edd4-7d17-4d57-9663-9ce4c188a2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8ff423a-c6d6-43d4-a310-ad7749d2149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A28979-9E44-4BAA-90E0-0B9169E0CE61}">
  <ds:schemaRefs>
    <ds:schemaRef ds:uri="http://schemas.microsoft.com/office/2006/documentManagement/types"/>
    <ds:schemaRef ds:uri="c7bfea97-cac5-4bf5-8de8-58fec75ecf05"/>
    <ds:schemaRef ds:uri="2a4df401-b4c5-4cb1-95d0-88206c2b5ebf"/>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4869ABD0-4E83-47EA-AB79-95DE04EE0F5A}">
  <ds:schemaRefs>
    <ds:schemaRef ds:uri="http://schemas.microsoft.com/sharepoint/v3/contenttype/forms"/>
  </ds:schemaRefs>
</ds:datastoreItem>
</file>

<file path=customXml/itemProps3.xml><?xml version="1.0" encoding="utf-8"?>
<ds:datastoreItem xmlns:ds="http://schemas.openxmlformats.org/officeDocument/2006/customXml" ds:itemID="{E062B9ED-036E-46E9-9E11-8DDB83A03E46}"/>
</file>

<file path=docProps/app.xml><?xml version="1.0" encoding="utf-8"?>
<Properties xmlns="http://schemas.openxmlformats.org/officeDocument/2006/extended-properties" xmlns:vt="http://schemas.openxmlformats.org/officeDocument/2006/docPropsVTypes">
  <TotalTime>1</TotalTime>
  <Words>2152</Words>
  <Application>Microsoft Office PowerPoint</Application>
  <PresentationFormat>Widescreen</PresentationFormat>
  <Paragraphs>304</Paragraphs>
  <Slides>24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Arial,Sans-Serif</vt:lpstr>
      <vt:lpstr>Calibri</vt:lpstr>
      <vt:lpstr>Office Theme</vt:lpstr>
      <vt:lpstr>The Family Advocacy Scheme (FAS)</vt:lpstr>
      <vt:lpstr>Technical tips for this webinar</vt:lpstr>
      <vt:lpstr>Content</vt:lpstr>
      <vt:lpstr>Family Advocacy Scheme: General  </vt:lpstr>
      <vt:lpstr>Family Advocacy Scheme: General ..</vt:lpstr>
      <vt:lpstr>Family Advocacy Scheme: General ….</vt:lpstr>
      <vt:lpstr>Family Advocacy Scheme: General ……….</vt:lpstr>
      <vt:lpstr>Family Advocacy Scheme: General.</vt:lpstr>
      <vt:lpstr>Multi-Day Interim Hearings  </vt:lpstr>
      <vt:lpstr>Multi-Day Interim Hearings</vt:lpstr>
      <vt:lpstr>Final Hearings  </vt:lpstr>
      <vt:lpstr>Final Hearings</vt:lpstr>
      <vt:lpstr>Final Hearing Fees for Other Hearings</vt:lpstr>
      <vt:lpstr>Advocates Meetings  </vt:lpstr>
      <vt:lpstr>Advocates Meetings</vt:lpstr>
      <vt:lpstr>Supporting Documents  </vt:lpstr>
      <vt:lpstr>Supporting Evidence</vt:lpstr>
      <vt:lpstr>Uploading Documents      </vt:lpstr>
      <vt:lpstr>Uploading Documents: Top Tip      </vt:lpstr>
      <vt:lpstr>Useful Links</vt:lpstr>
      <vt:lpstr>Family Advocacy Scheme Guidance</vt:lpstr>
      <vt:lpstr>Our training website</vt:lpstr>
      <vt:lpstr>Our communications channels</vt:lpstr>
      <vt:lpstr>End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Family Advocacy Scheme (FAS)</dc:title>
  <dc:creator>Cooke, Tristan (LAA)</dc:creator>
  <cp:lastModifiedBy>Goddard, Tammy</cp:lastModifiedBy>
  <cp:revision>2</cp:revision>
  <dcterms:created xsi:type="dcterms:W3CDTF">2022-01-17T13:46:41Z</dcterms:created>
  <dcterms:modified xsi:type="dcterms:W3CDTF">2022-05-11T15:04:52Z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0x01010023506B6B9618F74E8C06D11EFDD53444</vt:lpwstr>
  </property>
</Properties>
</file>