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65" r:id="rId2"/>
    <p:sldId id="367" r:id="rId3"/>
    <p:sldId id="372" r:id="rId4"/>
    <p:sldId id="258" r:id="rId5"/>
    <p:sldId id="380" r:id="rId6"/>
    <p:sldId id="375" r:id="rId7"/>
    <p:sldId id="377" r:id="rId8"/>
    <p:sldId id="376" r:id="rId9"/>
    <p:sldId id="378" r:id="rId10"/>
    <p:sldId id="270" r:id="rId11"/>
    <p:sldId id="272" r:id="rId12"/>
    <p:sldId id="280" r:id="rId13"/>
    <p:sldId id="279" r:id="rId14"/>
    <p:sldId id="273" r:id="rId15"/>
    <p:sldId id="275" r:id="rId16"/>
    <p:sldId id="281" r:id="rId17"/>
    <p:sldId id="276" r:id="rId18"/>
    <p:sldId id="277" r:id="rId19"/>
    <p:sldId id="278" r:id="rId20"/>
    <p:sldId id="381" r:id="rId21"/>
    <p:sldId id="283" r:id="rId22"/>
    <p:sldId id="374" r:id="rId23"/>
    <p:sldId id="384" r:id="rId24"/>
    <p:sldId id="373" r:id="rId25"/>
    <p:sldId id="383" r:id="rId26"/>
    <p:sldId id="26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oddard, Tammy" initials="GT" lastIdx="2" clrIdx="0">
    <p:extLst>
      <p:ext uri="{19B8F6BF-5375-455C-9EA6-DF929625EA0E}">
        <p15:presenceInfo xmlns:p15="http://schemas.microsoft.com/office/powerpoint/2012/main" userId="S::Tammy.Goddard@justice.gov.uk::d78adb15-2ef7-4946-b0f0-f690891709e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A5A1"/>
    <a:srgbClr val="575C96"/>
    <a:srgbClr val="003057"/>
    <a:srgbClr val="A7DFF5"/>
    <a:srgbClr val="006D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9912DD-E71B-AA24-CED7-7BA39CA8618C}" v="52" dt="2022-09-08T13:31:23.938"/>
    <p1510:client id="{FA8F2A5C-BC7E-4592-A72D-4F5710986645}" v="379" dt="2022-09-08T13:59:37.257"/>
  </p1510:revLst>
</p1510:revInfo>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5" d="100"/>
          <a:sy n="115" d="100"/>
        </p:scale>
        <p:origin x="634"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38"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mpbell, John (LAA)" userId="S::john.campbell@justice.gov.uk::27af0d32-deb2-46fe-8885-07561a7aae9d" providerId="AD" clId="Web-{3C9912DD-E71B-AA24-CED7-7BA39CA8618C}"/>
    <pc:docChg chg="modSld">
      <pc:chgData name="Campbell, John (LAA)" userId="S::john.campbell@justice.gov.uk::27af0d32-deb2-46fe-8885-07561a7aae9d" providerId="AD" clId="Web-{3C9912DD-E71B-AA24-CED7-7BA39CA8618C}" dt="2022-09-08T13:31:23.938" v="54" actId="20577"/>
      <pc:docMkLst>
        <pc:docMk/>
      </pc:docMkLst>
      <pc:sldChg chg="modSp">
        <pc:chgData name="Campbell, John (LAA)" userId="S::john.campbell@justice.gov.uk::27af0d32-deb2-46fe-8885-07561a7aae9d" providerId="AD" clId="Web-{3C9912DD-E71B-AA24-CED7-7BA39CA8618C}" dt="2022-09-08T13:31:23.938" v="54" actId="20577"/>
        <pc:sldMkLst>
          <pc:docMk/>
          <pc:sldMk cId="3618750653" sldId="373"/>
        </pc:sldMkLst>
        <pc:spChg chg="mod">
          <ac:chgData name="Campbell, John (LAA)" userId="S::john.campbell@justice.gov.uk::27af0d32-deb2-46fe-8885-07561a7aae9d" providerId="AD" clId="Web-{3C9912DD-E71B-AA24-CED7-7BA39CA8618C}" dt="2022-09-08T13:31:23.938" v="54" actId="20577"/>
          <ac:spMkLst>
            <pc:docMk/>
            <pc:sldMk cId="3618750653" sldId="373"/>
            <ac:spMk id="8" creationId="{046A6978-E867-401E-A8B1-5159E0F080FB}"/>
          </ac:spMkLst>
        </pc:spChg>
      </pc:sldChg>
      <pc:sldChg chg="modSp">
        <pc:chgData name="Campbell, John (LAA)" userId="S::john.campbell@justice.gov.uk::27af0d32-deb2-46fe-8885-07561a7aae9d" providerId="AD" clId="Web-{3C9912DD-E71B-AA24-CED7-7BA39CA8618C}" dt="2022-09-08T13:28:04.439" v="3" actId="20577"/>
        <pc:sldMkLst>
          <pc:docMk/>
          <pc:sldMk cId="146054331" sldId="384"/>
        </pc:sldMkLst>
        <pc:graphicFrameChg chg="modGraphic">
          <ac:chgData name="Campbell, John (LAA)" userId="S::john.campbell@justice.gov.uk::27af0d32-deb2-46fe-8885-07561a7aae9d" providerId="AD" clId="Web-{3C9912DD-E71B-AA24-CED7-7BA39CA8618C}" dt="2022-09-08T13:28:04.439" v="3" actId="20577"/>
          <ac:graphicFrameMkLst>
            <pc:docMk/>
            <pc:sldMk cId="146054331" sldId="384"/>
            <ac:graphicFrameMk id="10" creationId="{6A12FCA7-D3BB-4D73-946A-656CE3CFAF8D}"/>
          </ac:graphicFrameMkLst>
        </pc:graphicFrameChg>
      </pc:sldChg>
    </pc:docChg>
  </pc:docChgLst>
  <pc:docChgLst>
    <pc:chgData name="Campbell, John (LAA)" userId="S::john.campbell@justice.gov.uk::27af0d32-deb2-46fe-8885-07561a7aae9d" providerId="AD" clId="Web-{063AA462-BF9B-3E09-19DD-4EA537E6883D}"/>
    <pc:docChg chg="modSld">
      <pc:chgData name="Campbell, John (LAA)" userId="S::john.campbell@justice.gov.uk::27af0d32-deb2-46fe-8885-07561a7aae9d" providerId="AD" clId="Web-{063AA462-BF9B-3E09-19DD-4EA537E6883D}" dt="2022-09-06T07:30:16.419" v="11" actId="20577"/>
      <pc:docMkLst>
        <pc:docMk/>
      </pc:docMkLst>
      <pc:sldChg chg="modSp">
        <pc:chgData name="Campbell, John (LAA)" userId="S::john.campbell@justice.gov.uk::27af0d32-deb2-46fe-8885-07561a7aae9d" providerId="AD" clId="Web-{063AA462-BF9B-3E09-19DD-4EA537E6883D}" dt="2022-09-06T07:21:32.046" v="7" actId="20577"/>
        <pc:sldMkLst>
          <pc:docMk/>
          <pc:sldMk cId="870771947" sldId="375"/>
        </pc:sldMkLst>
        <pc:spChg chg="mod">
          <ac:chgData name="Campbell, John (LAA)" userId="S::john.campbell@justice.gov.uk::27af0d32-deb2-46fe-8885-07561a7aae9d" providerId="AD" clId="Web-{063AA462-BF9B-3E09-19DD-4EA537E6883D}" dt="2022-09-06T07:21:32.046" v="7" actId="20577"/>
          <ac:spMkLst>
            <pc:docMk/>
            <pc:sldMk cId="870771947" sldId="375"/>
            <ac:spMk id="7" creationId="{927BC644-D859-4446-8B82-23C22E363314}"/>
          </ac:spMkLst>
        </pc:spChg>
      </pc:sldChg>
      <pc:sldChg chg="modSp">
        <pc:chgData name="Campbell, John (LAA)" userId="S::john.campbell@justice.gov.uk::27af0d32-deb2-46fe-8885-07561a7aae9d" providerId="AD" clId="Web-{063AA462-BF9B-3E09-19DD-4EA537E6883D}" dt="2022-09-06T07:30:16.419" v="11" actId="20577"/>
        <pc:sldMkLst>
          <pc:docMk/>
          <pc:sldMk cId="926365329" sldId="381"/>
        </pc:sldMkLst>
        <pc:spChg chg="mod">
          <ac:chgData name="Campbell, John (LAA)" userId="S::john.campbell@justice.gov.uk::27af0d32-deb2-46fe-8885-07561a7aae9d" providerId="AD" clId="Web-{063AA462-BF9B-3E09-19DD-4EA537E6883D}" dt="2022-09-06T07:30:16.419" v="11" actId="20577"/>
          <ac:spMkLst>
            <pc:docMk/>
            <pc:sldMk cId="926365329" sldId="381"/>
            <ac:spMk id="3" creationId="{E952CAF7-B755-4185-90A6-38FFBB8B4F8A}"/>
          </ac:spMkLst>
        </pc:spChg>
      </pc:sldChg>
    </pc:docChg>
  </pc:docChgLst>
  <pc:docChgLst>
    <pc:chgData name="Campbell, John (LAA)" userId="S::john.campbell@justice.gov.uk::27af0d32-deb2-46fe-8885-07561a7aae9d" providerId="AD" clId="Web-{4EEA7F31-D04B-2C9C-56BA-56EE7AD43236}"/>
    <pc:docChg chg="addSld modSld sldOrd">
      <pc:chgData name="Campbell, John (LAA)" userId="S::john.campbell@justice.gov.uk::27af0d32-deb2-46fe-8885-07561a7aae9d" providerId="AD" clId="Web-{4EEA7F31-D04B-2C9C-56BA-56EE7AD43236}" dt="2022-09-07T12:22:52.142" v="304" actId="1076"/>
      <pc:docMkLst>
        <pc:docMk/>
      </pc:docMkLst>
      <pc:sldChg chg="modSp">
        <pc:chgData name="Campbell, John (LAA)" userId="S::john.campbell@justice.gov.uk::27af0d32-deb2-46fe-8885-07561a7aae9d" providerId="AD" clId="Web-{4EEA7F31-D04B-2C9C-56BA-56EE7AD43236}" dt="2022-09-07T10:16:13.507" v="18" actId="20577"/>
        <pc:sldMkLst>
          <pc:docMk/>
          <pc:sldMk cId="2034274229" sldId="258"/>
        </pc:sldMkLst>
        <pc:spChg chg="mod">
          <ac:chgData name="Campbell, John (LAA)" userId="S::john.campbell@justice.gov.uk::27af0d32-deb2-46fe-8885-07561a7aae9d" providerId="AD" clId="Web-{4EEA7F31-D04B-2C9C-56BA-56EE7AD43236}" dt="2022-09-07T10:16:13.507" v="18" actId="20577"/>
          <ac:spMkLst>
            <pc:docMk/>
            <pc:sldMk cId="2034274229" sldId="258"/>
            <ac:spMk id="11" creationId="{8946D941-69F5-4D75-9CBE-0B026873E015}"/>
          </ac:spMkLst>
        </pc:spChg>
      </pc:sldChg>
      <pc:sldChg chg="modSp">
        <pc:chgData name="Campbell, John (LAA)" userId="S::john.campbell@justice.gov.uk::27af0d32-deb2-46fe-8885-07561a7aae9d" providerId="AD" clId="Web-{4EEA7F31-D04B-2C9C-56BA-56EE7AD43236}" dt="2022-09-07T11:27:42.574" v="274" actId="20577"/>
        <pc:sldMkLst>
          <pc:docMk/>
          <pc:sldMk cId="488748919" sldId="277"/>
        </pc:sldMkLst>
        <pc:spChg chg="mod">
          <ac:chgData name="Campbell, John (LAA)" userId="S::john.campbell@justice.gov.uk::27af0d32-deb2-46fe-8885-07561a7aae9d" providerId="AD" clId="Web-{4EEA7F31-D04B-2C9C-56BA-56EE7AD43236}" dt="2022-09-07T11:27:42.574" v="274" actId="20577"/>
          <ac:spMkLst>
            <pc:docMk/>
            <pc:sldMk cId="488748919" sldId="277"/>
            <ac:spMk id="4" creationId="{799D1765-84F4-49FB-915F-BC0BAF0510D3}"/>
          </ac:spMkLst>
        </pc:spChg>
      </pc:sldChg>
      <pc:sldChg chg="ord">
        <pc:chgData name="Campbell, John (LAA)" userId="S::john.campbell@justice.gov.uk::27af0d32-deb2-46fe-8885-07561a7aae9d" providerId="AD" clId="Web-{4EEA7F31-D04B-2C9C-56BA-56EE7AD43236}" dt="2022-09-07T10:49:11.365" v="232"/>
        <pc:sldMkLst>
          <pc:docMk/>
          <pc:sldMk cId="1755542387" sldId="279"/>
        </pc:sldMkLst>
      </pc:sldChg>
      <pc:sldChg chg="modSp">
        <pc:chgData name="Campbell, John (LAA)" userId="S::john.campbell@justice.gov.uk::27af0d32-deb2-46fe-8885-07561a7aae9d" providerId="AD" clId="Web-{4EEA7F31-D04B-2C9C-56BA-56EE7AD43236}" dt="2022-09-07T11:43:25.221" v="286" actId="20577"/>
        <pc:sldMkLst>
          <pc:docMk/>
          <pc:sldMk cId="1767773630" sldId="283"/>
        </pc:sldMkLst>
        <pc:spChg chg="mod">
          <ac:chgData name="Campbell, John (LAA)" userId="S::john.campbell@justice.gov.uk::27af0d32-deb2-46fe-8885-07561a7aae9d" providerId="AD" clId="Web-{4EEA7F31-D04B-2C9C-56BA-56EE7AD43236}" dt="2022-09-07T11:43:25.221" v="286" actId="20577"/>
          <ac:spMkLst>
            <pc:docMk/>
            <pc:sldMk cId="1767773630" sldId="283"/>
            <ac:spMk id="3" creationId="{54A77F2F-4C1F-48E2-A23A-1656096F6870}"/>
          </ac:spMkLst>
        </pc:spChg>
      </pc:sldChg>
      <pc:sldChg chg="modSp">
        <pc:chgData name="Campbell, John (LAA)" userId="S::john.campbell@justice.gov.uk::27af0d32-deb2-46fe-8885-07561a7aae9d" providerId="AD" clId="Web-{4EEA7F31-D04B-2C9C-56BA-56EE7AD43236}" dt="2022-09-07T10:22:20.875" v="90" actId="20577"/>
        <pc:sldMkLst>
          <pc:docMk/>
          <pc:sldMk cId="870771947" sldId="375"/>
        </pc:sldMkLst>
        <pc:spChg chg="mod">
          <ac:chgData name="Campbell, John (LAA)" userId="S::john.campbell@justice.gov.uk::27af0d32-deb2-46fe-8885-07561a7aae9d" providerId="AD" clId="Web-{4EEA7F31-D04B-2C9C-56BA-56EE7AD43236}" dt="2022-09-07T10:22:20.875" v="90" actId="20577"/>
          <ac:spMkLst>
            <pc:docMk/>
            <pc:sldMk cId="870771947" sldId="375"/>
            <ac:spMk id="8" creationId="{16F3801A-3256-4210-A43A-67E7762BFA9C}"/>
          </ac:spMkLst>
        </pc:spChg>
      </pc:sldChg>
      <pc:sldChg chg="modSp">
        <pc:chgData name="Campbell, John (LAA)" userId="S::john.campbell@justice.gov.uk::27af0d32-deb2-46fe-8885-07561a7aae9d" providerId="AD" clId="Web-{4EEA7F31-D04B-2C9C-56BA-56EE7AD43236}" dt="2022-09-07T12:22:52.142" v="304" actId="1076"/>
        <pc:sldMkLst>
          <pc:docMk/>
          <pc:sldMk cId="2574615927" sldId="376"/>
        </pc:sldMkLst>
        <pc:spChg chg="mod">
          <ac:chgData name="Campbell, John (LAA)" userId="S::john.campbell@justice.gov.uk::27af0d32-deb2-46fe-8885-07561a7aae9d" providerId="AD" clId="Web-{4EEA7F31-D04B-2C9C-56BA-56EE7AD43236}" dt="2022-09-07T12:22:52.142" v="304" actId="1076"/>
          <ac:spMkLst>
            <pc:docMk/>
            <pc:sldMk cId="2574615927" sldId="376"/>
            <ac:spMk id="2" creationId="{73FEDB40-A234-4DFE-BD8C-E1238BFF42CE}"/>
          </ac:spMkLst>
        </pc:spChg>
        <pc:spChg chg="mod">
          <ac:chgData name="Campbell, John (LAA)" userId="S::john.campbell@justice.gov.uk::27af0d32-deb2-46fe-8885-07561a7aae9d" providerId="AD" clId="Web-{4EEA7F31-D04B-2C9C-56BA-56EE7AD43236}" dt="2022-09-07T10:40:20.993" v="222" actId="20577"/>
          <ac:spMkLst>
            <pc:docMk/>
            <pc:sldMk cId="2574615927" sldId="376"/>
            <ac:spMk id="3" creationId="{52E55407-0CED-4BB1-A85E-E0DBB4199FF7}"/>
          </ac:spMkLst>
        </pc:spChg>
        <pc:spChg chg="mod">
          <ac:chgData name="Campbell, John (LAA)" userId="S::john.campbell@justice.gov.uk::27af0d32-deb2-46fe-8885-07561a7aae9d" providerId="AD" clId="Web-{4EEA7F31-D04B-2C9C-56BA-56EE7AD43236}" dt="2022-09-07T10:40:42.666" v="227" actId="1076"/>
          <ac:spMkLst>
            <pc:docMk/>
            <pc:sldMk cId="2574615927" sldId="376"/>
            <ac:spMk id="7" creationId="{0CA45FE9-AFB0-4A8C-BD4C-AA1E17584CFD}"/>
          </ac:spMkLst>
        </pc:spChg>
      </pc:sldChg>
      <pc:sldChg chg="modSp ord">
        <pc:chgData name="Campbell, John (LAA)" userId="S::john.campbell@justice.gov.uk::27af0d32-deb2-46fe-8885-07561a7aae9d" providerId="AD" clId="Web-{4EEA7F31-D04B-2C9C-56BA-56EE7AD43236}" dt="2022-09-07T10:31:26.450" v="113" actId="20577"/>
        <pc:sldMkLst>
          <pc:docMk/>
          <pc:sldMk cId="2460537586" sldId="377"/>
        </pc:sldMkLst>
        <pc:spChg chg="mod">
          <ac:chgData name="Campbell, John (LAA)" userId="S::john.campbell@justice.gov.uk::27af0d32-deb2-46fe-8885-07561a7aae9d" providerId="AD" clId="Web-{4EEA7F31-D04B-2C9C-56BA-56EE7AD43236}" dt="2022-09-07T10:31:26.450" v="113" actId="20577"/>
          <ac:spMkLst>
            <pc:docMk/>
            <pc:sldMk cId="2460537586" sldId="377"/>
            <ac:spMk id="8" creationId="{7DEEC239-603B-44CF-A830-97BE28F5668D}"/>
          </ac:spMkLst>
        </pc:spChg>
      </pc:sldChg>
      <pc:sldChg chg="modSp">
        <pc:chgData name="Campbell, John (LAA)" userId="S::john.campbell@justice.gov.uk::27af0d32-deb2-46fe-8885-07561a7aae9d" providerId="AD" clId="Web-{4EEA7F31-D04B-2C9C-56BA-56EE7AD43236}" dt="2022-09-07T10:56:20.453" v="269" actId="20577"/>
        <pc:sldMkLst>
          <pc:docMk/>
          <pc:sldMk cId="291128010" sldId="378"/>
        </pc:sldMkLst>
        <pc:spChg chg="mod">
          <ac:chgData name="Campbell, John (LAA)" userId="S::john.campbell@justice.gov.uk::27af0d32-deb2-46fe-8885-07561a7aae9d" providerId="AD" clId="Web-{4EEA7F31-D04B-2C9C-56BA-56EE7AD43236}" dt="2022-09-07T10:56:20.453" v="269" actId="20577"/>
          <ac:spMkLst>
            <pc:docMk/>
            <pc:sldMk cId="291128010" sldId="378"/>
            <ac:spMk id="6" creationId="{C1466E8D-8AC6-4458-9255-FB816B23334A}"/>
          </ac:spMkLst>
        </pc:spChg>
        <pc:spChg chg="mod">
          <ac:chgData name="Campbell, John (LAA)" userId="S::john.campbell@justice.gov.uk::27af0d32-deb2-46fe-8885-07561a7aae9d" providerId="AD" clId="Web-{4EEA7F31-D04B-2C9C-56BA-56EE7AD43236}" dt="2022-09-07T10:32:00.357" v="115" actId="20577"/>
          <ac:spMkLst>
            <pc:docMk/>
            <pc:sldMk cId="291128010" sldId="378"/>
            <ac:spMk id="8" creationId="{E3B9F459-3C72-411B-A23E-6A8C238DCDD8}"/>
          </ac:spMkLst>
        </pc:spChg>
      </pc:sldChg>
      <pc:sldChg chg="modSp">
        <pc:chgData name="Campbell, John (LAA)" userId="S::john.campbell@justice.gov.uk::27af0d32-deb2-46fe-8885-07561a7aae9d" providerId="AD" clId="Web-{4EEA7F31-D04B-2C9C-56BA-56EE7AD43236}" dt="2022-09-07T11:33:18.676" v="275" actId="1076"/>
        <pc:sldMkLst>
          <pc:docMk/>
          <pc:sldMk cId="146054331" sldId="384"/>
        </pc:sldMkLst>
        <pc:graphicFrameChg chg="mod">
          <ac:chgData name="Campbell, John (LAA)" userId="S::john.campbell@justice.gov.uk::27af0d32-deb2-46fe-8885-07561a7aae9d" providerId="AD" clId="Web-{4EEA7F31-D04B-2C9C-56BA-56EE7AD43236}" dt="2022-09-07T11:33:18.676" v="275" actId="1076"/>
          <ac:graphicFrameMkLst>
            <pc:docMk/>
            <pc:sldMk cId="146054331" sldId="384"/>
            <ac:graphicFrameMk id="10" creationId="{6A12FCA7-D3BB-4D73-946A-656CE3CFAF8D}"/>
          </ac:graphicFrameMkLst>
        </pc:graphicFrameChg>
      </pc:sldChg>
      <pc:sldChg chg="addSp delSp modSp new mod modClrScheme chgLayout">
        <pc:chgData name="Campbell, John (LAA)" userId="S::john.campbell@justice.gov.uk::27af0d32-deb2-46fe-8885-07561a7aae9d" providerId="AD" clId="Web-{4EEA7F31-D04B-2C9C-56BA-56EE7AD43236}" dt="2022-09-07T11:45:07.020" v="301" actId="1076"/>
        <pc:sldMkLst>
          <pc:docMk/>
          <pc:sldMk cId="3039881527" sldId="385"/>
        </pc:sldMkLst>
        <pc:spChg chg="del">
          <ac:chgData name="Campbell, John (LAA)" userId="S::john.campbell@justice.gov.uk::27af0d32-deb2-46fe-8885-07561a7aae9d" providerId="AD" clId="Web-{4EEA7F31-D04B-2C9C-56BA-56EE7AD43236}" dt="2022-09-07T11:44:12.441" v="288"/>
          <ac:spMkLst>
            <pc:docMk/>
            <pc:sldMk cId="3039881527" sldId="385"/>
            <ac:spMk id="2" creationId="{E510AE2C-1158-988F-A1D2-CEAF4F9EE7E7}"/>
          </ac:spMkLst>
        </pc:spChg>
        <pc:spChg chg="mod ord">
          <ac:chgData name="Campbell, John (LAA)" userId="S::john.campbell@justice.gov.uk::27af0d32-deb2-46fe-8885-07561a7aae9d" providerId="AD" clId="Web-{4EEA7F31-D04B-2C9C-56BA-56EE7AD43236}" dt="2022-09-07T11:45:07.020" v="301" actId="1076"/>
          <ac:spMkLst>
            <pc:docMk/>
            <pc:sldMk cId="3039881527" sldId="385"/>
            <ac:spMk id="3" creationId="{1E33F83C-DA9B-B283-9F30-2DDE89F90D6D}"/>
          </ac:spMkLst>
        </pc:spChg>
        <pc:spChg chg="mod ord">
          <ac:chgData name="Campbell, John (LAA)" userId="S::john.campbell@justice.gov.uk::27af0d32-deb2-46fe-8885-07561a7aae9d" providerId="AD" clId="Web-{4EEA7F31-D04B-2C9C-56BA-56EE7AD43236}" dt="2022-09-07T11:44:12.441" v="288"/>
          <ac:spMkLst>
            <pc:docMk/>
            <pc:sldMk cId="3039881527" sldId="385"/>
            <ac:spMk id="4" creationId="{C4242673-8D78-55AC-CE06-B09811751760}"/>
          </ac:spMkLst>
        </pc:spChg>
        <pc:spChg chg="mod ord">
          <ac:chgData name="Campbell, John (LAA)" userId="S::john.campbell@justice.gov.uk::27af0d32-deb2-46fe-8885-07561a7aae9d" providerId="AD" clId="Web-{4EEA7F31-D04B-2C9C-56BA-56EE7AD43236}" dt="2022-09-07T11:44:12.441" v="288"/>
          <ac:spMkLst>
            <pc:docMk/>
            <pc:sldMk cId="3039881527" sldId="385"/>
            <ac:spMk id="5" creationId="{2BD24E8E-207F-4CF6-BB08-B0B5E2EB6540}"/>
          </ac:spMkLst>
        </pc:spChg>
        <pc:spChg chg="add del mod ord">
          <ac:chgData name="Campbell, John (LAA)" userId="S::john.campbell@justice.gov.uk::27af0d32-deb2-46fe-8885-07561a7aae9d" providerId="AD" clId="Web-{4EEA7F31-D04B-2C9C-56BA-56EE7AD43236}" dt="2022-09-07T11:45:01.848" v="300"/>
          <ac:spMkLst>
            <pc:docMk/>
            <pc:sldMk cId="3039881527" sldId="385"/>
            <ac:spMk id="6" creationId="{452AF030-476A-4C6F-A60E-C8842271F44F}"/>
          </ac:spMkLst>
        </pc:spChg>
      </pc:sldChg>
      <pc:sldChg chg="add">
        <pc:chgData name="Campbell, John (LAA)" userId="S::john.campbell@justice.gov.uk::27af0d32-deb2-46fe-8885-07561a7aae9d" providerId="AD" clId="Web-{4EEA7F31-D04B-2C9C-56BA-56EE7AD43236}" dt="2022-09-07T11:46:47.101" v="302"/>
        <pc:sldMkLst>
          <pc:docMk/>
          <pc:sldMk cId="2914792422" sldId="386"/>
        </pc:sldMkLst>
      </pc:sldChg>
    </pc:docChg>
  </pc:docChgLst>
  <pc:docChgLst>
    <pc:chgData name="Campbell, John (LAA)" userId="S::john.campbell@justice.gov.uk::27af0d32-deb2-46fe-8885-07561a7aae9d" providerId="AD" clId="Web-{42456BE5-7B65-4B58-1250-642353432BC4}"/>
    <pc:docChg chg="modSld">
      <pc:chgData name="Campbell, John (LAA)" userId="S::john.campbell@justice.gov.uk::27af0d32-deb2-46fe-8885-07561a7aae9d" providerId="AD" clId="Web-{42456BE5-7B65-4B58-1250-642353432BC4}" dt="2022-09-08T13:25:59.618" v="12" actId="20577"/>
      <pc:docMkLst>
        <pc:docMk/>
      </pc:docMkLst>
      <pc:sldChg chg="modSp">
        <pc:chgData name="Campbell, John (LAA)" userId="S::john.campbell@justice.gov.uk::27af0d32-deb2-46fe-8885-07561a7aae9d" providerId="AD" clId="Web-{42456BE5-7B65-4B58-1250-642353432BC4}" dt="2022-09-08T13:25:59.618" v="12" actId="20577"/>
        <pc:sldMkLst>
          <pc:docMk/>
          <pc:sldMk cId="146054331" sldId="384"/>
        </pc:sldMkLst>
        <pc:graphicFrameChg chg="modGraphic">
          <ac:chgData name="Campbell, John (LAA)" userId="S::john.campbell@justice.gov.uk::27af0d32-deb2-46fe-8885-07561a7aae9d" providerId="AD" clId="Web-{42456BE5-7B65-4B58-1250-642353432BC4}" dt="2022-09-08T13:25:59.618" v="12" actId="20577"/>
          <ac:graphicFrameMkLst>
            <pc:docMk/>
            <pc:sldMk cId="146054331" sldId="384"/>
            <ac:graphicFrameMk id="10" creationId="{6A12FCA7-D3BB-4D73-946A-656CE3CFAF8D}"/>
          </ac:graphicFrameMkLst>
        </pc:graphicFrameChg>
      </pc:sldChg>
    </pc:docChg>
  </pc:docChgLst>
  <pc:docChgLst>
    <pc:chgData name="Campbell, John (LAA)" userId="S::john.campbell@justice.gov.uk::27af0d32-deb2-46fe-8885-07561a7aae9d" providerId="AD" clId="Web-{194C91D9-5369-23A1-8E9F-07F6B6A2675A}"/>
    <pc:docChg chg="modSld">
      <pc:chgData name="Campbell, John (LAA)" userId="S::john.campbell@justice.gov.uk::27af0d32-deb2-46fe-8885-07561a7aae9d" providerId="AD" clId="Web-{194C91D9-5369-23A1-8E9F-07F6B6A2675A}" dt="2022-09-06T06:16:13.688" v="9" actId="20577"/>
      <pc:docMkLst>
        <pc:docMk/>
      </pc:docMkLst>
      <pc:sldChg chg="modSp">
        <pc:chgData name="Campbell, John (LAA)" userId="S::john.campbell@justice.gov.uk::27af0d32-deb2-46fe-8885-07561a7aae9d" providerId="AD" clId="Web-{194C91D9-5369-23A1-8E9F-07F6B6A2675A}" dt="2022-09-06T06:15:28.343" v="1" actId="20577"/>
        <pc:sldMkLst>
          <pc:docMk/>
          <pc:sldMk cId="870771947" sldId="375"/>
        </pc:sldMkLst>
        <pc:spChg chg="mod">
          <ac:chgData name="Campbell, John (LAA)" userId="S::john.campbell@justice.gov.uk::27af0d32-deb2-46fe-8885-07561a7aae9d" providerId="AD" clId="Web-{194C91D9-5369-23A1-8E9F-07F6B6A2675A}" dt="2022-09-06T06:15:28.343" v="1" actId="20577"/>
          <ac:spMkLst>
            <pc:docMk/>
            <pc:sldMk cId="870771947" sldId="375"/>
            <ac:spMk id="7" creationId="{927BC644-D859-4446-8B82-23C22E363314}"/>
          </ac:spMkLst>
        </pc:spChg>
      </pc:sldChg>
      <pc:sldChg chg="modSp">
        <pc:chgData name="Campbell, John (LAA)" userId="S::john.campbell@justice.gov.uk::27af0d32-deb2-46fe-8885-07561a7aae9d" providerId="AD" clId="Web-{194C91D9-5369-23A1-8E9F-07F6B6A2675A}" dt="2022-09-06T06:15:51.453" v="5" actId="20577"/>
        <pc:sldMkLst>
          <pc:docMk/>
          <pc:sldMk cId="2460537586" sldId="377"/>
        </pc:sldMkLst>
        <pc:spChg chg="mod">
          <ac:chgData name="Campbell, John (LAA)" userId="S::john.campbell@justice.gov.uk::27af0d32-deb2-46fe-8885-07561a7aae9d" providerId="AD" clId="Web-{194C91D9-5369-23A1-8E9F-07F6B6A2675A}" dt="2022-09-06T06:15:51.453" v="5" actId="20577"/>
          <ac:spMkLst>
            <pc:docMk/>
            <pc:sldMk cId="2460537586" sldId="377"/>
            <ac:spMk id="3" creationId="{E93C280F-2B0B-4E3B-8337-53CDB6172737}"/>
          </ac:spMkLst>
        </pc:spChg>
      </pc:sldChg>
      <pc:sldChg chg="modSp">
        <pc:chgData name="Campbell, John (LAA)" userId="S::john.campbell@justice.gov.uk::27af0d32-deb2-46fe-8885-07561a7aae9d" providerId="AD" clId="Web-{194C91D9-5369-23A1-8E9F-07F6B6A2675A}" dt="2022-09-06T06:16:13.688" v="9" actId="20577"/>
        <pc:sldMkLst>
          <pc:docMk/>
          <pc:sldMk cId="291128010" sldId="378"/>
        </pc:sldMkLst>
        <pc:spChg chg="mod">
          <ac:chgData name="Campbell, John (LAA)" userId="S::john.campbell@justice.gov.uk::27af0d32-deb2-46fe-8885-07561a7aae9d" providerId="AD" clId="Web-{194C91D9-5369-23A1-8E9F-07F6B6A2675A}" dt="2022-09-06T06:16:13.688" v="9" actId="20577"/>
          <ac:spMkLst>
            <pc:docMk/>
            <pc:sldMk cId="291128010" sldId="378"/>
            <ac:spMk id="6" creationId="{C1466E8D-8AC6-4458-9255-FB816B23334A}"/>
          </ac:spMkLst>
        </pc:spChg>
      </pc:sldChg>
    </pc:docChg>
  </pc:docChgLst>
  <pc:docChgLst>
    <pc:chgData name="Goddard, Tammy" userId="d78adb15-2ef7-4946-b0f0-f690891709e6" providerId="ADAL" clId="{FA8F2A5C-BC7E-4592-A72D-4F5710986645}"/>
    <pc:docChg chg="undo custSel addSld delSld modSld sldOrd">
      <pc:chgData name="Goddard, Tammy" userId="d78adb15-2ef7-4946-b0f0-f690891709e6" providerId="ADAL" clId="{FA8F2A5C-BC7E-4592-A72D-4F5710986645}" dt="2022-09-08T14:01:22.132" v="1340" actId="1076"/>
      <pc:docMkLst>
        <pc:docMk/>
      </pc:docMkLst>
      <pc:sldChg chg="modSp mod">
        <pc:chgData name="Goddard, Tammy" userId="d78adb15-2ef7-4946-b0f0-f690891709e6" providerId="ADAL" clId="{FA8F2A5C-BC7E-4592-A72D-4F5710986645}" dt="2022-09-08T09:43:42.058" v="1324" actId="14100"/>
        <pc:sldMkLst>
          <pc:docMk/>
          <pc:sldMk cId="2034274229" sldId="258"/>
        </pc:sldMkLst>
        <pc:spChg chg="mod">
          <ac:chgData name="Goddard, Tammy" userId="d78adb15-2ef7-4946-b0f0-f690891709e6" providerId="ADAL" clId="{FA8F2A5C-BC7E-4592-A72D-4F5710986645}" dt="2022-09-08T09:43:42.058" v="1324" actId="14100"/>
          <ac:spMkLst>
            <pc:docMk/>
            <pc:sldMk cId="2034274229" sldId="258"/>
            <ac:spMk id="22" creationId="{4430A96E-AAE9-4F88-9369-867CBBEBAF2B}"/>
          </ac:spMkLst>
        </pc:spChg>
      </pc:sldChg>
      <pc:sldChg chg="modSp mod">
        <pc:chgData name="Goddard, Tammy" userId="d78adb15-2ef7-4946-b0f0-f690891709e6" providerId="ADAL" clId="{FA8F2A5C-BC7E-4592-A72D-4F5710986645}" dt="2022-09-08T07:01:56.701" v="1175" actId="20577"/>
        <pc:sldMkLst>
          <pc:docMk/>
          <pc:sldMk cId="1507914486" sldId="265"/>
        </pc:sldMkLst>
        <pc:spChg chg="mod">
          <ac:chgData name="Goddard, Tammy" userId="d78adb15-2ef7-4946-b0f0-f690891709e6" providerId="ADAL" clId="{FA8F2A5C-BC7E-4592-A72D-4F5710986645}" dt="2022-09-08T07:01:56.701" v="1175" actId="20577"/>
          <ac:spMkLst>
            <pc:docMk/>
            <pc:sldMk cId="1507914486" sldId="265"/>
            <ac:spMk id="2" creationId="{DDC6D7F9-0FA4-494B-86D7-DE374A3DC1E3}"/>
          </ac:spMkLst>
        </pc:spChg>
      </pc:sldChg>
      <pc:sldChg chg="modSp mod">
        <pc:chgData name="Goddard, Tammy" userId="d78adb15-2ef7-4946-b0f0-f690891709e6" providerId="ADAL" clId="{FA8F2A5C-BC7E-4592-A72D-4F5710986645}" dt="2022-08-24T11:53:38.030" v="697" actId="692"/>
        <pc:sldMkLst>
          <pc:docMk/>
          <pc:sldMk cId="710140831" sldId="272"/>
        </pc:sldMkLst>
        <pc:spChg chg="ord">
          <ac:chgData name="Goddard, Tammy" userId="d78adb15-2ef7-4946-b0f0-f690891709e6" providerId="ADAL" clId="{FA8F2A5C-BC7E-4592-A72D-4F5710986645}" dt="2022-08-24T11:37:42.348" v="337"/>
          <ac:spMkLst>
            <pc:docMk/>
            <pc:sldMk cId="710140831" sldId="272"/>
            <ac:spMk id="5" creationId="{A54C86D1-D72F-45D3-95A9-7B82DD661E73}"/>
          </ac:spMkLst>
        </pc:spChg>
        <pc:spChg chg="mod">
          <ac:chgData name="Goddard, Tammy" userId="d78adb15-2ef7-4946-b0f0-f690891709e6" providerId="ADAL" clId="{FA8F2A5C-BC7E-4592-A72D-4F5710986645}" dt="2022-08-24T11:53:01.623" v="689" actId="14100"/>
          <ac:spMkLst>
            <pc:docMk/>
            <pc:sldMk cId="710140831" sldId="272"/>
            <ac:spMk id="6" creationId="{556FF008-3D73-4D6C-A93B-19308D6AA9E9}"/>
          </ac:spMkLst>
        </pc:spChg>
        <pc:spChg chg="mod ord">
          <ac:chgData name="Goddard, Tammy" userId="d78adb15-2ef7-4946-b0f0-f690891709e6" providerId="ADAL" clId="{FA8F2A5C-BC7E-4592-A72D-4F5710986645}" dt="2022-08-24T11:53:19.121" v="693" actId="20577"/>
          <ac:spMkLst>
            <pc:docMk/>
            <pc:sldMk cId="710140831" sldId="272"/>
            <ac:spMk id="9" creationId="{FF949AD4-6B40-4996-9D16-36171D3ECADD}"/>
          </ac:spMkLst>
        </pc:spChg>
        <pc:picChg chg="mod ord">
          <ac:chgData name="Goddard, Tammy" userId="d78adb15-2ef7-4946-b0f0-f690891709e6" providerId="ADAL" clId="{FA8F2A5C-BC7E-4592-A72D-4F5710986645}" dt="2022-08-24T11:53:38.030" v="697" actId="692"/>
          <ac:picMkLst>
            <pc:docMk/>
            <pc:sldMk cId="710140831" sldId="272"/>
            <ac:picMk id="11" creationId="{D53E05FB-936D-45CB-99DF-CFBC3F5EE8D6}"/>
          </ac:picMkLst>
        </pc:picChg>
      </pc:sldChg>
      <pc:sldChg chg="addSp delSp modSp mod delAnim modAnim">
        <pc:chgData name="Goddard, Tammy" userId="d78adb15-2ef7-4946-b0f0-f690891709e6" providerId="ADAL" clId="{FA8F2A5C-BC7E-4592-A72D-4F5710986645}" dt="2022-09-08T06:58:53.421" v="1141" actId="20577"/>
        <pc:sldMkLst>
          <pc:docMk/>
          <pc:sldMk cId="2141705395" sldId="273"/>
        </pc:sldMkLst>
        <pc:spChg chg="add mod ord">
          <ac:chgData name="Goddard, Tammy" userId="d78adb15-2ef7-4946-b0f0-f690891709e6" providerId="ADAL" clId="{FA8F2A5C-BC7E-4592-A72D-4F5710986645}" dt="2022-08-24T12:01:22.613" v="825" actId="164"/>
          <ac:spMkLst>
            <pc:docMk/>
            <pc:sldMk cId="2141705395" sldId="273"/>
            <ac:spMk id="2" creationId="{4FC91533-A405-4CFD-8FAD-D57C307D82B5}"/>
          </ac:spMkLst>
        </pc:spChg>
        <pc:spChg chg="ord">
          <ac:chgData name="Goddard, Tammy" userId="d78adb15-2ef7-4946-b0f0-f690891709e6" providerId="ADAL" clId="{FA8F2A5C-BC7E-4592-A72D-4F5710986645}" dt="2022-08-24T11:39:18.161" v="346"/>
          <ac:spMkLst>
            <pc:docMk/>
            <pc:sldMk cId="2141705395" sldId="273"/>
            <ac:spMk id="4" creationId="{DFC17392-9DD7-4F82-B8A2-7C4DAFE0FB2A}"/>
          </ac:spMkLst>
        </pc:spChg>
        <pc:spChg chg="mod">
          <ac:chgData name="Goddard, Tammy" userId="d78adb15-2ef7-4946-b0f0-f690891709e6" providerId="ADAL" clId="{FA8F2A5C-BC7E-4592-A72D-4F5710986645}" dt="2022-08-24T12:01:22.613" v="825" actId="164"/>
          <ac:spMkLst>
            <pc:docMk/>
            <pc:sldMk cId="2141705395" sldId="273"/>
            <ac:spMk id="6" creationId="{4BFB11A3-EC0E-40F1-B40F-3D60F186C4B3}"/>
          </ac:spMkLst>
        </pc:spChg>
        <pc:spChg chg="add del mod">
          <ac:chgData name="Goddard, Tammy" userId="d78adb15-2ef7-4946-b0f0-f690891709e6" providerId="ADAL" clId="{FA8F2A5C-BC7E-4592-A72D-4F5710986645}" dt="2022-08-24T11:59:39.388" v="812" actId="478"/>
          <ac:spMkLst>
            <pc:docMk/>
            <pc:sldMk cId="2141705395" sldId="273"/>
            <ac:spMk id="8" creationId="{74F32B92-3963-43BF-8222-818303ABF327}"/>
          </ac:spMkLst>
        </pc:spChg>
        <pc:spChg chg="mod">
          <ac:chgData name="Goddard, Tammy" userId="d78adb15-2ef7-4946-b0f0-f690891709e6" providerId="ADAL" clId="{FA8F2A5C-BC7E-4592-A72D-4F5710986645}" dt="2022-09-08T06:58:53.421" v="1141" actId="20577"/>
          <ac:spMkLst>
            <pc:docMk/>
            <pc:sldMk cId="2141705395" sldId="273"/>
            <ac:spMk id="9" creationId="{711D3DE7-C56D-4E4B-9307-926A88DD79D1}"/>
          </ac:spMkLst>
        </pc:spChg>
        <pc:spChg chg="mod">
          <ac:chgData name="Goddard, Tammy" userId="d78adb15-2ef7-4946-b0f0-f690891709e6" providerId="ADAL" clId="{FA8F2A5C-BC7E-4592-A72D-4F5710986645}" dt="2022-08-24T11:43:04.341" v="388" actId="20577"/>
          <ac:spMkLst>
            <pc:docMk/>
            <pc:sldMk cId="2141705395" sldId="273"/>
            <ac:spMk id="10" creationId="{A55FAE39-AA98-43A7-99B7-67F50264FFD6}"/>
          </ac:spMkLst>
        </pc:spChg>
        <pc:spChg chg="add del mod">
          <ac:chgData name="Goddard, Tammy" userId="d78adb15-2ef7-4946-b0f0-f690891709e6" providerId="ADAL" clId="{FA8F2A5C-BC7E-4592-A72D-4F5710986645}" dt="2022-08-24T12:00:08.992" v="815" actId="478"/>
          <ac:spMkLst>
            <pc:docMk/>
            <pc:sldMk cId="2141705395" sldId="273"/>
            <ac:spMk id="12" creationId="{AB384AE4-9794-4B70-B1DB-0DE02409BE96}"/>
          </ac:spMkLst>
        </pc:spChg>
        <pc:grpChg chg="add mod">
          <ac:chgData name="Goddard, Tammy" userId="d78adb15-2ef7-4946-b0f0-f690891709e6" providerId="ADAL" clId="{FA8F2A5C-BC7E-4592-A72D-4F5710986645}" dt="2022-08-24T14:03:22.204" v="1113" actId="962"/>
          <ac:grpSpMkLst>
            <pc:docMk/>
            <pc:sldMk cId="2141705395" sldId="273"/>
            <ac:grpSpMk id="3" creationId="{599743F1-BA7A-4925-B0AB-B3AB2D2F3567}"/>
          </ac:grpSpMkLst>
        </pc:grpChg>
      </pc:sldChg>
      <pc:sldChg chg="modSp mod">
        <pc:chgData name="Goddard, Tammy" userId="d78adb15-2ef7-4946-b0f0-f690891709e6" providerId="ADAL" clId="{FA8F2A5C-BC7E-4592-A72D-4F5710986645}" dt="2022-09-08T06:59:13.586" v="1145" actId="20577"/>
        <pc:sldMkLst>
          <pc:docMk/>
          <pc:sldMk cId="2615171939" sldId="275"/>
        </pc:sldMkLst>
        <pc:spChg chg="mod">
          <ac:chgData name="Goddard, Tammy" userId="d78adb15-2ef7-4946-b0f0-f690891709e6" providerId="ADAL" clId="{FA8F2A5C-BC7E-4592-A72D-4F5710986645}" dt="2022-09-08T06:59:13.586" v="1145" actId="20577"/>
          <ac:spMkLst>
            <pc:docMk/>
            <pc:sldMk cId="2615171939" sldId="275"/>
            <ac:spMk id="4" creationId="{9AADDDA2-8145-48E2-9C90-E4632D5B6199}"/>
          </ac:spMkLst>
        </pc:spChg>
        <pc:spChg chg="ord">
          <ac:chgData name="Goddard, Tammy" userId="d78adb15-2ef7-4946-b0f0-f690891709e6" providerId="ADAL" clId="{FA8F2A5C-BC7E-4592-A72D-4F5710986645}" dt="2022-08-24T11:38:28.182" v="341"/>
          <ac:spMkLst>
            <pc:docMk/>
            <pc:sldMk cId="2615171939" sldId="275"/>
            <ac:spMk id="6" creationId="{7007E73F-A765-42F4-8C95-BAC6B049C727}"/>
          </ac:spMkLst>
        </pc:spChg>
        <pc:spChg chg="mod">
          <ac:chgData name="Goddard, Tammy" userId="d78adb15-2ef7-4946-b0f0-f690891709e6" providerId="ADAL" clId="{FA8F2A5C-BC7E-4592-A72D-4F5710986645}" dt="2022-08-24T11:55:51.590" v="734" actId="1035"/>
          <ac:spMkLst>
            <pc:docMk/>
            <pc:sldMk cId="2615171939" sldId="275"/>
            <ac:spMk id="7" creationId="{4D6E3BC2-6F22-4B36-8C09-65AD8AB80795}"/>
          </ac:spMkLst>
        </pc:spChg>
        <pc:graphicFrameChg chg="mod">
          <ac:chgData name="Goddard, Tammy" userId="d78adb15-2ef7-4946-b0f0-f690891709e6" providerId="ADAL" clId="{FA8F2A5C-BC7E-4592-A72D-4F5710986645}" dt="2022-08-24T11:55:39.944" v="718" actId="1076"/>
          <ac:graphicFrameMkLst>
            <pc:docMk/>
            <pc:sldMk cId="2615171939" sldId="275"/>
            <ac:graphicFrameMk id="10" creationId="{71790EAA-0A25-43AE-9384-291F051AD4DD}"/>
          </ac:graphicFrameMkLst>
        </pc:graphicFrameChg>
      </pc:sldChg>
      <pc:sldChg chg="modSp mod">
        <pc:chgData name="Goddard, Tammy" userId="d78adb15-2ef7-4946-b0f0-f690891709e6" providerId="ADAL" clId="{FA8F2A5C-BC7E-4592-A72D-4F5710986645}" dt="2022-09-08T06:59:27.377" v="1147" actId="20577"/>
        <pc:sldMkLst>
          <pc:docMk/>
          <pc:sldMk cId="3598009856" sldId="276"/>
        </pc:sldMkLst>
        <pc:spChg chg="mod">
          <ac:chgData name="Goddard, Tammy" userId="d78adb15-2ef7-4946-b0f0-f690891709e6" providerId="ADAL" clId="{FA8F2A5C-BC7E-4592-A72D-4F5710986645}" dt="2022-09-08T06:59:27.377" v="1147" actId="20577"/>
          <ac:spMkLst>
            <pc:docMk/>
            <pc:sldMk cId="3598009856" sldId="276"/>
            <ac:spMk id="3" creationId="{5D6E05ED-8559-49B2-BC73-D645A4BB34C0}"/>
          </ac:spMkLst>
        </pc:spChg>
        <pc:spChg chg="mod">
          <ac:chgData name="Goddard, Tammy" userId="d78adb15-2ef7-4946-b0f0-f690891709e6" providerId="ADAL" clId="{FA8F2A5C-BC7E-4592-A72D-4F5710986645}" dt="2022-08-24T11:58:10.048" v="798" actId="1076"/>
          <ac:spMkLst>
            <pc:docMk/>
            <pc:sldMk cId="3598009856" sldId="276"/>
            <ac:spMk id="13" creationId="{312D7846-CEB1-4D1D-8228-3A4A6F683A4F}"/>
          </ac:spMkLst>
        </pc:spChg>
        <pc:spChg chg="mod">
          <ac:chgData name="Goddard, Tammy" userId="d78adb15-2ef7-4946-b0f0-f690891709e6" providerId="ADAL" clId="{FA8F2A5C-BC7E-4592-A72D-4F5710986645}" dt="2022-08-24T11:58:15.412" v="799" actId="1076"/>
          <ac:spMkLst>
            <pc:docMk/>
            <pc:sldMk cId="3598009856" sldId="276"/>
            <ac:spMk id="14" creationId="{C777CF29-89E8-422A-9C2D-7BFFE0EEE37F}"/>
          </ac:spMkLst>
        </pc:spChg>
        <pc:spChg chg="mod">
          <ac:chgData name="Goddard, Tammy" userId="d78adb15-2ef7-4946-b0f0-f690891709e6" providerId="ADAL" clId="{FA8F2A5C-BC7E-4592-A72D-4F5710986645}" dt="2022-08-24T11:58:20.828" v="800" actId="1076"/>
          <ac:spMkLst>
            <pc:docMk/>
            <pc:sldMk cId="3598009856" sldId="276"/>
            <ac:spMk id="15" creationId="{81A3169E-B8B4-4838-A75E-A1C113015B6D}"/>
          </ac:spMkLst>
        </pc:spChg>
        <pc:spChg chg="mod">
          <ac:chgData name="Goddard, Tammy" userId="d78adb15-2ef7-4946-b0f0-f690891709e6" providerId="ADAL" clId="{FA8F2A5C-BC7E-4592-A72D-4F5710986645}" dt="2022-08-24T11:58:24.404" v="801" actId="1076"/>
          <ac:spMkLst>
            <pc:docMk/>
            <pc:sldMk cId="3598009856" sldId="276"/>
            <ac:spMk id="16" creationId="{4D8C0732-7381-4E9F-8FA6-EC760F115538}"/>
          </ac:spMkLst>
        </pc:spChg>
        <pc:spChg chg="mod">
          <ac:chgData name="Goddard, Tammy" userId="d78adb15-2ef7-4946-b0f0-f690891709e6" providerId="ADAL" clId="{FA8F2A5C-BC7E-4592-A72D-4F5710986645}" dt="2022-08-24T11:58:27.769" v="802" actId="1076"/>
          <ac:spMkLst>
            <pc:docMk/>
            <pc:sldMk cId="3598009856" sldId="276"/>
            <ac:spMk id="17" creationId="{CC362183-83C2-451E-9F50-3C24D74C9434}"/>
          </ac:spMkLst>
        </pc:spChg>
        <pc:picChg chg="mod">
          <ac:chgData name="Goddard, Tammy" userId="d78adb15-2ef7-4946-b0f0-f690891709e6" providerId="ADAL" clId="{FA8F2A5C-BC7E-4592-A72D-4F5710986645}" dt="2022-08-24T11:58:06.588" v="797" actId="1076"/>
          <ac:picMkLst>
            <pc:docMk/>
            <pc:sldMk cId="3598009856" sldId="276"/>
            <ac:picMk id="12" creationId="{06404E6B-D98C-4079-B7F0-274A15F052F1}"/>
          </ac:picMkLst>
        </pc:picChg>
      </pc:sldChg>
      <pc:sldChg chg="modSp mod">
        <pc:chgData name="Goddard, Tammy" userId="d78adb15-2ef7-4946-b0f0-f690891709e6" providerId="ADAL" clId="{FA8F2A5C-BC7E-4592-A72D-4F5710986645}" dt="2022-08-24T11:59:18.073" v="810" actId="1076"/>
        <pc:sldMkLst>
          <pc:docMk/>
          <pc:sldMk cId="488748919" sldId="277"/>
        </pc:sldMkLst>
        <pc:spChg chg="mod">
          <ac:chgData name="Goddard, Tammy" userId="d78adb15-2ef7-4946-b0f0-f690891709e6" providerId="ADAL" clId="{FA8F2A5C-BC7E-4592-A72D-4F5710986645}" dt="2022-08-24T11:59:18.073" v="810" actId="1076"/>
          <ac:spMkLst>
            <pc:docMk/>
            <pc:sldMk cId="488748919" sldId="277"/>
            <ac:spMk id="4" creationId="{799D1765-84F4-49FB-915F-BC0BAF0510D3}"/>
          </ac:spMkLst>
        </pc:spChg>
        <pc:picChg chg="mod">
          <ac:chgData name="Goddard, Tammy" userId="d78adb15-2ef7-4946-b0f0-f690891709e6" providerId="ADAL" clId="{FA8F2A5C-BC7E-4592-A72D-4F5710986645}" dt="2022-08-24T11:59:01.774" v="807" actId="1076"/>
          <ac:picMkLst>
            <pc:docMk/>
            <pc:sldMk cId="488748919" sldId="277"/>
            <ac:picMk id="11" creationId="{C84CC7F2-04AC-45CF-A536-47A0E297BAE5}"/>
          </ac:picMkLst>
        </pc:picChg>
      </pc:sldChg>
      <pc:sldChg chg="modSp mod modAnim">
        <pc:chgData name="Goddard, Tammy" userId="d78adb15-2ef7-4946-b0f0-f690891709e6" providerId="ADAL" clId="{FA8F2A5C-BC7E-4592-A72D-4F5710986645}" dt="2022-09-08T07:00:08.911" v="1151" actId="12"/>
        <pc:sldMkLst>
          <pc:docMk/>
          <pc:sldMk cId="2699617170" sldId="278"/>
        </pc:sldMkLst>
        <pc:spChg chg="mod">
          <ac:chgData name="Goddard, Tammy" userId="d78adb15-2ef7-4946-b0f0-f690891709e6" providerId="ADAL" clId="{FA8F2A5C-BC7E-4592-A72D-4F5710986645}" dt="2022-09-08T06:59:42.748" v="1148" actId="20577"/>
          <ac:spMkLst>
            <pc:docMk/>
            <pc:sldMk cId="2699617170" sldId="278"/>
            <ac:spMk id="10" creationId="{C8CAD388-B55A-4635-B4FF-F36866EEFC16}"/>
          </ac:spMkLst>
        </pc:spChg>
        <pc:spChg chg="mod">
          <ac:chgData name="Goddard, Tammy" userId="d78adb15-2ef7-4946-b0f0-f690891709e6" providerId="ADAL" clId="{FA8F2A5C-BC7E-4592-A72D-4F5710986645}" dt="2022-09-08T06:59:57.019" v="1150" actId="20577"/>
          <ac:spMkLst>
            <pc:docMk/>
            <pc:sldMk cId="2699617170" sldId="278"/>
            <ac:spMk id="15" creationId="{A616306F-03AD-44C2-8988-4073F336939F}"/>
          </ac:spMkLst>
        </pc:spChg>
        <pc:spChg chg="mod">
          <ac:chgData name="Goddard, Tammy" userId="d78adb15-2ef7-4946-b0f0-f690891709e6" providerId="ADAL" clId="{FA8F2A5C-BC7E-4592-A72D-4F5710986645}" dt="2022-09-08T07:00:08.911" v="1151" actId="12"/>
          <ac:spMkLst>
            <pc:docMk/>
            <pc:sldMk cId="2699617170" sldId="278"/>
            <ac:spMk id="16" creationId="{6198B464-E4AB-49A3-9C3E-207A92133D4B}"/>
          </ac:spMkLst>
        </pc:spChg>
      </pc:sldChg>
      <pc:sldChg chg="modSp mod">
        <pc:chgData name="Goddard, Tammy" userId="d78adb15-2ef7-4946-b0f0-f690891709e6" providerId="ADAL" clId="{FA8F2A5C-BC7E-4592-A72D-4F5710986645}" dt="2022-08-24T11:56:52.840" v="762" actId="1035"/>
        <pc:sldMkLst>
          <pc:docMk/>
          <pc:sldMk cId="1755542387" sldId="279"/>
        </pc:sldMkLst>
        <pc:spChg chg="ord">
          <ac:chgData name="Goddard, Tammy" userId="d78adb15-2ef7-4946-b0f0-f690891709e6" providerId="ADAL" clId="{FA8F2A5C-BC7E-4592-A72D-4F5710986645}" dt="2022-08-24T11:38:54.689" v="344"/>
          <ac:spMkLst>
            <pc:docMk/>
            <pc:sldMk cId="1755542387" sldId="279"/>
            <ac:spMk id="6" creationId="{ABD1EE07-4FF9-42A8-BF8B-54D58F35D17B}"/>
          </ac:spMkLst>
        </pc:spChg>
        <pc:spChg chg="mod">
          <ac:chgData name="Goddard, Tammy" userId="d78adb15-2ef7-4946-b0f0-f690891709e6" providerId="ADAL" clId="{FA8F2A5C-BC7E-4592-A72D-4F5710986645}" dt="2022-08-24T11:56:45.115" v="746" actId="1076"/>
          <ac:spMkLst>
            <pc:docMk/>
            <pc:sldMk cId="1755542387" sldId="279"/>
            <ac:spMk id="9" creationId="{648553FA-3861-4ABD-9DA5-ABF1C4665A46}"/>
          </ac:spMkLst>
        </pc:spChg>
        <pc:spChg chg="mod">
          <ac:chgData name="Goddard, Tammy" userId="d78adb15-2ef7-4946-b0f0-f690891709e6" providerId="ADAL" clId="{FA8F2A5C-BC7E-4592-A72D-4F5710986645}" dt="2022-08-24T11:56:52.840" v="762" actId="1035"/>
          <ac:spMkLst>
            <pc:docMk/>
            <pc:sldMk cId="1755542387" sldId="279"/>
            <ac:spMk id="11" creationId="{743FD3CC-60DB-4D62-BA84-9EB37028A654}"/>
          </ac:spMkLst>
        </pc:spChg>
        <pc:picChg chg="mod">
          <ac:chgData name="Goddard, Tammy" userId="d78adb15-2ef7-4946-b0f0-f690891709e6" providerId="ADAL" clId="{FA8F2A5C-BC7E-4592-A72D-4F5710986645}" dt="2022-08-24T11:56:29.010" v="743" actId="1076"/>
          <ac:picMkLst>
            <pc:docMk/>
            <pc:sldMk cId="1755542387" sldId="279"/>
            <ac:picMk id="7" creationId="{9FBF6AD9-F927-4D2C-A8AB-E4C1FE34627E}"/>
          </ac:picMkLst>
        </pc:picChg>
      </pc:sldChg>
      <pc:sldChg chg="modSp mod">
        <pc:chgData name="Goddard, Tammy" userId="d78adb15-2ef7-4946-b0f0-f690891709e6" providerId="ADAL" clId="{FA8F2A5C-BC7E-4592-A72D-4F5710986645}" dt="2022-08-24T11:55:13.947" v="714" actId="1076"/>
        <pc:sldMkLst>
          <pc:docMk/>
          <pc:sldMk cId="1346808101" sldId="280"/>
        </pc:sldMkLst>
        <pc:spChg chg="mod">
          <ac:chgData name="Goddard, Tammy" userId="d78adb15-2ef7-4946-b0f0-f690891709e6" providerId="ADAL" clId="{FA8F2A5C-BC7E-4592-A72D-4F5710986645}" dt="2022-08-24T11:55:13.947" v="714" actId="1076"/>
          <ac:spMkLst>
            <pc:docMk/>
            <pc:sldMk cId="1346808101" sldId="280"/>
            <ac:spMk id="9" creationId="{A828EB3F-84A5-45B4-8D56-A573698F7EF4}"/>
          </ac:spMkLst>
        </pc:spChg>
        <pc:spChg chg="mod">
          <ac:chgData name="Goddard, Tammy" userId="d78adb15-2ef7-4946-b0f0-f690891709e6" providerId="ADAL" clId="{FA8F2A5C-BC7E-4592-A72D-4F5710986645}" dt="2022-08-24T11:54:01.123" v="699" actId="14100"/>
          <ac:spMkLst>
            <pc:docMk/>
            <pc:sldMk cId="1346808101" sldId="280"/>
            <ac:spMk id="10" creationId="{5300D7E8-034C-4750-BE44-48559FAC25A0}"/>
          </ac:spMkLst>
        </pc:spChg>
        <pc:spChg chg="mod">
          <ac:chgData name="Goddard, Tammy" userId="d78adb15-2ef7-4946-b0f0-f690891709e6" providerId="ADAL" clId="{FA8F2A5C-BC7E-4592-A72D-4F5710986645}" dt="2022-08-24T11:54:51.447" v="707" actId="20577"/>
          <ac:spMkLst>
            <pc:docMk/>
            <pc:sldMk cId="1346808101" sldId="280"/>
            <ac:spMk id="12" creationId="{7AE4BA6F-1322-4B72-8C02-31088468F1F2}"/>
          </ac:spMkLst>
        </pc:spChg>
        <pc:graphicFrameChg chg="mod">
          <ac:chgData name="Goddard, Tammy" userId="d78adb15-2ef7-4946-b0f0-f690891709e6" providerId="ADAL" clId="{FA8F2A5C-BC7E-4592-A72D-4F5710986645}" dt="2022-08-24T11:55:03.135" v="713" actId="1036"/>
          <ac:graphicFrameMkLst>
            <pc:docMk/>
            <pc:sldMk cId="1346808101" sldId="280"/>
            <ac:graphicFrameMk id="3" creationId="{FE0BBA2D-F0F4-4008-B320-EC54124ED78F}"/>
          </ac:graphicFrameMkLst>
        </pc:graphicFrameChg>
      </pc:sldChg>
      <pc:sldChg chg="modSp mod">
        <pc:chgData name="Goddard, Tammy" userId="d78adb15-2ef7-4946-b0f0-f690891709e6" providerId="ADAL" clId="{FA8F2A5C-BC7E-4592-A72D-4F5710986645}" dt="2022-08-24T11:42:27.641" v="382" actId="14100"/>
        <pc:sldMkLst>
          <pc:docMk/>
          <pc:sldMk cId="1102509733" sldId="281"/>
        </pc:sldMkLst>
        <pc:spChg chg="mod">
          <ac:chgData name="Goddard, Tammy" userId="d78adb15-2ef7-4946-b0f0-f690891709e6" providerId="ADAL" clId="{FA8F2A5C-BC7E-4592-A72D-4F5710986645}" dt="2022-08-24T11:42:27.641" v="382" actId="14100"/>
          <ac:spMkLst>
            <pc:docMk/>
            <pc:sldMk cId="1102509733" sldId="281"/>
            <ac:spMk id="4" creationId="{D2D7C98C-D99F-40E7-91F5-F8BA3A14627E}"/>
          </ac:spMkLst>
        </pc:spChg>
        <pc:spChg chg="ord">
          <ac:chgData name="Goddard, Tammy" userId="d78adb15-2ef7-4946-b0f0-f690891709e6" providerId="ADAL" clId="{FA8F2A5C-BC7E-4592-A72D-4F5710986645}" dt="2022-08-24T11:39:33.917" v="349"/>
          <ac:spMkLst>
            <pc:docMk/>
            <pc:sldMk cId="1102509733" sldId="281"/>
            <ac:spMk id="6" creationId="{2D686327-CAD5-4491-A383-1AF696BE2F47}"/>
          </ac:spMkLst>
        </pc:spChg>
        <pc:spChg chg="mod ord">
          <ac:chgData name="Goddard, Tammy" userId="d78adb15-2ef7-4946-b0f0-f690891709e6" providerId="ADAL" clId="{FA8F2A5C-BC7E-4592-A72D-4F5710986645}" dt="2022-08-24T11:42:17.474" v="380" actId="1076"/>
          <ac:spMkLst>
            <pc:docMk/>
            <pc:sldMk cId="1102509733" sldId="281"/>
            <ac:spMk id="14" creationId="{680AD459-1AC6-4B90-9CF6-5C6BBE58E796}"/>
          </ac:spMkLst>
        </pc:spChg>
        <pc:picChg chg="mod">
          <ac:chgData name="Goddard, Tammy" userId="d78adb15-2ef7-4946-b0f0-f690891709e6" providerId="ADAL" clId="{FA8F2A5C-BC7E-4592-A72D-4F5710986645}" dt="2022-08-24T11:41:48.813" v="374" actId="14100"/>
          <ac:picMkLst>
            <pc:docMk/>
            <pc:sldMk cId="1102509733" sldId="281"/>
            <ac:picMk id="12" creationId="{9B695206-A036-4E78-9258-6C6800CB6C06}"/>
          </ac:picMkLst>
        </pc:picChg>
      </pc:sldChg>
      <pc:sldChg chg="modSp mod">
        <pc:chgData name="Goddard, Tammy" userId="d78adb15-2ef7-4946-b0f0-f690891709e6" providerId="ADAL" clId="{FA8F2A5C-BC7E-4592-A72D-4F5710986645}" dt="2022-09-08T07:01:02.216" v="1164" actId="20577"/>
        <pc:sldMkLst>
          <pc:docMk/>
          <pc:sldMk cId="1767773630" sldId="283"/>
        </pc:sldMkLst>
        <pc:spChg chg="mod">
          <ac:chgData name="Goddard, Tammy" userId="d78adb15-2ef7-4946-b0f0-f690891709e6" providerId="ADAL" clId="{FA8F2A5C-BC7E-4592-A72D-4F5710986645}" dt="2022-09-08T07:01:02.216" v="1164" actId="20577"/>
          <ac:spMkLst>
            <pc:docMk/>
            <pc:sldMk cId="1767773630" sldId="283"/>
            <ac:spMk id="2" creationId="{651AE3E0-E5C3-4423-A7FA-2F1871CB3F13}"/>
          </ac:spMkLst>
        </pc:spChg>
        <pc:spChg chg="mod">
          <ac:chgData name="Goddard, Tammy" userId="d78adb15-2ef7-4946-b0f0-f690891709e6" providerId="ADAL" clId="{FA8F2A5C-BC7E-4592-A72D-4F5710986645}" dt="2022-08-24T12:04:18.533" v="883" actId="1076"/>
          <ac:spMkLst>
            <pc:docMk/>
            <pc:sldMk cId="1767773630" sldId="283"/>
            <ac:spMk id="3" creationId="{54A77F2F-4C1F-48E2-A23A-1656096F6870}"/>
          </ac:spMkLst>
        </pc:spChg>
      </pc:sldChg>
      <pc:sldChg chg="modSp mod ord">
        <pc:chgData name="Goddard, Tammy" userId="d78adb15-2ef7-4946-b0f0-f690891709e6" providerId="ADAL" clId="{FA8F2A5C-BC7E-4592-A72D-4F5710986645}" dt="2022-09-08T14:01:22.132" v="1340" actId="1076"/>
        <pc:sldMkLst>
          <pc:docMk/>
          <pc:sldMk cId="3618750653" sldId="373"/>
        </pc:sldMkLst>
        <pc:spChg chg="mod">
          <ac:chgData name="Goddard, Tammy" userId="d78adb15-2ef7-4946-b0f0-f690891709e6" providerId="ADAL" clId="{FA8F2A5C-BC7E-4592-A72D-4F5710986645}" dt="2022-08-24T12:04:38.290" v="886" actId="20577"/>
          <ac:spMkLst>
            <pc:docMk/>
            <pc:sldMk cId="3618750653" sldId="373"/>
            <ac:spMk id="2" creationId="{651AE3E0-E5C3-4423-A7FA-2F1871CB3F13}"/>
          </ac:spMkLst>
        </pc:spChg>
        <pc:spChg chg="mod">
          <ac:chgData name="Goddard, Tammy" userId="d78adb15-2ef7-4946-b0f0-f690891709e6" providerId="ADAL" clId="{FA8F2A5C-BC7E-4592-A72D-4F5710986645}" dt="2022-09-08T14:01:14.133" v="1339" actId="20577"/>
          <ac:spMkLst>
            <pc:docMk/>
            <pc:sldMk cId="3618750653" sldId="373"/>
            <ac:spMk id="8" creationId="{046A6978-E867-401E-A8B1-5159E0F080FB}"/>
          </ac:spMkLst>
        </pc:spChg>
        <pc:picChg chg="mod">
          <ac:chgData name="Goddard, Tammy" userId="d78adb15-2ef7-4946-b0f0-f690891709e6" providerId="ADAL" clId="{FA8F2A5C-BC7E-4592-A72D-4F5710986645}" dt="2022-09-08T14:01:22.132" v="1340" actId="1076"/>
          <ac:picMkLst>
            <pc:docMk/>
            <pc:sldMk cId="3618750653" sldId="373"/>
            <ac:picMk id="9" creationId="{AAABE09E-741E-4911-A36C-E71344870F4C}"/>
          </ac:picMkLst>
        </pc:picChg>
      </pc:sldChg>
      <pc:sldChg chg="addCm modCm">
        <pc:chgData name="Goddard, Tammy" userId="d78adb15-2ef7-4946-b0f0-f690891709e6" providerId="ADAL" clId="{FA8F2A5C-BC7E-4592-A72D-4F5710986645}" dt="2022-08-24T14:02:41.731" v="1051" actId="1589"/>
        <pc:sldMkLst>
          <pc:docMk/>
          <pc:sldMk cId="1213357600" sldId="374"/>
        </pc:sldMkLst>
      </pc:sldChg>
      <pc:sldChg chg="modSp mod">
        <pc:chgData name="Goddard, Tammy" userId="d78adb15-2ef7-4946-b0f0-f690891709e6" providerId="ADAL" clId="{FA8F2A5C-BC7E-4592-A72D-4F5710986645}" dt="2022-08-24T11:47:36.747" v="531" actId="20577"/>
        <pc:sldMkLst>
          <pc:docMk/>
          <pc:sldMk cId="870771947" sldId="375"/>
        </pc:sldMkLst>
        <pc:spChg chg="mod">
          <ac:chgData name="Goddard, Tammy" userId="d78adb15-2ef7-4946-b0f0-f690891709e6" providerId="ADAL" clId="{FA8F2A5C-BC7E-4592-A72D-4F5710986645}" dt="2022-08-24T11:47:36.747" v="531" actId="20577"/>
          <ac:spMkLst>
            <pc:docMk/>
            <pc:sldMk cId="870771947" sldId="375"/>
            <ac:spMk id="7" creationId="{927BC644-D859-4446-8B82-23C22E363314}"/>
          </ac:spMkLst>
        </pc:spChg>
        <pc:spChg chg="mod">
          <ac:chgData name="Goddard, Tammy" userId="d78adb15-2ef7-4946-b0f0-f690891709e6" providerId="ADAL" clId="{FA8F2A5C-BC7E-4592-A72D-4F5710986645}" dt="2022-08-24T11:45:21.924" v="444" actId="1036"/>
          <ac:spMkLst>
            <pc:docMk/>
            <pc:sldMk cId="870771947" sldId="375"/>
            <ac:spMk id="8" creationId="{16F3801A-3256-4210-A43A-67E7762BFA9C}"/>
          </ac:spMkLst>
        </pc:spChg>
      </pc:sldChg>
      <pc:sldChg chg="modSp mod">
        <pc:chgData name="Goddard, Tammy" userId="d78adb15-2ef7-4946-b0f0-f690891709e6" providerId="ADAL" clId="{FA8F2A5C-BC7E-4592-A72D-4F5710986645}" dt="2022-08-24T11:51:13.779" v="673" actId="20577"/>
        <pc:sldMkLst>
          <pc:docMk/>
          <pc:sldMk cId="2574615927" sldId="376"/>
        </pc:sldMkLst>
        <pc:spChg chg="mod">
          <ac:chgData name="Goddard, Tammy" userId="d78adb15-2ef7-4946-b0f0-f690891709e6" providerId="ADAL" clId="{FA8F2A5C-BC7E-4592-A72D-4F5710986645}" dt="2022-08-24T11:51:13.779" v="673" actId="20577"/>
          <ac:spMkLst>
            <pc:docMk/>
            <pc:sldMk cId="2574615927" sldId="376"/>
            <ac:spMk id="3" creationId="{52E55407-0CED-4BB1-A85E-E0DBB4199FF7}"/>
          </ac:spMkLst>
        </pc:spChg>
        <pc:spChg chg="mod">
          <ac:chgData name="Goddard, Tammy" userId="d78adb15-2ef7-4946-b0f0-f690891709e6" providerId="ADAL" clId="{FA8F2A5C-BC7E-4592-A72D-4F5710986645}" dt="2022-08-24T11:49:35.372" v="621" actId="1035"/>
          <ac:spMkLst>
            <pc:docMk/>
            <pc:sldMk cId="2574615927" sldId="376"/>
            <ac:spMk id="7" creationId="{0CA45FE9-AFB0-4A8C-BD4C-AA1E17584CFD}"/>
          </ac:spMkLst>
        </pc:spChg>
      </pc:sldChg>
      <pc:sldChg chg="modSp mod">
        <pc:chgData name="Goddard, Tammy" userId="d78adb15-2ef7-4946-b0f0-f690891709e6" providerId="ADAL" clId="{FA8F2A5C-BC7E-4592-A72D-4F5710986645}" dt="2022-08-24T11:51:53.932" v="678" actId="1076"/>
        <pc:sldMkLst>
          <pc:docMk/>
          <pc:sldMk cId="2460537586" sldId="377"/>
        </pc:sldMkLst>
        <pc:spChg chg="mod">
          <ac:chgData name="Goddard, Tammy" userId="d78adb15-2ef7-4946-b0f0-f690891709e6" providerId="ADAL" clId="{FA8F2A5C-BC7E-4592-A72D-4F5710986645}" dt="2022-08-24T11:51:39.455" v="677" actId="20577"/>
          <ac:spMkLst>
            <pc:docMk/>
            <pc:sldMk cId="2460537586" sldId="377"/>
            <ac:spMk id="3" creationId="{E93C280F-2B0B-4E3B-8337-53CDB6172737}"/>
          </ac:spMkLst>
        </pc:spChg>
        <pc:spChg chg="mod">
          <ac:chgData name="Goddard, Tammy" userId="d78adb15-2ef7-4946-b0f0-f690891709e6" providerId="ADAL" clId="{FA8F2A5C-BC7E-4592-A72D-4F5710986645}" dt="2022-08-24T11:51:53.932" v="678" actId="1076"/>
          <ac:spMkLst>
            <pc:docMk/>
            <pc:sldMk cId="2460537586" sldId="377"/>
            <ac:spMk id="8" creationId="{7DEEC239-603B-44CF-A830-97BE28F5668D}"/>
          </ac:spMkLst>
        </pc:spChg>
      </pc:sldChg>
      <pc:sldChg chg="modSp mod">
        <pc:chgData name="Goddard, Tammy" userId="d78adb15-2ef7-4946-b0f0-f690891709e6" providerId="ADAL" clId="{FA8F2A5C-BC7E-4592-A72D-4F5710986645}" dt="2022-09-08T06:58:17.494" v="1138" actId="20577"/>
        <pc:sldMkLst>
          <pc:docMk/>
          <pc:sldMk cId="291128010" sldId="378"/>
        </pc:sldMkLst>
        <pc:spChg chg="mod">
          <ac:chgData name="Goddard, Tammy" userId="d78adb15-2ef7-4946-b0f0-f690891709e6" providerId="ADAL" clId="{FA8F2A5C-BC7E-4592-A72D-4F5710986645}" dt="2022-08-24T11:52:38.955" v="686" actId="14100"/>
          <ac:spMkLst>
            <pc:docMk/>
            <pc:sldMk cId="291128010" sldId="378"/>
            <ac:spMk id="3" creationId="{2B0484AD-7E7E-44AA-9A93-DCAC57565D52}"/>
          </ac:spMkLst>
        </pc:spChg>
        <pc:spChg chg="mod">
          <ac:chgData name="Goddard, Tammy" userId="d78adb15-2ef7-4946-b0f0-f690891709e6" providerId="ADAL" clId="{FA8F2A5C-BC7E-4592-A72D-4F5710986645}" dt="2022-09-08T06:58:17.494" v="1138" actId="20577"/>
          <ac:spMkLst>
            <pc:docMk/>
            <pc:sldMk cId="291128010" sldId="378"/>
            <ac:spMk id="6" creationId="{C1466E8D-8AC6-4458-9255-FB816B23334A}"/>
          </ac:spMkLst>
        </pc:spChg>
        <pc:spChg chg="mod">
          <ac:chgData name="Goddard, Tammy" userId="d78adb15-2ef7-4946-b0f0-f690891709e6" providerId="ADAL" clId="{FA8F2A5C-BC7E-4592-A72D-4F5710986645}" dt="2022-09-08T06:57:50.873" v="1130" actId="1076"/>
          <ac:spMkLst>
            <pc:docMk/>
            <pc:sldMk cId="291128010" sldId="378"/>
            <ac:spMk id="8" creationId="{E3B9F459-3C72-411B-A23E-6A8C238DCDD8}"/>
          </ac:spMkLst>
        </pc:spChg>
      </pc:sldChg>
      <pc:sldChg chg="modSp del mod">
        <pc:chgData name="Goddard, Tammy" userId="d78adb15-2ef7-4946-b0f0-f690891709e6" providerId="ADAL" clId="{FA8F2A5C-BC7E-4592-A72D-4F5710986645}" dt="2022-09-08T09:43:54.299" v="1325" actId="47"/>
        <pc:sldMkLst>
          <pc:docMk/>
          <pc:sldMk cId="3919693207" sldId="379"/>
        </pc:sldMkLst>
        <pc:spChg chg="mod">
          <ac:chgData name="Goddard, Tammy" userId="d78adb15-2ef7-4946-b0f0-f690891709e6" providerId="ADAL" clId="{FA8F2A5C-BC7E-4592-A72D-4F5710986645}" dt="2022-09-08T09:41:53.325" v="1262" actId="21"/>
          <ac:spMkLst>
            <pc:docMk/>
            <pc:sldMk cId="3919693207" sldId="379"/>
            <ac:spMk id="7" creationId="{32B2A972-9158-4C45-A3B5-F8B97A88588A}"/>
          </ac:spMkLst>
        </pc:spChg>
      </pc:sldChg>
      <pc:sldChg chg="modSp mod">
        <pc:chgData name="Goddard, Tammy" userId="d78adb15-2ef7-4946-b0f0-f690891709e6" providerId="ADAL" clId="{FA8F2A5C-BC7E-4592-A72D-4F5710986645}" dt="2022-09-08T07:00:49.566" v="1163" actId="20577"/>
        <pc:sldMkLst>
          <pc:docMk/>
          <pc:sldMk cId="926365329" sldId="381"/>
        </pc:sldMkLst>
        <pc:spChg chg="mod">
          <ac:chgData name="Goddard, Tammy" userId="d78adb15-2ef7-4946-b0f0-f690891709e6" providerId="ADAL" clId="{FA8F2A5C-BC7E-4592-A72D-4F5710986645}" dt="2022-08-24T12:03:54.787" v="878" actId="1076"/>
          <ac:spMkLst>
            <pc:docMk/>
            <pc:sldMk cId="926365329" sldId="381"/>
            <ac:spMk id="3" creationId="{E952CAF7-B755-4185-90A6-38FFBB8B4F8A}"/>
          </ac:spMkLst>
        </pc:spChg>
        <pc:spChg chg="mod">
          <ac:chgData name="Goddard, Tammy" userId="d78adb15-2ef7-4946-b0f0-f690891709e6" providerId="ADAL" clId="{FA8F2A5C-BC7E-4592-A72D-4F5710986645}" dt="2022-09-08T07:00:49.566" v="1163" actId="20577"/>
          <ac:spMkLst>
            <pc:docMk/>
            <pc:sldMk cId="926365329" sldId="381"/>
            <ac:spMk id="4" creationId="{E00B27F0-D254-4EF4-A74A-75514DB5D5A7}"/>
          </ac:spMkLst>
        </pc:spChg>
      </pc:sldChg>
      <pc:sldChg chg="addSp delSp modSp add del mod ord">
        <pc:chgData name="Goddard, Tammy" userId="d78adb15-2ef7-4946-b0f0-f690891709e6" providerId="ADAL" clId="{FA8F2A5C-BC7E-4592-A72D-4F5710986645}" dt="2022-08-24T14:04:20.056" v="1119" actId="47"/>
        <pc:sldMkLst>
          <pc:docMk/>
          <pc:sldMk cId="216961446" sldId="382"/>
        </pc:sldMkLst>
        <pc:spChg chg="mod">
          <ac:chgData name="Goddard, Tammy" userId="d78adb15-2ef7-4946-b0f0-f690891709e6" providerId="ADAL" clId="{FA8F2A5C-BC7E-4592-A72D-4F5710986645}" dt="2022-08-24T12:10:05.922" v="902"/>
          <ac:spMkLst>
            <pc:docMk/>
            <pc:sldMk cId="216961446" sldId="382"/>
            <ac:spMk id="2" creationId="{651AE3E0-E5C3-4423-A7FA-2F1871CB3F13}"/>
          </ac:spMkLst>
        </pc:spChg>
        <pc:spChg chg="del">
          <ac:chgData name="Goddard, Tammy" userId="d78adb15-2ef7-4946-b0f0-f690891709e6" providerId="ADAL" clId="{FA8F2A5C-BC7E-4592-A72D-4F5710986645}" dt="2022-08-24T12:08:14.483" v="888" actId="478"/>
          <ac:spMkLst>
            <pc:docMk/>
            <pc:sldMk cId="216961446" sldId="382"/>
            <ac:spMk id="8" creationId="{046A6978-E867-401E-A8B1-5159E0F080FB}"/>
          </ac:spMkLst>
        </pc:spChg>
        <pc:graphicFrameChg chg="add mod">
          <ac:chgData name="Goddard, Tammy" userId="d78adb15-2ef7-4946-b0f0-f690891709e6" providerId="ADAL" clId="{FA8F2A5C-BC7E-4592-A72D-4F5710986645}" dt="2022-08-24T12:16:16.075" v="1046"/>
          <ac:graphicFrameMkLst>
            <pc:docMk/>
            <pc:sldMk cId="216961446" sldId="382"/>
            <ac:graphicFrameMk id="10" creationId="{6A12FCA7-D3BB-4D73-946A-656CE3CFAF8D}"/>
          </ac:graphicFrameMkLst>
        </pc:graphicFrameChg>
        <pc:picChg chg="mod">
          <ac:chgData name="Goddard, Tammy" userId="d78adb15-2ef7-4946-b0f0-f690891709e6" providerId="ADAL" clId="{FA8F2A5C-BC7E-4592-A72D-4F5710986645}" dt="2022-08-24T12:08:28.314" v="891" actId="1076"/>
          <ac:picMkLst>
            <pc:docMk/>
            <pc:sldMk cId="216961446" sldId="382"/>
            <ac:picMk id="9" creationId="{AAABE09E-741E-4911-A36C-E71344870F4C}"/>
          </ac:picMkLst>
        </pc:picChg>
      </pc:sldChg>
      <pc:sldChg chg="delSp add mod">
        <pc:chgData name="Goddard, Tammy" userId="d78adb15-2ef7-4946-b0f0-f690891709e6" providerId="ADAL" clId="{FA8F2A5C-BC7E-4592-A72D-4F5710986645}" dt="2022-08-24T12:10:49.145" v="904" actId="478"/>
        <pc:sldMkLst>
          <pc:docMk/>
          <pc:sldMk cId="501507774" sldId="383"/>
        </pc:sldMkLst>
        <pc:spChg chg="del">
          <ac:chgData name="Goddard, Tammy" userId="d78adb15-2ef7-4946-b0f0-f690891709e6" providerId="ADAL" clId="{FA8F2A5C-BC7E-4592-A72D-4F5710986645}" dt="2022-08-24T12:10:49.145" v="904" actId="478"/>
          <ac:spMkLst>
            <pc:docMk/>
            <pc:sldMk cId="501507774" sldId="383"/>
            <ac:spMk id="2" creationId="{562F650E-BD1C-4ED2-B9EF-96738D50AA0D}"/>
          </ac:spMkLst>
        </pc:spChg>
      </pc:sldChg>
      <pc:sldChg chg="modSp add mod">
        <pc:chgData name="Goddard, Tammy" userId="d78adb15-2ef7-4946-b0f0-f690891709e6" providerId="ADAL" clId="{FA8F2A5C-BC7E-4592-A72D-4F5710986645}" dt="2022-09-08T13:59:47.909" v="1330" actId="1076"/>
        <pc:sldMkLst>
          <pc:docMk/>
          <pc:sldMk cId="146054331" sldId="384"/>
        </pc:sldMkLst>
        <pc:spChg chg="ord">
          <ac:chgData name="Goddard, Tammy" userId="d78adb15-2ef7-4946-b0f0-f690891709e6" providerId="ADAL" clId="{FA8F2A5C-BC7E-4592-A72D-4F5710986645}" dt="2022-08-24T14:04:30.143" v="1120"/>
          <ac:spMkLst>
            <pc:docMk/>
            <pc:sldMk cId="146054331" sldId="384"/>
            <ac:spMk id="2" creationId="{651AE3E0-E5C3-4423-A7FA-2F1871CB3F13}"/>
          </ac:spMkLst>
        </pc:spChg>
        <pc:graphicFrameChg chg="mod">
          <ac:chgData name="Goddard, Tammy" userId="d78adb15-2ef7-4946-b0f0-f690891709e6" providerId="ADAL" clId="{FA8F2A5C-BC7E-4592-A72D-4F5710986645}" dt="2022-09-08T13:59:37.241" v="1329" actId="14100"/>
          <ac:graphicFrameMkLst>
            <pc:docMk/>
            <pc:sldMk cId="146054331" sldId="384"/>
            <ac:graphicFrameMk id="10" creationId="{6A12FCA7-D3BB-4D73-946A-656CE3CFAF8D}"/>
          </ac:graphicFrameMkLst>
        </pc:graphicFrameChg>
        <pc:picChg chg="mod">
          <ac:chgData name="Goddard, Tammy" userId="d78adb15-2ef7-4946-b0f0-f690891709e6" providerId="ADAL" clId="{FA8F2A5C-BC7E-4592-A72D-4F5710986645}" dt="2022-09-08T13:59:47.909" v="1330" actId="1076"/>
          <ac:picMkLst>
            <pc:docMk/>
            <pc:sldMk cId="146054331" sldId="384"/>
            <ac:picMk id="9" creationId="{AAABE09E-741E-4911-A36C-E71344870F4C}"/>
          </ac:picMkLst>
        </pc:picChg>
      </pc:sldChg>
      <pc:sldChg chg="del">
        <pc:chgData name="Goddard, Tammy" userId="d78adb15-2ef7-4946-b0f0-f690891709e6" providerId="ADAL" clId="{FA8F2A5C-BC7E-4592-A72D-4F5710986645}" dt="2022-09-08T07:01:08.302" v="1165" actId="47"/>
        <pc:sldMkLst>
          <pc:docMk/>
          <pc:sldMk cId="3039881527" sldId="385"/>
        </pc:sldMkLst>
      </pc:sldChg>
      <pc:sldChg chg="del">
        <pc:chgData name="Goddard, Tammy" userId="d78adb15-2ef7-4946-b0f0-f690891709e6" providerId="ADAL" clId="{FA8F2A5C-BC7E-4592-A72D-4F5710986645}" dt="2022-09-08T06:58:26.190" v="1139" actId="47"/>
        <pc:sldMkLst>
          <pc:docMk/>
          <pc:sldMk cId="2914792422" sldId="386"/>
        </pc:sldMkLst>
      </pc:sldChg>
    </pc:docChg>
  </pc:docChgLst>
  <pc:docChgLst>
    <pc:chgData name="Dudman, Nicholas | (He/His)" userId="S::nicholas.dudman@justice.gov.uk::490332c7-798a-4fba-bdef-a9c9ffb72a3e" providerId="AD" clId="Web-{D2F4F1DD-4DE4-D8B3-97A8-CCD20855CEC2}"/>
    <pc:docChg chg="modSld sldOrd">
      <pc:chgData name="Dudman, Nicholas | (He/His)" userId="S::nicholas.dudman@justice.gov.uk::490332c7-798a-4fba-bdef-a9c9ffb72a3e" providerId="AD" clId="Web-{D2F4F1DD-4DE4-D8B3-97A8-CCD20855CEC2}" dt="2022-09-07T11:33:05.311" v="140" actId="14100"/>
      <pc:docMkLst>
        <pc:docMk/>
      </pc:docMkLst>
      <pc:sldChg chg="modSp">
        <pc:chgData name="Dudman, Nicholas | (He/His)" userId="S::nicholas.dudman@justice.gov.uk::490332c7-798a-4fba-bdef-a9c9ffb72a3e" providerId="AD" clId="Web-{D2F4F1DD-4DE4-D8B3-97A8-CCD20855CEC2}" dt="2022-09-07T10:51:16.787" v="58" actId="20577"/>
        <pc:sldMkLst>
          <pc:docMk/>
          <pc:sldMk cId="710140831" sldId="272"/>
        </pc:sldMkLst>
        <pc:spChg chg="mod">
          <ac:chgData name="Dudman, Nicholas | (He/His)" userId="S::nicholas.dudman@justice.gov.uk::490332c7-798a-4fba-bdef-a9c9ffb72a3e" providerId="AD" clId="Web-{D2F4F1DD-4DE4-D8B3-97A8-CCD20855CEC2}" dt="2022-09-07T10:51:16.787" v="58" actId="20577"/>
          <ac:spMkLst>
            <pc:docMk/>
            <pc:sldMk cId="710140831" sldId="272"/>
            <ac:spMk id="6" creationId="{556FF008-3D73-4D6C-A93B-19308D6AA9E9}"/>
          </ac:spMkLst>
        </pc:spChg>
      </pc:sldChg>
      <pc:sldChg chg="modSp ord">
        <pc:chgData name="Dudman, Nicholas | (He/His)" userId="S::nicholas.dudman@justice.gov.uk::490332c7-798a-4fba-bdef-a9c9ffb72a3e" providerId="AD" clId="Web-{D2F4F1DD-4DE4-D8B3-97A8-CCD20855CEC2}" dt="2022-09-07T11:11:44.150" v="134" actId="20577"/>
        <pc:sldMkLst>
          <pc:docMk/>
          <pc:sldMk cId="2141705395" sldId="273"/>
        </pc:sldMkLst>
        <pc:spChg chg="mod">
          <ac:chgData name="Dudman, Nicholas | (He/His)" userId="S::nicholas.dudman@justice.gov.uk::490332c7-798a-4fba-bdef-a9c9ffb72a3e" providerId="AD" clId="Web-{D2F4F1DD-4DE4-D8B3-97A8-CCD20855CEC2}" dt="2022-09-07T11:11:44.150" v="134" actId="20577"/>
          <ac:spMkLst>
            <pc:docMk/>
            <pc:sldMk cId="2141705395" sldId="273"/>
            <ac:spMk id="10" creationId="{A55FAE39-AA98-43A7-99B7-67F50264FFD6}"/>
          </ac:spMkLst>
        </pc:spChg>
      </pc:sldChg>
      <pc:sldChg chg="modSp">
        <pc:chgData name="Dudman, Nicholas | (He/His)" userId="S::nicholas.dudman@justice.gov.uk::490332c7-798a-4fba-bdef-a9c9ffb72a3e" providerId="AD" clId="Web-{D2F4F1DD-4DE4-D8B3-97A8-CCD20855CEC2}" dt="2022-09-07T11:27:33.829" v="138" actId="20577"/>
        <pc:sldMkLst>
          <pc:docMk/>
          <pc:sldMk cId="2699617170" sldId="278"/>
        </pc:sldMkLst>
        <pc:spChg chg="mod">
          <ac:chgData name="Dudman, Nicholas | (He/His)" userId="S::nicholas.dudman@justice.gov.uk::490332c7-798a-4fba-bdef-a9c9ffb72a3e" providerId="AD" clId="Web-{D2F4F1DD-4DE4-D8B3-97A8-CCD20855CEC2}" dt="2022-09-07T11:27:33.829" v="138" actId="20577"/>
          <ac:spMkLst>
            <pc:docMk/>
            <pc:sldMk cId="2699617170" sldId="278"/>
            <ac:spMk id="15" creationId="{A616306F-03AD-44C2-8988-4073F336939F}"/>
          </ac:spMkLst>
        </pc:spChg>
      </pc:sldChg>
      <pc:sldChg chg="modSp">
        <pc:chgData name="Dudman, Nicholas | (He/His)" userId="S::nicholas.dudman@justice.gov.uk::490332c7-798a-4fba-bdef-a9c9ffb72a3e" providerId="AD" clId="Web-{D2F4F1DD-4DE4-D8B3-97A8-CCD20855CEC2}" dt="2022-09-07T11:18:05.431" v="136" actId="20577"/>
        <pc:sldMkLst>
          <pc:docMk/>
          <pc:sldMk cId="1102509733" sldId="281"/>
        </pc:sldMkLst>
        <pc:spChg chg="mod">
          <ac:chgData name="Dudman, Nicholas | (He/His)" userId="S::nicholas.dudman@justice.gov.uk::490332c7-798a-4fba-bdef-a9c9ffb72a3e" providerId="AD" clId="Web-{D2F4F1DD-4DE4-D8B3-97A8-CCD20855CEC2}" dt="2022-09-07T11:18:05.431" v="136" actId="20577"/>
          <ac:spMkLst>
            <pc:docMk/>
            <pc:sldMk cId="1102509733" sldId="281"/>
            <ac:spMk id="4" creationId="{D2D7C98C-D99F-40E7-91F5-F8BA3A14627E}"/>
          </ac:spMkLst>
        </pc:spChg>
      </pc:sldChg>
      <pc:sldChg chg="modSp">
        <pc:chgData name="Dudman, Nicholas | (He/His)" userId="S::nicholas.dudman@justice.gov.uk::490332c7-798a-4fba-bdef-a9c9ffb72a3e" providerId="AD" clId="Web-{D2F4F1DD-4DE4-D8B3-97A8-CCD20855CEC2}" dt="2022-09-07T10:40:28.136" v="35" actId="20577"/>
        <pc:sldMkLst>
          <pc:docMk/>
          <pc:sldMk cId="870771947" sldId="375"/>
        </pc:sldMkLst>
        <pc:spChg chg="mod">
          <ac:chgData name="Dudman, Nicholas | (He/His)" userId="S::nicholas.dudman@justice.gov.uk::490332c7-798a-4fba-bdef-a9c9ffb72a3e" providerId="AD" clId="Web-{D2F4F1DD-4DE4-D8B3-97A8-CCD20855CEC2}" dt="2022-09-07T10:40:28.136" v="35" actId="20577"/>
          <ac:spMkLst>
            <pc:docMk/>
            <pc:sldMk cId="870771947" sldId="375"/>
            <ac:spMk id="8" creationId="{16F3801A-3256-4210-A43A-67E7762BFA9C}"/>
          </ac:spMkLst>
        </pc:spChg>
      </pc:sldChg>
      <pc:sldChg chg="modSp">
        <pc:chgData name="Dudman, Nicholas | (He/His)" userId="S::nicholas.dudman@justice.gov.uk::490332c7-798a-4fba-bdef-a9c9ffb72a3e" providerId="AD" clId="Web-{D2F4F1DD-4DE4-D8B3-97A8-CCD20855CEC2}" dt="2022-09-07T10:56:18.643" v="94" actId="20577"/>
        <pc:sldMkLst>
          <pc:docMk/>
          <pc:sldMk cId="2460537586" sldId="377"/>
        </pc:sldMkLst>
        <pc:spChg chg="mod">
          <ac:chgData name="Dudman, Nicholas | (He/His)" userId="S::nicholas.dudman@justice.gov.uk::490332c7-798a-4fba-bdef-a9c9ffb72a3e" providerId="AD" clId="Web-{D2F4F1DD-4DE4-D8B3-97A8-CCD20855CEC2}" dt="2022-09-07T10:56:18.643" v="94" actId="20577"/>
          <ac:spMkLst>
            <pc:docMk/>
            <pc:sldMk cId="2460537586" sldId="377"/>
            <ac:spMk id="3" creationId="{E93C280F-2B0B-4E3B-8337-53CDB6172737}"/>
          </ac:spMkLst>
        </pc:spChg>
      </pc:sldChg>
      <pc:sldChg chg="modSp">
        <pc:chgData name="Dudman, Nicholas | (He/His)" userId="S::nicholas.dudman@justice.gov.uk::490332c7-798a-4fba-bdef-a9c9ffb72a3e" providerId="AD" clId="Web-{D2F4F1DD-4DE4-D8B3-97A8-CCD20855CEC2}" dt="2022-09-07T10:41:36.326" v="45" actId="20577"/>
        <pc:sldMkLst>
          <pc:docMk/>
          <pc:sldMk cId="291128010" sldId="378"/>
        </pc:sldMkLst>
        <pc:spChg chg="mod">
          <ac:chgData name="Dudman, Nicholas | (He/His)" userId="S::nicholas.dudman@justice.gov.uk::490332c7-798a-4fba-bdef-a9c9ffb72a3e" providerId="AD" clId="Web-{D2F4F1DD-4DE4-D8B3-97A8-CCD20855CEC2}" dt="2022-09-07T10:41:36.326" v="45" actId="20577"/>
          <ac:spMkLst>
            <pc:docMk/>
            <pc:sldMk cId="291128010" sldId="378"/>
            <ac:spMk id="6" creationId="{C1466E8D-8AC6-4458-9255-FB816B23334A}"/>
          </ac:spMkLst>
        </pc:spChg>
      </pc:sldChg>
      <pc:sldChg chg="modSp">
        <pc:chgData name="Dudman, Nicholas | (He/His)" userId="S::nicholas.dudman@justice.gov.uk::490332c7-798a-4fba-bdef-a9c9ffb72a3e" providerId="AD" clId="Web-{D2F4F1DD-4DE4-D8B3-97A8-CCD20855CEC2}" dt="2022-09-07T11:33:05.311" v="140" actId="14100"/>
        <pc:sldMkLst>
          <pc:docMk/>
          <pc:sldMk cId="146054331" sldId="384"/>
        </pc:sldMkLst>
        <pc:graphicFrameChg chg="mod">
          <ac:chgData name="Dudman, Nicholas | (He/His)" userId="S::nicholas.dudman@justice.gov.uk::490332c7-798a-4fba-bdef-a9c9ffb72a3e" providerId="AD" clId="Web-{D2F4F1DD-4DE4-D8B3-97A8-CCD20855CEC2}" dt="2022-09-07T11:33:05.311" v="140" actId="14100"/>
          <ac:graphicFrameMkLst>
            <pc:docMk/>
            <pc:sldMk cId="146054331" sldId="384"/>
            <ac:graphicFrameMk id="10" creationId="{6A12FCA7-D3BB-4D73-946A-656CE3CFAF8D}"/>
          </ac:graphicFrameMkLst>
        </pc:graphicFrame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2-08-24T15:01:14.249" idx="1">
    <p:pos x="10" y="10"/>
    <p:text>[@Campbell, John (LAA)]</p:text>
    <p:extLst>
      <p:ext uri="{C676402C-5697-4E1C-873F-D02D1690AC5C}">
        <p15:threadingInfo xmlns:p15="http://schemas.microsoft.com/office/powerpoint/2012/main" timeZoneBias="-60"/>
      </p:ext>
    </p:extLst>
  </p:cm>
  <p:cm authorId="1" dt="2022-08-24T15:02:41.669" idx="2">
    <p:pos x="10" y="146"/>
    <p:text>I've changed the contact us / links etc to tie in with the branding of webinars</p:text>
    <p:extLst>
      <p:ext uri="{C676402C-5697-4E1C-873F-D02D1690AC5C}">
        <p15:threadingInfo xmlns:p15="http://schemas.microsoft.com/office/powerpoint/2012/main" timeZoneBias="-60">
          <p15:parentCm authorId="1" idx="1"/>
        </p15:threadingInfo>
      </p:ext>
    </p:extLst>
  </p:cm>
</p:cmLst>
</file>

<file path=ppt/diagrams/_rels/data2.xml.rels><?xml version="1.0" encoding="UTF-8" standalone="yes"?>
<Relationships xmlns="http://schemas.openxmlformats.org/package/2006/relationships"><Relationship Id="rId3" Type="http://schemas.openxmlformats.org/officeDocument/2006/relationships/hyperlink" Target="https://legalaidlearning.justice.gov.uk/course/view.php?id=202" TargetMode="External"/><Relationship Id="rId2" Type="http://schemas.openxmlformats.org/officeDocument/2006/relationships/hyperlink" Target="https://legalaidlearning.justice.gov.uk/mod/resource/view.php?id=154" TargetMode="External"/><Relationship Id="rId1" Type="http://schemas.openxmlformats.org/officeDocument/2006/relationships/hyperlink" Target="https://legalaidlearning.justice.gov.uk/" TargetMode="External"/><Relationship Id="rId5" Type="http://schemas.openxmlformats.org/officeDocument/2006/relationships/hyperlink" Target="https://legalaidlearning.justice.gov.uk/mod/resource/view.php?id=96" TargetMode="External"/><Relationship Id="rId4" Type="http://schemas.openxmlformats.org/officeDocument/2006/relationships/hyperlink" Target="https://legalaidlearning.justice.gov.uk/mod/resource/view.php?id=134" TargetMode="External"/></Relationships>
</file>

<file path=ppt/diagrams/_rels/drawing2.xml.rels><?xml version="1.0" encoding="UTF-8" standalone="yes"?>
<Relationships xmlns="http://schemas.openxmlformats.org/package/2006/relationships"><Relationship Id="rId3" Type="http://schemas.openxmlformats.org/officeDocument/2006/relationships/hyperlink" Target="https://legalaidlearning.justice.gov.uk/mod/resource/view.php?id=134" TargetMode="External"/><Relationship Id="rId2" Type="http://schemas.openxmlformats.org/officeDocument/2006/relationships/hyperlink" Target="https://legalaidlearning.justice.gov.uk/course/view.php?id=202" TargetMode="External"/><Relationship Id="rId1" Type="http://schemas.openxmlformats.org/officeDocument/2006/relationships/hyperlink" Target="https://legalaidlearning.justice.gov.uk/mod/resource/view.php?id=154" TargetMode="External"/><Relationship Id="rId5" Type="http://schemas.openxmlformats.org/officeDocument/2006/relationships/hyperlink" Target="https://legalaidlearning.justice.gov.uk/" TargetMode="External"/><Relationship Id="rId4" Type="http://schemas.openxmlformats.org/officeDocument/2006/relationships/hyperlink" Target="https://legalaidlearning.justice.gov.uk/mod/resource/view.php?id=96"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E57EAA-47BC-4F6E-8CEA-36B348611F0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96E60D9-C167-40E7-BA7C-C1B8B9BD520A}">
      <dgm:prSet phldr="0" custT="1"/>
      <dgm:spPr>
        <a:solidFill>
          <a:srgbClr val="ABADCB"/>
        </a:solidFill>
      </dgm:spPr>
      <dgm:t>
        <a:bodyPr/>
        <a:lstStyle/>
        <a:p>
          <a:r>
            <a:rPr lang="en-US" sz="2000" b="1">
              <a:solidFill>
                <a:schemeClr val="tx1"/>
              </a:solidFill>
              <a:latin typeface="+mj-lt"/>
            </a:rPr>
            <a:t>Introduction</a:t>
          </a:r>
        </a:p>
      </dgm:t>
    </dgm:pt>
    <dgm:pt modelId="{971ABBAF-AB59-44B7-ACE0-A7E5B53B5978}" type="parTrans" cxnId="{CB19D958-ABEE-4A51-A264-7C0E095A1D08}">
      <dgm:prSet/>
      <dgm:spPr/>
      <dgm:t>
        <a:bodyPr/>
        <a:lstStyle/>
        <a:p>
          <a:endParaRPr lang="en-GB" sz="2000" b="1">
            <a:latin typeface="+mj-lt"/>
          </a:endParaRPr>
        </a:p>
      </dgm:t>
    </dgm:pt>
    <dgm:pt modelId="{AADB3289-71D5-4EA6-968C-47D8CBE45E06}" type="sibTrans" cxnId="{CB19D958-ABEE-4A51-A264-7C0E095A1D08}">
      <dgm:prSet/>
      <dgm:spPr/>
      <dgm:t>
        <a:bodyPr/>
        <a:lstStyle/>
        <a:p>
          <a:endParaRPr lang="en-GB" sz="2000" b="1">
            <a:latin typeface="+mj-lt"/>
          </a:endParaRPr>
        </a:p>
      </dgm:t>
    </dgm:pt>
    <dgm:pt modelId="{5D45D3D3-AA75-4E26-BED4-CAA26C38DA6E}">
      <dgm:prSet phldr="0" custT="1"/>
      <dgm:spPr>
        <a:solidFill>
          <a:srgbClr val="ABADCB"/>
        </a:solidFill>
      </dgm:spPr>
      <dgm:t>
        <a:bodyPr/>
        <a:lstStyle/>
        <a:p>
          <a:r>
            <a:rPr lang="en-US" sz="2000" b="1">
              <a:solidFill>
                <a:schemeClr val="tx1"/>
              </a:solidFill>
              <a:latin typeface="+mj-lt"/>
            </a:rPr>
            <a:t>One and two counsel process overview</a:t>
          </a:r>
        </a:p>
      </dgm:t>
    </dgm:pt>
    <dgm:pt modelId="{3E91A89C-11CA-4144-BF40-E91C7D4CE286}" type="parTrans" cxnId="{3C9C52A0-9C52-42A0-A5AF-6D575D986F39}">
      <dgm:prSet/>
      <dgm:spPr/>
      <dgm:t>
        <a:bodyPr/>
        <a:lstStyle/>
        <a:p>
          <a:endParaRPr lang="en-GB" sz="2000" b="1">
            <a:latin typeface="+mj-lt"/>
          </a:endParaRPr>
        </a:p>
      </dgm:t>
    </dgm:pt>
    <dgm:pt modelId="{113DE87C-0BD1-4CCE-88CB-49354665D50A}" type="sibTrans" cxnId="{3C9C52A0-9C52-42A0-A5AF-6D575D986F39}">
      <dgm:prSet/>
      <dgm:spPr/>
      <dgm:t>
        <a:bodyPr/>
        <a:lstStyle/>
        <a:p>
          <a:endParaRPr lang="en-GB" sz="2000" b="1">
            <a:latin typeface="+mj-lt"/>
          </a:endParaRPr>
        </a:p>
      </dgm:t>
    </dgm:pt>
    <dgm:pt modelId="{C2218665-8539-4D91-A387-070DC69138FC}">
      <dgm:prSet phldr="0" custT="1"/>
      <dgm:spPr>
        <a:solidFill>
          <a:srgbClr val="ABADCB"/>
        </a:solidFill>
      </dgm:spPr>
      <dgm:t>
        <a:bodyPr/>
        <a:lstStyle/>
        <a:p>
          <a:r>
            <a:rPr lang="en-US" sz="2000" b="1">
              <a:solidFill>
                <a:schemeClr val="tx1"/>
              </a:solidFill>
              <a:latin typeface="+mj-lt"/>
            </a:rPr>
            <a:t>Submitting a case plan</a:t>
          </a:r>
        </a:p>
      </dgm:t>
    </dgm:pt>
    <dgm:pt modelId="{142ECC9B-854A-457E-A0E2-C961AF8CB3B0}" type="parTrans" cxnId="{91EEF5C4-B020-4CEC-AB18-B8548DFE96FE}">
      <dgm:prSet/>
      <dgm:spPr/>
      <dgm:t>
        <a:bodyPr/>
        <a:lstStyle/>
        <a:p>
          <a:endParaRPr lang="en-GB" sz="2000" b="1">
            <a:latin typeface="+mj-lt"/>
          </a:endParaRPr>
        </a:p>
      </dgm:t>
    </dgm:pt>
    <dgm:pt modelId="{394EC946-8137-4B4B-BDF4-D1FEE5E7D334}" type="sibTrans" cxnId="{91EEF5C4-B020-4CEC-AB18-B8548DFE96FE}">
      <dgm:prSet/>
      <dgm:spPr/>
      <dgm:t>
        <a:bodyPr/>
        <a:lstStyle/>
        <a:p>
          <a:endParaRPr lang="en-GB" sz="2000" b="1">
            <a:latin typeface="+mj-lt"/>
          </a:endParaRPr>
        </a:p>
      </dgm:t>
    </dgm:pt>
    <dgm:pt modelId="{5DAE78DC-027A-4390-B29E-5829F6B745DB}" type="pres">
      <dgm:prSet presAssocID="{A0E57EAA-47BC-4F6E-8CEA-36B348611F0A}" presName="linear" presStyleCnt="0">
        <dgm:presLayoutVars>
          <dgm:dir/>
          <dgm:animLvl val="lvl"/>
          <dgm:resizeHandles val="exact"/>
        </dgm:presLayoutVars>
      </dgm:prSet>
      <dgm:spPr/>
    </dgm:pt>
    <dgm:pt modelId="{906B6E4D-1EF2-4E2B-8133-705E1F600C97}" type="pres">
      <dgm:prSet presAssocID="{C96E60D9-C167-40E7-BA7C-C1B8B9BD520A}" presName="parentLin" presStyleCnt="0"/>
      <dgm:spPr/>
    </dgm:pt>
    <dgm:pt modelId="{0FDC5B9C-7B6F-42F4-A606-9B0A40213D20}" type="pres">
      <dgm:prSet presAssocID="{C96E60D9-C167-40E7-BA7C-C1B8B9BD520A}" presName="parentLeftMargin" presStyleLbl="node1" presStyleIdx="0" presStyleCnt="3"/>
      <dgm:spPr/>
    </dgm:pt>
    <dgm:pt modelId="{09173ECB-3CA2-4201-8958-7B80D329960E}" type="pres">
      <dgm:prSet presAssocID="{C96E60D9-C167-40E7-BA7C-C1B8B9BD520A}" presName="parentText" presStyleLbl="node1" presStyleIdx="0" presStyleCnt="3">
        <dgm:presLayoutVars>
          <dgm:chMax val="0"/>
          <dgm:bulletEnabled val="1"/>
        </dgm:presLayoutVars>
      </dgm:prSet>
      <dgm:spPr/>
    </dgm:pt>
    <dgm:pt modelId="{6EA4F960-39FA-4DA4-AF23-66244CBB3E0F}" type="pres">
      <dgm:prSet presAssocID="{C96E60D9-C167-40E7-BA7C-C1B8B9BD520A}" presName="negativeSpace" presStyleCnt="0"/>
      <dgm:spPr/>
    </dgm:pt>
    <dgm:pt modelId="{E821429B-EC96-445F-9E55-8B9A825F1C97}" type="pres">
      <dgm:prSet presAssocID="{C96E60D9-C167-40E7-BA7C-C1B8B9BD520A}" presName="childText" presStyleLbl="conFgAcc1" presStyleIdx="0" presStyleCnt="3">
        <dgm:presLayoutVars>
          <dgm:bulletEnabled val="1"/>
        </dgm:presLayoutVars>
      </dgm:prSet>
      <dgm:spPr/>
    </dgm:pt>
    <dgm:pt modelId="{FDF6ACB4-779D-41BD-9268-347A4A00E5ED}" type="pres">
      <dgm:prSet presAssocID="{AADB3289-71D5-4EA6-968C-47D8CBE45E06}" presName="spaceBetweenRectangles" presStyleCnt="0"/>
      <dgm:spPr/>
    </dgm:pt>
    <dgm:pt modelId="{F3029908-1C0D-4FB5-A002-704B6E146723}" type="pres">
      <dgm:prSet presAssocID="{5D45D3D3-AA75-4E26-BED4-CAA26C38DA6E}" presName="parentLin" presStyleCnt="0"/>
      <dgm:spPr/>
    </dgm:pt>
    <dgm:pt modelId="{70A68E8D-175E-4417-965B-D03EA935F932}" type="pres">
      <dgm:prSet presAssocID="{5D45D3D3-AA75-4E26-BED4-CAA26C38DA6E}" presName="parentLeftMargin" presStyleLbl="node1" presStyleIdx="0" presStyleCnt="3"/>
      <dgm:spPr/>
    </dgm:pt>
    <dgm:pt modelId="{C4851F8D-7EC3-4DA9-B329-8F3169DB7248}" type="pres">
      <dgm:prSet presAssocID="{5D45D3D3-AA75-4E26-BED4-CAA26C38DA6E}" presName="parentText" presStyleLbl="node1" presStyleIdx="1" presStyleCnt="3">
        <dgm:presLayoutVars>
          <dgm:chMax val="0"/>
          <dgm:bulletEnabled val="1"/>
        </dgm:presLayoutVars>
      </dgm:prSet>
      <dgm:spPr/>
    </dgm:pt>
    <dgm:pt modelId="{E65E17FC-8582-41D6-B0A3-C64E7AF74CF5}" type="pres">
      <dgm:prSet presAssocID="{5D45D3D3-AA75-4E26-BED4-CAA26C38DA6E}" presName="negativeSpace" presStyleCnt="0"/>
      <dgm:spPr/>
    </dgm:pt>
    <dgm:pt modelId="{57645CBD-A313-4BF0-96AA-D92FE4025230}" type="pres">
      <dgm:prSet presAssocID="{5D45D3D3-AA75-4E26-BED4-CAA26C38DA6E}" presName="childText" presStyleLbl="conFgAcc1" presStyleIdx="1" presStyleCnt="3">
        <dgm:presLayoutVars>
          <dgm:bulletEnabled val="1"/>
        </dgm:presLayoutVars>
      </dgm:prSet>
      <dgm:spPr/>
    </dgm:pt>
    <dgm:pt modelId="{ABD7857F-8FAD-4FF3-AD78-37368356092F}" type="pres">
      <dgm:prSet presAssocID="{113DE87C-0BD1-4CCE-88CB-49354665D50A}" presName="spaceBetweenRectangles" presStyleCnt="0"/>
      <dgm:spPr/>
    </dgm:pt>
    <dgm:pt modelId="{CEC0C5E3-F65F-4406-8320-11A1456A01EA}" type="pres">
      <dgm:prSet presAssocID="{C2218665-8539-4D91-A387-070DC69138FC}" presName="parentLin" presStyleCnt="0"/>
      <dgm:spPr/>
    </dgm:pt>
    <dgm:pt modelId="{BC6A7CB0-4DE2-4501-B18B-2EEED81F417D}" type="pres">
      <dgm:prSet presAssocID="{C2218665-8539-4D91-A387-070DC69138FC}" presName="parentLeftMargin" presStyleLbl="node1" presStyleIdx="1" presStyleCnt="3"/>
      <dgm:spPr/>
    </dgm:pt>
    <dgm:pt modelId="{5979D889-BE3D-4AB8-B2BB-2646723D1C1D}" type="pres">
      <dgm:prSet presAssocID="{C2218665-8539-4D91-A387-070DC69138FC}" presName="parentText" presStyleLbl="node1" presStyleIdx="2" presStyleCnt="3">
        <dgm:presLayoutVars>
          <dgm:chMax val="0"/>
          <dgm:bulletEnabled val="1"/>
        </dgm:presLayoutVars>
      </dgm:prSet>
      <dgm:spPr/>
    </dgm:pt>
    <dgm:pt modelId="{83679F2D-8D0F-4C54-8BE8-8A5CBD5335C7}" type="pres">
      <dgm:prSet presAssocID="{C2218665-8539-4D91-A387-070DC69138FC}" presName="negativeSpace" presStyleCnt="0"/>
      <dgm:spPr/>
    </dgm:pt>
    <dgm:pt modelId="{72DC448B-08E0-4E7F-B838-2388C74487C7}" type="pres">
      <dgm:prSet presAssocID="{C2218665-8539-4D91-A387-070DC69138FC}" presName="childText" presStyleLbl="conFgAcc1" presStyleIdx="2" presStyleCnt="3">
        <dgm:presLayoutVars>
          <dgm:bulletEnabled val="1"/>
        </dgm:presLayoutVars>
      </dgm:prSet>
      <dgm:spPr/>
    </dgm:pt>
  </dgm:ptLst>
  <dgm:cxnLst>
    <dgm:cxn modelId="{EDF24449-16C2-40BB-A473-E6B2EF0F119D}" type="presOf" srcId="{C2218665-8539-4D91-A387-070DC69138FC}" destId="{5979D889-BE3D-4AB8-B2BB-2646723D1C1D}" srcOrd="1" destOrd="0" presId="urn:microsoft.com/office/officeart/2005/8/layout/list1"/>
    <dgm:cxn modelId="{CD635449-18AA-4240-934D-0F0DF638204C}" type="presOf" srcId="{C2218665-8539-4D91-A387-070DC69138FC}" destId="{BC6A7CB0-4DE2-4501-B18B-2EEED81F417D}" srcOrd="0" destOrd="0" presId="urn:microsoft.com/office/officeart/2005/8/layout/list1"/>
    <dgm:cxn modelId="{A9B6926E-82AC-4939-A571-A58168A19BCE}" type="presOf" srcId="{A0E57EAA-47BC-4F6E-8CEA-36B348611F0A}" destId="{5DAE78DC-027A-4390-B29E-5829F6B745DB}" srcOrd="0" destOrd="0" presId="urn:microsoft.com/office/officeart/2005/8/layout/list1"/>
    <dgm:cxn modelId="{830FEE71-53E7-428C-91DF-9A430D8151BA}" type="presOf" srcId="{5D45D3D3-AA75-4E26-BED4-CAA26C38DA6E}" destId="{C4851F8D-7EC3-4DA9-B329-8F3169DB7248}" srcOrd="1" destOrd="0" presId="urn:microsoft.com/office/officeart/2005/8/layout/list1"/>
    <dgm:cxn modelId="{CB19D958-ABEE-4A51-A264-7C0E095A1D08}" srcId="{A0E57EAA-47BC-4F6E-8CEA-36B348611F0A}" destId="{C96E60D9-C167-40E7-BA7C-C1B8B9BD520A}" srcOrd="0" destOrd="0" parTransId="{971ABBAF-AB59-44B7-ACE0-A7E5B53B5978}" sibTransId="{AADB3289-71D5-4EA6-968C-47D8CBE45E06}"/>
    <dgm:cxn modelId="{3C9C52A0-9C52-42A0-A5AF-6D575D986F39}" srcId="{A0E57EAA-47BC-4F6E-8CEA-36B348611F0A}" destId="{5D45D3D3-AA75-4E26-BED4-CAA26C38DA6E}" srcOrd="1" destOrd="0" parTransId="{3E91A89C-11CA-4144-BF40-E91C7D4CE286}" sibTransId="{113DE87C-0BD1-4CCE-88CB-49354665D50A}"/>
    <dgm:cxn modelId="{91EEF5C4-B020-4CEC-AB18-B8548DFE96FE}" srcId="{A0E57EAA-47BC-4F6E-8CEA-36B348611F0A}" destId="{C2218665-8539-4D91-A387-070DC69138FC}" srcOrd="2" destOrd="0" parTransId="{142ECC9B-854A-457E-A0E2-C961AF8CB3B0}" sibTransId="{394EC946-8137-4B4B-BDF4-D1FEE5E7D334}"/>
    <dgm:cxn modelId="{F907BEE6-3E00-4879-8408-43D6483744B0}" type="presOf" srcId="{C96E60D9-C167-40E7-BA7C-C1B8B9BD520A}" destId="{0FDC5B9C-7B6F-42F4-A606-9B0A40213D20}" srcOrd="0" destOrd="0" presId="urn:microsoft.com/office/officeart/2005/8/layout/list1"/>
    <dgm:cxn modelId="{795A52E8-F3F1-4630-AC31-3D25BCE2A425}" type="presOf" srcId="{5D45D3D3-AA75-4E26-BED4-CAA26C38DA6E}" destId="{70A68E8D-175E-4417-965B-D03EA935F932}" srcOrd="0" destOrd="0" presId="urn:microsoft.com/office/officeart/2005/8/layout/list1"/>
    <dgm:cxn modelId="{716144FE-C070-4167-BF29-7E9EC1382B39}" type="presOf" srcId="{C96E60D9-C167-40E7-BA7C-C1B8B9BD520A}" destId="{09173ECB-3CA2-4201-8958-7B80D329960E}" srcOrd="1" destOrd="0" presId="urn:microsoft.com/office/officeart/2005/8/layout/list1"/>
    <dgm:cxn modelId="{53C1C862-4C42-4CA6-9C70-6D51AAD1F21A}" type="presParOf" srcId="{5DAE78DC-027A-4390-B29E-5829F6B745DB}" destId="{906B6E4D-1EF2-4E2B-8133-705E1F600C97}" srcOrd="0" destOrd="0" presId="urn:microsoft.com/office/officeart/2005/8/layout/list1"/>
    <dgm:cxn modelId="{302C2A70-2F4B-4B15-A191-64D45FF71747}" type="presParOf" srcId="{906B6E4D-1EF2-4E2B-8133-705E1F600C97}" destId="{0FDC5B9C-7B6F-42F4-A606-9B0A40213D20}" srcOrd="0" destOrd="0" presId="urn:microsoft.com/office/officeart/2005/8/layout/list1"/>
    <dgm:cxn modelId="{5C201CEF-1762-4E3D-9DBA-2EDAC067E178}" type="presParOf" srcId="{906B6E4D-1EF2-4E2B-8133-705E1F600C97}" destId="{09173ECB-3CA2-4201-8958-7B80D329960E}" srcOrd="1" destOrd="0" presId="urn:microsoft.com/office/officeart/2005/8/layout/list1"/>
    <dgm:cxn modelId="{E2D57A86-99C0-433C-AFD1-D6968927D718}" type="presParOf" srcId="{5DAE78DC-027A-4390-B29E-5829F6B745DB}" destId="{6EA4F960-39FA-4DA4-AF23-66244CBB3E0F}" srcOrd="1" destOrd="0" presId="urn:microsoft.com/office/officeart/2005/8/layout/list1"/>
    <dgm:cxn modelId="{6317AFF4-F456-42D7-B08A-50107B508CFC}" type="presParOf" srcId="{5DAE78DC-027A-4390-B29E-5829F6B745DB}" destId="{E821429B-EC96-445F-9E55-8B9A825F1C97}" srcOrd="2" destOrd="0" presId="urn:microsoft.com/office/officeart/2005/8/layout/list1"/>
    <dgm:cxn modelId="{FBA3D2A8-3C2C-4AC6-8EB2-82776EEBF247}" type="presParOf" srcId="{5DAE78DC-027A-4390-B29E-5829F6B745DB}" destId="{FDF6ACB4-779D-41BD-9268-347A4A00E5ED}" srcOrd="3" destOrd="0" presId="urn:microsoft.com/office/officeart/2005/8/layout/list1"/>
    <dgm:cxn modelId="{2CE3437A-3101-434C-84AA-F64ADBA5DAAE}" type="presParOf" srcId="{5DAE78DC-027A-4390-B29E-5829F6B745DB}" destId="{F3029908-1C0D-4FB5-A002-704B6E146723}" srcOrd="4" destOrd="0" presId="urn:microsoft.com/office/officeart/2005/8/layout/list1"/>
    <dgm:cxn modelId="{B2719D17-FFFD-4887-9AFF-2667DCF689C4}" type="presParOf" srcId="{F3029908-1C0D-4FB5-A002-704B6E146723}" destId="{70A68E8D-175E-4417-965B-D03EA935F932}" srcOrd="0" destOrd="0" presId="urn:microsoft.com/office/officeart/2005/8/layout/list1"/>
    <dgm:cxn modelId="{C66286C9-A830-4315-BA92-C3B7F5060967}" type="presParOf" srcId="{F3029908-1C0D-4FB5-A002-704B6E146723}" destId="{C4851F8D-7EC3-4DA9-B329-8F3169DB7248}" srcOrd="1" destOrd="0" presId="urn:microsoft.com/office/officeart/2005/8/layout/list1"/>
    <dgm:cxn modelId="{0A32C5C4-E837-4B12-ABE6-9523D640F916}" type="presParOf" srcId="{5DAE78DC-027A-4390-B29E-5829F6B745DB}" destId="{E65E17FC-8582-41D6-B0A3-C64E7AF74CF5}" srcOrd="5" destOrd="0" presId="urn:microsoft.com/office/officeart/2005/8/layout/list1"/>
    <dgm:cxn modelId="{629DD7C0-6886-4F24-8D47-D81EFF7AF3F1}" type="presParOf" srcId="{5DAE78DC-027A-4390-B29E-5829F6B745DB}" destId="{57645CBD-A313-4BF0-96AA-D92FE4025230}" srcOrd="6" destOrd="0" presId="urn:microsoft.com/office/officeart/2005/8/layout/list1"/>
    <dgm:cxn modelId="{E5FB8613-D60E-43A8-9CA0-BD0310E18A66}" type="presParOf" srcId="{5DAE78DC-027A-4390-B29E-5829F6B745DB}" destId="{ABD7857F-8FAD-4FF3-AD78-37368356092F}" srcOrd="7" destOrd="0" presId="urn:microsoft.com/office/officeart/2005/8/layout/list1"/>
    <dgm:cxn modelId="{B2338525-1AA9-418A-BA0D-2361137F77AB}" type="presParOf" srcId="{5DAE78DC-027A-4390-B29E-5829F6B745DB}" destId="{CEC0C5E3-F65F-4406-8320-11A1456A01EA}" srcOrd="8" destOrd="0" presId="urn:microsoft.com/office/officeart/2005/8/layout/list1"/>
    <dgm:cxn modelId="{EC9F457E-B29C-4886-B3B8-3C964B3AC1E2}" type="presParOf" srcId="{CEC0C5E3-F65F-4406-8320-11A1456A01EA}" destId="{BC6A7CB0-4DE2-4501-B18B-2EEED81F417D}" srcOrd="0" destOrd="0" presId="urn:microsoft.com/office/officeart/2005/8/layout/list1"/>
    <dgm:cxn modelId="{A6F7BD84-6E8A-4E66-B0FB-32E31B4B6E10}" type="presParOf" srcId="{CEC0C5E3-F65F-4406-8320-11A1456A01EA}" destId="{5979D889-BE3D-4AB8-B2BB-2646723D1C1D}" srcOrd="1" destOrd="0" presId="urn:microsoft.com/office/officeart/2005/8/layout/list1"/>
    <dgm:cxn modelId="{BC1E5B5A-8676-42E8-9874-03C71FF58D9F}" type="presParOf" srcId="{5DAE78DC-027A-4390-B29E-5829F6B745DB}" destId="{83679F2D-8D0F-4C54-8BE8-8A5CBD5335C7}" srcOrd="9" destOrd="0" presId="urn:microsoft.com/office/officeart/2005/8/layout/list1"/>
    <dgm:cxn modelId="{6DBAE718-B503-4900-AD39-333A213099F2}" type="presParOf" srcId="{5DAE78DC-027A-4390-B29E-5829F6B745DB}" destId="{72DC448B-08E0-4E7F-B838-2388C74487C7}"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4F72BB69-779C-4E92-8A9B-EF5EF705EDE1}"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GB"/>
        </a:p>
      </dgm:t>
    </dgm:pt>
    <dgm:pt modelId="{B35C3339-A81B-4400-A810-D0D06B9429A3}">
      <dgm:prSet custT="1"/>
      <dgm:spPr/>
      <dgm:t>
        <a:bodyPr/>
        <a:lstStyle/>
        <a:p>
          <a:pPr rtl="0"/>
          <a:r>
            <a:rPr lang="en-GB" sz="1800" b="1" dirty="0"/>
            <a:t>CCMS Quick Guides</a:t>
          </a:r>
          <a:r>
            <a:rPr lang="en-GB" sz="1800" b="1" dirty="0">
              <a:latin typeface="Arial"/>
            </a:rPr>
            <a:t> </a:t>
          </a:r>
          <a:endParaRPr lang="en-GB" sz="1800" b="1" dirty="0"/>
        </a:p>
      </dgm:t>
    </dgm:pt>
    <dgm:pt modelId="{14AFA1E7-DC38-4BA2-BFED-94E410CCC78D}" type="parTrans" cxnId="{875A834E-3BD3-4B69-B7BB-3FEE3956EFF0}">
      <dgm:prSet/>
      <dgm:spPr/>
      <dgm:t>
        <a:bodyPr/>
        <a:lstStyle/>
        <a:p>
          <a:endParaRPr lang="en-GB">
            <a:solidFill>
              <a:schemeClr val="tx1"/>
            </a:solidFill>
          </a:endParaRPr>
        </a:p>
      </dgm:t>
    </dgm:pt>
    <dgm:pt modelId="{6C08E329-DE9B-401D-AFAD-9812E1A888E7}" type="sibTrans" cxnId="{875A834E-3BD3-4B69-B7BB-3FEE3956EFF0}">
      <dgm:prSet/>
      <dgm:spPr/>
      <dgm:t>
        <a:bodyPr/>
        <a:lstStyle/>
        <a:p>
          <a:endParaRPr lang="en-GB">
            <a:solidFill>
              <a:schemeClr val="tx1"/>
            </a:solidFill>
          </a:endParaRPr>
        </a:p>
      </dgm:t>
    </dgm:pt>
    <dgm:pt modelId="{E3A48D2C-87CF-4510-AA19-2734DF77E047}">
      <dgm:prSet custT="1"/>
      <dgm:spPr/>
      <dgm:t>
        <a:bodyPr/>
        <a:lstStyle/>
        <a:p>
          <a:r>
            <a:rPr lang="en-GB" sz="1800" b="1" dirty="0"/>
            <a:t>CCMS Online Training</a:t>
          </a:r>
        </a:p>
      </dgm:t>
    </dgm:pt>
    <dgm:pt modelId="{F08D27C8-CF13-4DDB-AE4D-E3455E5B2DEA}" type="parTrans" cxnId="{B64D5475-0514-49B2-A875-C941ED419B85}">
      <dgm:prSet/>
      <dgm:spPr/>
      <dgm:t>
        <a:bodyPr/>
        <a:lstStyle/>
        <a:p>
          <a:endParaRPr lang="en-GB">
            <a:solidFill>
              <a:schemeClr val="tx1"/>
            </a:solidFill>
          </a:endParaRPr>
        </a:p>
      </dgm:t>
    </dgm:pt>
    <dgm:pt modelId="{4773C5DF-AFED-4289-B3A3-085565DDC628}" type="sibTrans" cxnId="{B64D5475-0514-49B2-A875-C941ED419B85}">
      <dgm:prSet/>
      <dgm:spPr/>
      <dgm:t>
        <a:bodyPr/>
        <a:lstStyle/>
        <a:p>
          <a:endParaRPr lang="en-GB">
            <a:solidFill>
              <a:schemeClr val="tx1"/>
            </a:solidFill>
          </a:endParaRPr>
        </a:p>
      </dgm:t>
    </dgm:pt>
    <dgm:pt modelId="{4FF9991D-4474-498A-A74B-32475B5B3E8F}">
      <dgm:prSet custT="1"/>
      <dgm:spPr/>
      <dgm:t>
        <a:bodyPr/>
        <a:lstStyle/>
        <a:p>
          <a:r>
            <a:rPr lang="en-GB" sz="1800" b="1" dirty="0"/>
            <a:t>Online Support Webchat</a:t>
          </a:r>
        </a:p>
      </dgm:t>
    </dgm:pt>
    <dgm:pt modelId="{7BB3D060-DF92-4C81-8A00-A6902184DB46}" type="parTrans" cxnId="{8C598C6B-5EB6-48E3-8FA3-E115F7BF233B}">
      <dgm:prSet/>
      <dgm:spPr/>
      <dgm:t>
        <a:bodyPr/>
        <a:lstStyle/>
        <a:p>
          <a:endParaRPr lang="en-GB">
            <a:solidFill>
              <a:schemeClr val="tx1"/>
            </a:solidFill>
          </a:endParaRPr>
        </a:p>
      </dgm:t>
    </dgm:pt>
    <dgm:pt modelId="{9D06D4CA-519E-49D8-AF73-1CDA1C1C4C9D}" type="sibTrans" cxnId="{8C598C6B-5EB6-48E3-8FA3-E115F7BF233B}">
      <dgm:prSet/>
      <dgm:spPr/>
      <dgm:t>
        <a:bodyPr/>
        <a:lstStyle/>
        <a:p>
          <a:endParaRPr lang="en-GB">
            <a:solidFill>
              <a:schemeClr val="tx1"/>
            </a:solidFill>
          </a:endParaRPr>
        </a:p>
      </dgm:t>
    </dgm:pt>
    <dgm:pt modelId="{E3D3CAF0-9275-4665-8A09-F921D8210FA7}">
      <dgm:prSet custT="1"/>
      <dgm:spPr/>
      <dgm:t>
        <a:bodyPr/>
        <a:lstStyle/>
        <a:p>
          <a:r>
            <a:rPr lang="en-GB" sz="1800" b="0" dirty="0"/>
            <a:t>Use webchat for help with IT system issues</a:t>
          </a:r>
          <a:endParaRPr lang="en-GB" sz="1800" dirty="0"/>
        </a:p>
      </dgm:t>
    </dgm:pt>
    <dgm:pt modelId="{D400898B-3491-4E24-8D88-87A0C6592076}" type="parTrans" cxnId="{743D7006-819D-4607-B793-8F0BA6843E08}">
      <dgm:prSet/>
      <dgm:spPr/>
      <dgm:t>
        <a:bodyPr/>
        <a:lstStyle/>
        <a:p>
          <a:endParaRPr lang="en-GB">
            <a:solidFill>
              <a:schemeClr val="tx1"/>
            </a:solidFill>
          </a:endParaRPr>
        </a:p>
      </dgm:t>
    </dgm:pt>
    <dgm:pt modelId="{2ED1BAF0-E8E7-4B77-822B-45D73CBFAD7D}" type="sibTrans" cxnId="{743D7006-819D-4607-B793-8F0BA6843E08}">
      <dgm:prSet/>
      <dgm:spPr/>
      <dgm:t>
        <a:bodyPr/>
        <a:lstStyle/>
        <a:p>
          <a:endParaRPr lang="en-GB">
            <a:solidFill>
              <a:schemeClr val="tx1"/>
            </a:solidFill>
          </a:endParaRPr>
        </a:p>
      </dgm:t>
    </dgm:pt>
    <dgm:pt modelId="{817C6758-BB3C-4238-AEC6-C294BC4D0C2F}">
      <dgm:prSet custT="1"/>
      <dgm:spPr/>
      <dgm:t>
        <a:bodyPr/>
        <a:lstStyle/>
        <a:p>
          <a:r>
            <a:rPr lang="en-GB" sz="1800" b="1" dirty="0"/>
            <a:t>Webinar Recordings</a:t>
          </a:r>
        </a:p>
      </dgm:t>
    </dgm:pt>
    <dgm:pt modelId="{0CDD2F1D-7352-4ECA-8BD2-BCF4530B0D9A}" type="parTrans" cxnId="{DF136F73-6E4D-49A6-AE0E-F16A36B1B07E}">
      <dgm:prSet/>
      <dgm:spPr/>
      <dgm:t>
        <a:bodyPr/>
        <a:lstStyle/>
        <a:p>
          <a:endParaRPr lang="en-GB">
            <a:solidFill>
              <a:schemeClr val="tx1"/>
            </a:solidFill>
          </a:endParaRPr>
        </a:p>
      </dgm:t>
    </dgm:pt>
    <dgm:pt modelId="{A37DBEA1-0418-4940-92F3-4D745BF975FA}" type="sibTrans" cxnId="{DF136F73-6E4D-49A6-AE0E-F16A36B1B07E}">
      <dgm:prSet/>
      <dgm:spPr/>
      <dgm:t>
        <a:bodyPr/>
        <a:lstStyle/>
        <a:p>
          <a:endParaRPr lang="en-GB">
            <a:solidFill>
              <a:schemeClr val="tx1"/>
            </a:solidFill>
          </a:endParaRPr>
        </a:p>
      </dgm:t>
    </dgm:pt>
    <dgm:pt modelId="{9AB8DC72-3743-4347-AFDE-FA81DC32C4DE}">
      <dgm:prSet custT="1"/>
      <dgm:spPr/>
      <dgm:t>
        <a:bodyPr/>
        <a:lstStyle/>
        <a:p>
          <a:r>
            <a:rPr lang="en-GB" sz="1800" dirty="0"/>
            <a:t>Our ‘help us say </a:t>
          </a:r>
          <a:r>
            <a:rPr lang="en-GB" sz="1800" dirty="0" err="1"/>
            <a:t>yes’</a:t>
          </a:r>
          <a:r>
            <a:rPr lang="en-GB" sz="1800" dirty="0"/>
            <a:t> webinars focus on areas where there have been issues or high enquiry levels</a:t>
          </a:r>
        </a:p>
      </dgm:t>
    </dgm:pt>
    <dgm:pt modelId="{2910D8AB-EC8B-4A7F-A821-1192B1B27DF2}" type="parTrans" cxnId="{47BC9C78-6A5E-4521-AA53-B1FCF8BC6993}">
      <dgm:prSet/>
      <dgm:spPr/>
      <dgm:t>
        <a:bodyPr/>
        <a:lstStyle/>
        <a:p>
          <a:endParaRPr lang="en-GB">
            <a:solidFill>
              <a:schemeClr val="tx1"/>
            </a:solidFill>
          </a:endParaRPr>
        </a:p>
      </dgm:t>
    </dgm:pt>
    <dgm:pt modelId="{F52BA62B-01BB-43ED-BC06-399838749566}" type="sibTrans" cxnId="{47BC9C78-6A5E-4521-AA53-B1FCF8BC6993}">
      <dgm:prSet/>
      <dgm:spPr/>
      <dgm:t>
        <a:bodyPr/>
        <a:lstStyle/>
        <a:p>
          <a:endParaRPr lang="en-GB">
            <a:solidFill>
              <a:schemeClr val="tx1"/>
            </a:solidFill>
          </a:endParaRPr>
        </a:p>
      </dgm:t>
    </dgm:pt>
    <dgm:pt modelId="{37FF15F9-879B-41E1-B0D2-C06ADE359557}">
      <dgm:prSet custT="1"/>
      <dgm:spPr/>
      <dgm:t>
        <a:bodyPr/>
        <a:lstStyle/>
        <a:p>
          <a:r>
            <a:rPr lang="en-GB" sz="1800" b="0" dirty="0"/>
            <a:t>Sign up on ‘Eventbrite’</a:t>
          </a:r>
          <a:endParaRPr lang="en-GB" sz="1800" dirty="0"/>
        </a:p>
      </dgm:t>
    </dgm:pt>
    <dgm:pt modelId="{25E59390-DE57-4B43-B87F-D5969C9A300C}" type="parTrans" cxnId="{F16B72BF-548D-4A79-9BF9-7F62CFA487EF}">
      <dgm:prSet/>
      <dgm:spPr/>
      <dgm:t>
        <a:bodyPr/>
        <a:lstStyle/>
        <a:p>
          <a:endParaRPr lang="en-GB">
            <a:solidFill>
              <a:schemeClr val="tx1"/>
            </a:solidFill>
          </a:endParaRPr>
        </a:p>
      </dgm:t>
    </dgm:pt>
    <dgm:pt modelId="{708D4F25-A279-4FEF-BA88-5EC2C93488D0}" type="sibTrans" cxnId="{F16B72BF-548D-4A79-9BF9-7F62CFA487EF}">
      <dgm:prSet/>
      <dgm:spPr/>
      <dgm:t>
        <a:bodyPr/>
        <a:lstStyle/>
        <a:p>
          <a:endParaRPr lang="en-GB">
            <a:solidFill>
              <a:schemeClr val="tx1"/>
            </a:solidFill>
          </a:endParaRPr>
        </a:p>
      </dgm:t>
    </dgm:pt>
    <dgm:pt modelId="{1ACFDEDA-C65A-4719-A1C4-907D4D8ED6AA}">
      <dgm:prSet custT="1"/>
      <dgm:spPr/>
      <dgm:t>
        <a:bodyPr/>
        <a:lstStyle/>
        <a:p>
          <a:r>
            <a:rPr lang="en-GB" sz="1800" dirty="0"/>
            <a:t>Popular sessions are posted on the training website: </a:t>
          </a:r>
          <a:r>
            <a:rPr lang="en-GB" sz="1800" dirty="0">
              <a:hlinkClick xmlns:r="http://schemas.openxmlformats.org/officeDocument/2006/relationships" r:id="rId1"/>
            </a:rPr>
            <a:t>Ministry of Justice</a:t>
          </a:r>
          <a:endParaRPr lang="en-GB" sz="1800" dirty="0"/>
        </a:p>
      </dgm:t>
    </dgm:pt>
    <dgm:pt modelId="{D0472BEE-B72A-4B74-AD67-60CBA67680C0}" type="parTrans" cxnId="{D07709A5-82E2-4556-B367-86A02293D130}">
      <dgm:prSet/>
      <dgm:spPr/>
      <dgm:t>
        <a:bodyPr/>
        <a:lstStyle/>
        <a:p>
          <a:endParaRPr lang="en-GB">
            <a:solidFill>
              <a:schemeClr val="tx1"/>
            </a:solidFill>
          </a:endParaRPr>
        </a:p>
      </dgm:t>
    </dgm:pt>
    <dgm:pt modelId="{E55098D6-E1A0-4FC2-BE29-9C8C9D7ABCC0}" type="sibTrans" cxnId="{D07709A5-82E2-4556-B367-86A02293D130}">
      <dgm:prSet/>
      <dgm:spPr/>
      <dgm:t>
        <a:bodyPr/>
        <a:lstStyle/>
        <a:p>
          <a:endParaRPr lang="en-GB">
            <a:solidFill>
              <a:schemeClr val="tx1"/>
            </a:solidFill>
          </a:endParaRPr>
        </a:p>
      </dgm:t>
    </dgm:pt>
    <dgm:pt modelId="{26CF1CB5-3AFC-4853-8DEB-17E3126D0F24}">
      <dgm:prSet phldr="0" custT="1"/>
      <dgm:spPr/>
      <dgm:t>
        <a:bodyPr/>
        <a:lstStyle/>
        <a:p>
          <a:pPr rtl="0"/>
          <a:r>
            <a:rPr lang="en-GB" sz="1800" b="0" dirty="0">
              <a:latin typeface="Arial"/>
              <a:cs typeface="Arial"/>
              <a:hlinkClick xmlns:r="http://schemas.openxmlformats.org/officeDocument/2006/relationships" r:id="rId2"/>
            </a:rPr>
            <a:t>Submit a Case Enquiry: Quick Guide (justice.gov.uk)</a:t>
          </a:r>
          <a:endParaRPr lang="en-GB" sz="1800" b="0" dirty="0">
            <a:latin typeface="Arial"/>
            <a:cs typeface="Arial"/>
            <a:hlinkClick xmlns:r="http://schemas.openxmlformats.org/officeDocument/2006/relationships" r:id="rId3"/>
          </a:endParaRPr>
        </a:p>
      </dgm:t>
    </dgm:pt>
    <dgm:pt modelId="{C5A65B0B-850E-478B-8E45-C31EE1BA71FE}" type="parTrans" cxnId="{3AFF8819-5D92-4DCE-B05F-88ECC50A88D6}">
      <dgm:prSet/>
      <dgm:spPr/>
      <dgm:t>
        <a:bodyPr/>
        <a:lstStyle/>
        <a:p>
          <a:endParaRPr lang="en-GB"/>
        </a:p>
      </dgm:t>
    </dgm:pt>
    <dgm:pt modelId="{2DF8B500-C9D1-4B54-A620-69C7135EDD2D}" type="sibTrans" cxnId="{3AFF8819-5D92-4DCE-B05F-88ECC50A88D6}">
      <dgm:prSet/>
      <dgm:spPr/>
      <dgm:t>
        <a:bodyPr/>
        <a:lstStyle/>
        <a:p>
          <a:endParaRPr lang="en-GB"/>
        </a:p>
      </dgm:t>
    </dgm:pt>
    <dgm:pt modelId="{91BBA513-B0E0-427F-99FD-B5C8E81E5E55}">
      <dgm:prSet/>
      <dgm:spPr/>
      <dgm:t>
        <a:bodyPr/>
        <a:lstStyle/>
        <a:p>
          <a:pPr rtl="0"/>
          <a:r>
            <a:rPr lang="en-GB" b="0" dirty="0">
              <a:latin typeface="Arial"/>
              <a:cs typeface="Arial"/>
              <a:hlinkClick xmlns:r="http://schemas.openxmlformats.org/officeDocument/2006/relationships" r:id="rId4"/>
            </a:rPr>
            <a:t>Amend a Case Cost Limitation: Quick Guide (justice.gov.uk)</a:t>
          </a:r>
          <a:endParaRPr lang="en-GB" b="0" dirty="0">
            <a:latin typeface="Arial"/>
            <a:cs typeface="Arial"/>
          </a:endParaRPr>
        </a:p>
      </dgm:t>
    </dgm:pt>
    <dgm:pt modelId="{CA3C4189-F5A1-4BA7-81D4-76F877E0C647}" type="parTrans" cxnId="{313B07CF-CD28-43AE-83DC-4E250B032BF1}">
      <dgm:prSet/>
      <dgm:spPr/>
      <dgm:t>
        <a:bodyPr/>
        <a:lstStyle/>
        <a:p>
          <a:endParaRPr lang="en-GB"/>
        </a:p>
      </dgm:t>
    </dgm:pt>
    <dgm:pt modelId="{E0D7FDC3-42A1-4D58-AFCB-1B4B8F473F9E}" type="sibTrans" cxnId="{313B07CF-CD28-43AE-83DC-4E250B032BF1}">
      <dgm:prSet/>
      <dgm:spPr/>
      <dgm:t>
        <a:bodyPr/>
        <a:lstStyle/>
        <a:p>
          <a:endParaRPr lang="en-GB"/>
        </a:p>
      </dgm:t>
    </dgm:pt>
    <dgm:pt modelId="{E68C0A4D-CF05-4C6C-B5F3-F377A2C95527}">
      <dgm:prSet/>
      <dgm:spPr/>
      <dgm:t>
        <a:bodyPr/>
        <a:lstStyle/>
        <a:p>
          <a:pPr rtl="0"/>
          <a:r>
            <a:rPr lang="en-GB" b="0" dirty="0">
              <a:latin typeface="Arial"/>
              <a:cs typeface="Arial"/>
              <a:hlinkClick xmlns:r="http://schemas.openxmlformats.org/officeDocument/2006/relationships" r:id="rId5"/>
            </a:rPr>
            <a:t>Submitting Electronic Evidence: Submitting documents electronically (justice.gov.uk)</a:t>
          </a:r>
          <a:endParaRPr lang="en-GB" b="0" dirty="0">
            <a:latin typeface="Arial"/>
            <a:cs typeface="Arial"/>
          </a:endParaRPr>
        </a:p>
      </dgm:t>
    </dgm:pt>
    <dgm:pt modelId="{051E90FD-D6D5-4AF8-B3BC-AE8CDD44C902}" type="parTrans" cxnId="{9B6439AD-1E39-4594-935A-FED61FAB086C}">
      <dgm:prSet/>
      <dgm:spPr/>
      <dgm:t>
        <a:bodyPr/>
        <a:lstStyle/>
        <a:p>
          <a:endParaRPr lang="en-GB"/>
        </a:p>
      </dgm:t>
    </dgm:pt>
    <dgm:pt modelId="{06CE0A8D-444C-468F-B4CC-5FA70F843CFD}" type="sibTrans" cxnId="{9B6439AD-1E39-4594-935A-FED61FAB086C}">
      <dgm:prSet/>
      <dgm:spPr/>
      <dgm:t>
        <a:bodyPr/>
        <a:lstStyle/>
        <a:p>
          <a:endParaRPr lang="en-GB"/>
        </a:p>
      </dgm:t>
    </dgm:pt>
    <dgm:pt modelId="{F326CDFE-C63A-487F-A5D8-1814D1401B77}" type="pres">
      <dgm:prSet presAssocID="{4F72BB69-779C-4E92-8A9B-EF5EF705EDE1}" presName="linear" presStyleCnt="0">
        <dgm:presLayoutVars>
          <dgm:dir/>
          <dgm:animLvl val="lvl"/>
          <dgm:resizeHandles val="exact"/>
        </dgm:presLayoutVars>
      </dgm:prSet>
      <dgm:spPr/>
    </dgm:pt>
    <dgm:pt modelId="{0B836C4D-980A-4A32-A67E-A3263397AAF8}" type="pres">
      <dgm:prSet presAssocID="{B35C3339-A81B-4400-A810-D0D06B9429A3}" presName="parentLin" presStyleCnt="0"/>
      <dgm:spPr/>
    </dgm:pt>
    <dgm:pt modelId="{D4175619-06B1-4389-8556-B80F04529D31}" type="pres">
      <dgm:prSet presAssocID="{B35C3339-A81B-4400-A810-D0D06B9429A3}" presName="parentLeftMargin" presStyleLbl="node1" presStyleIdx="0" presStyleCnt="4"/>
      <dgm:spPr/>
    </dgm:pt>
    <dgm:pt modelId="{150576E2-B4C6-4050-8FD4-CA95B847155B}" type="pres">
      <dgm:prSet presAssocID="{B35C3339-A81B-4400-A810-D0D06B9429A3}" presName="parentText" presStyleLbl="node1" presStyleIdx="0" presStyleCnt="4">
        <dgm:presLayoutVars>
          <dgm:chMax val="0"/>
          <dgm:bulletEnabled val="1"/>
        </dgm:presLayoutVars>
      </dgm:prSet>
      <dgm:spPr/>
    </dgm:pt>
    <dgm:pt modelId="{37DBEDC6-2265-4286-87D7-73FC1C3033AD}" type="pres">
      <dgm:prSet presAssocID="{B35C3339-A81B-4400-A810-D0D06B9429A3}" presName="negativeSpace" presStyleCnt="0"/>
      <dgm:spPr/>
    </dgm:pt>
    <dgm:pt modelId="{3E190518-22F1-4646-9759-29626193A688}" type="pres">
      <dgm:prSet presAssocID="{B35C3339-A81B-4400-A810-D0D06B9429A3}" presName="childText" presStyleLbl="conFgAcc1" presStyleIdx="0" presStyleCnt="4" custScaleY="40586">
        <dgm:presLayoutVars>
          <dgm:bulletEnabled val="1"/>
        </dgm:presLayoutVars>
      </dgm:prSet>
      <dgm:spPr/>
    </dgm:pt>
    <dgm:pt modelId="{AE3A173B-1284-41E7-8DDD-891D24D4FE94}" type="pres">
      <dgm:prSet presAssocID="{6C08E329-DE9B-401D-AFAD-9812E1A888E7}" presName="spaceBetweenRectangles" presStyleCnt="0"/>
      <dgm:spPr/>
    </dgm:pt>
    <dgm:pt modelId="{25869D85-E00A-462B-8968-850D5C6A5829}" type="pres">
      <dgm:prSet presAssocID="{E3A48D2C-87CF-4510-AA19-2734DF77E047}" presName="parentLin" presStyleCnt="0"/>
      <dgm:spPr/>
    </dgm:pt>
    <dgm:pt modelId="{990CD685-0C1B-4143-AF5D-5E9E67D37489}" type="pres">
      <dgm:prSet presAssocID="{E3A48D2C-87CF-4510-AA19-2734DF77E047}" presName="parentLeftMargin" presStyleLbl="node1" presStyleIdx="0" presStyleCnt="4"/>
      <dgm:spPr/>
    </dgm:pt>
    <dgm:pt modelId="{67B7D9D3-9CC8-4AE7-A220-98CDDFF8386C}" type="pres">
      <dgm:prSet presAssocID="{E3A48D2C-87CF-4510-AA19-2734DF77E047}" presName="parentText" presStyleLbl="node1" presStyleIdx="1" presStyleCnt="4">
        <dgm:presLayoutVars>
          <dgm:chMax val="0"/>
          <dgm:bulletEnabled val="1"/>
        </dgm:presLayoutVars>
      </dgm:prSet>
      <dgm:spPr/>
    </dgm:pt>
    <dgm:pt modelId="{60CBBC75-9757-4052-BAD1-BEB4304F705E}" type="pres">
      <dgm:prSet presAssocID="{E3A48D2C-87CF-4510-AA19-2734DF77E047}" presName="negativeSpace" presStyleCnt="0"/>
      <dgm:spPr/>
    </dgm:pt>
    <dgm:pt modelId="{BFEDC405-33BF-4BA3-A838-FFBB77DEB8BC}" type="pres">
      <dgm:prSet presAssocID="{E3A48D2C-87CF-4510-AA19-2734DF77E047}" presName="childText" presStyleLbl="conFgAcc1" presStyleIdx="1" presStyleCnt="4">
        <dgm:presLayoutVars>
          <dgm:bulletEnabled val="1"/>
        </dgm:presLayoutVars>
      </dgm:prSet>
      <dgm:spPr/>
    </dgm:pt>
    <dgm:pt modelId="{4DF61DC7-6494-4B2A-84EB-B910D1C137F1}" type="pres">
      <dgm:prSet presAssocID="{4773C5DF-AFED-4289-B3A3-085565DDC628}" presName="spaceBetweenRectangles" presStyleCnt="0"/>
      <dgm:spPr/>
    </dgm:pt>
    <dgm:pt modelId="{C0C07DE2-292A-4974-8BA9-EE0AB76FABC9}" type="pres">
      <dgm:prSet presAssocID="{4FF9991D-4474-498A-A74B-32475B5B3E8F}" presName="parentLin" presStyleCnt="0"/>
      <dgm:spPr/>
    </dgm:pt>
    <dgm:pt modelId="{6D24EA8C-2E0E-4554-B86F-A3CE533BC085}" type="pres">
      <dgm:prSet presAssocID="{4FF9991D-4474-498A-A74B-32475B5B3E8F}" presName="parentLeftMargin" presStyleLbl="node1" presStyleIdx="1" presStyleCnt="4"/>
      <dgm:spPr/>
    </dgm:pt>
    <dgm:pt modelId="{FE77AF1C-3A89-4C0E-AAED-39D2B822CEDF}" type="pres">
      <dgm:prSet presAssocID="{4FF9991D-4474-498A-A74B-32475B5B3E8F}" presName="parentText" presStyleLbl="node1" presStyleIdx="2" presStyleCnt="4">
        <dgm:presLayoutVars>
          <dgm:chMax val="0"/>
          <dgm:bulletEnabled val="1"/>
        </dgm:presLayoutVars>
      </dgm:prSet>
      <dgm:spPr/>
    </dgm:pt>
    <dgm:pt modelId="{BDEAC4B0-55ED-4062-A274-67338E5F5486}" type="pres">
      <dgm:prSet presAssocID="{4FF9991D-4474-498A-A74B-32475B5B3E8F}" presName="negativeSpace" presStyleCnt="0"/>
      <dgm:spPr/>
    </dgm:pt>
    <dgm:pt modelId="{75A5DF26-28A4-49BE-825D-32A0F9B644C1}" type="pres">
      <dgm:prSet presAssocID="{4FF9991D-4474-498A-A74B-32475B5B3E8F}" presName="childText" presStyleLbl="conFgAcc1" presStyleIdx="2" presStyleCnt="4">
        <dgm:presLayoutVars>
          <dgm:bulletEnabled val="1"/>
        </dgm:presLayoutVars>
      </dgm:prSet>
      <dgm:spPr/>
    </dgm:pt>
    <dgm:pt modelId="{58C9549A-D063-4910-ACE4-08A5DBB7569D}" type="pres">
      <dgm:prSet presAssocID="{9D06D4CA-519E-49D8-AF73-1CDA1C1C4C9D}" presName="spaceBetweenRectangles" presStyleCnt="0"/>
      <dgm:spPr/>
    </dgm:pt>
    <dgm:pt modelId="{DA47DCFA-7712-4297-AE48-025230E92E85}" type="pres">
      <dgm:prSet presAssocID="{817C6758-BB3C-4238-AEC6-C294BC4D0C2F}" presName="parentLin" presStyleCnt="0"/>
      <dgm:spPr/>
    </dgm:pt>
    <dgm:pt modelId="{9FD5DA56-32BF-4A54-AE52-FB5398107B42}" type="pres">
      <dgm:prSet presAssocID="{817C6758-BB3C-4238-AEC6-C294BC4D0C2F}" presName="parentLeftMargin" presStyleLbl="node1" presStyleIdx="2" presStyleCnt="4"/>
      <dgm:spPr/>
    </dgm:pt>
    <dgm:pt modelId="{DE41F533-A90B-4791-A97F-D2263066D35F}" type="pres">
      <dgm:prSet presAssocID="{817C6758-BB3C-4238-AEC6-C294BC4D0C2F}" presName="parentText" presStyleLbl="node1" presStyleIdx="3" presStyleCnt="4">
        <dgm:presLayoutVars>
          <dgm:chMax val="0"/>
          <dgm:bulletEnabled val="1"/>
        </dgm:presLayoutVars>
      </dgm:prSet>
      <dgm:spPr/>
    </dgm:pt>
    <dgm:pt modelId="{892E7712-640C-4412-BB23-81EE98CB324F}" type="pres">
      <dgm:prSet presAssocID="{817C6758-BB3C-4238-AEC6-C294BC4D0C2F}" presName="negativeSpace" presStyleCnt="0"/>
      <dgm:spPr/>
    </dgm:pt>
    <dgm:pt modelId="{64286BCF-409A-4199-93D7-EC97D8E5BBF6}" type="pres">
      <dgm:prSet presAssocID="{817C6758-BB3C-4238-AEC6-C294BC4D0C2F}" presName="childText" presStyleLbl="conFgAcc1" presStyleIdx="3" presStyleCnt="4">
        <dgm:presLayoutVars>
          <dgm:bulletEnabled val="1"/>
        </dgm:presLayoutVars>
      </dgm:prSet>
      <dgm:spPr/>
    </dgm:pt>
  </dgm:ptLst>
  <dgm:cxnLst>
    <dgm:cxn modelId="{4863BA04-A8FF-4E34-930D-6D4C6804B033}" type="presOf" srcId="{4F72BB69-779C-4E92-8A9B-EF5EF705EDE1}" destId="{F326CDFE-C63A-487F-A5D8-1814D1401B77}" srcOrd="0" destOrd="0" presId="urn:microsoft.com/office/officeart/2005/8/layout/list1"/>
    <dgm:cxn modelId="{743D7006-819D-4607-B793-8F0BA6843E08}" srcId="{4FF9991D-4474-498A-A74B-32475B5B3E8F}" destId="{E3D3CAF0-9275-4665-8A09-F921D8210FA7}" srcOrd="0" destOrd="0" parTransId="{D400898B-3491-4E24-8D88-87A0C6592076}" sibTransId="{2ED1BAF0-E8E7-4B77-822B-45D73CBFAD7D}"/>
    <dgm:cxn modelId="{09068317-E16E-4C5D-B9B9-4A55F87E885F}" type="presOf" srcId="{817C6758-BB3C-4238-AEC6-C294BC4D0C2F}" destId="{DE41F533-A90B-4791-A97F-D2263066D35F}" srcOrd="1" destOrd="0" presId="urn:microsoft.com/office/officeart/2005/8/layout/list1"/>
    <dgm:cxn modelId="{3AFF8819-5D92-4DCE-B05F-88ECC50A88D6}" srcId="{B35C3339-A81B-4400-A810-D0D06B9429A3}" destId="{26CF1CB5-3AFC-4853-8DEB-17E3126D0F24}" srcOrd="0" destOrd="0" parTransId="{C5A65B0B-850E-478B-8E45-C31EE1BA71FE}" sibTransId="{2DF8B500-C9D1-4B54-A620-69C7135EDD2D}"/>
    <dgm:cxn modelId="{6437D91D-72AC-4611-B80F-940795FF33CA}" type="presOf" srcId="{4FF9991D-4474-498A-A74B-32475B5B3E8F}" destId="{FE77AF1C-3A89-4C0E-AAED-39D2B822CEDF}" srcOrd="1" destOrd="0" presId="urn:microsoft.com/office/officeart/2005/8/layout/list1"/>
    <dgm:cxn modelId="{7AFC9B20-E29C-4736-9881-652E404575C0}" type="presOf" srcId="{B35C3339-A81B-4400-A810-D0D06B9429A3}" destId="{150576E2-B4C6-4050-8FD4-CA95B847155B}" srcOrd="1" destOrd="0" presId="urn:microsoft.com/office/officeart/2005/8/layout/list1"/>
    <dgm:cxn modelId="{3296B721-20F6-4332-8453-10CA85483202}" type="presOf" srcId="{9AB8DC72-3743-4347-AFDE-FA81DC32C4DE}" destId="{64286BCF-409A-4199-93D7-EC97D8E5BBF6}" srcOrd="0" destOrd="0" presId="urn:microsoft.com/office/officeart/2005/8/layout/list1"/>
    <dgm:cxn modelId="{89A2FC2D-BC58-4474-8833-6F9CAFAEB70E}" type="presOf" srcId="{817C6758-BB3C-4238-AEC6-C294BC4D0C2F}" destId="{9FD5DA56-32BF-4A54-AE52-FB5398107B42}" srcOrd="0" destOrd="0" presId="urn:microsoft.com/office/officeart/2005/8/layout/list1"/>
    <dgm:cxn modelId="{4D92C55D-5CE6-4303-8D9C-CB079AA1A31B}" type="presOf" srcId="{E3D3CAF0-9275-4665-8A09-F921D8210FA7}" destId="{75A5DF26-28A4-49BE-825D-32A0F9B644C1}" srcOrd="0" destOrd="0" presId="urn:microsoft.com/office/officeart/2005/8/layout/list1"/>
    <dgm:cxn modelId="{8C598C6B-5EB6-48E3-8FA3-E115F7BF233B}" srcId="{4F72BB69-779C-4E92-8A9B-EF5EF705EDE1}" destId="{4FF9991D-4474-498A-A74B-32475B5B3E8F}" srcOrd="2" destOrd="0" parTransId="{7BB3D060-DF92-4C81-8A00-A6902184DB46}" sibTransId="{9D06D4CA-519E-49D8-AF73-1CDA1C1C4C9D}"/>
    <dgm:cxn modelId="{875A834E-3BD3-4B69-B7BB-3FEE3956EFF0}" srcId="{4F72BB69-779C-4E92-8A9B-EF5EF705EDE1}" destId="{B35C3339-A81B-4400-A810-D0D06B9429A3}" srcOrd="0" destOrd="0" parTransId="{14AFA1E7-DC38-4BA2-BFED-94E410CCC78D}" sibTransId="{6C08E329-DE9B-401D-AFAD-9812E1A888E7}"/>
    <dgm:cxn modelId="{DF136F73-6E4D-49A6-AE0E-F16A36B1B07E}" srcId="{4F72BB69-779C-4E92-8A9B-EF5EF705EDE1}" destId="{817C6758-BB3C-4238-AEC6-C294BC4D0C2F}" srcOrd="3" destOrd="0" parTransId="{0CDD2F1D-7352-4ECA-8BD2-BCF4530B0D9A}" sibTransId="{A37DBEA1-0418-4940-92F3-4D745BF975FA}"/>
    <dgm:cxn modelId="{B64D5475-0514-49B2-A875-C941ED419B85}" srcId="{4F72BB69-779C-4E92-8A9B-EF5EF705EDE1}" destId="{E3A48D2C-87CF-4510-AA19-2734DF77E047}" srcOrd="1" destOrd="0" parTransId="{F08D27C8-CF13-4DDB-AE4D-E3455E5B2DEA}" sibTransId="{4773C5DF-AFED-4289-B3A3-085565DDC628}"/>
    <dgm:cxn modelId="{47BC9C78-6A5E-4521-AA53-B1FCF8BC6993}" srcId="{817C6758-BB3C-4238-AEC6-C294BC4D0C2F}" destId="{9AB8DC72-3743-4347-AFDE-FA81DC32C4DE}" srcOrd="0" destOrd="0" parTransId="{2910D8AB-EC8B-4A7F-A821-1192B1B27DF2}" sibTransId="{F52BA62B-01BB-43ED-BC06-399838749566}"/>
    <dgm:cxn modelId="{809F827E-9C0C-41D9-ABCA-22D151E1805D}" type="presOf" srcId="{E68C0A4D-CF05-4C6C-B5F3-F377A2C95527}" destId="{3E190518-22F1-4646-9759-29626193A688}" srcOrd="0" destOrd="2" presId="urn:microsoft.com/office/officeart/2005/8/layout/list1"/>
    <dgm:cxn modelId="{AF31D98E-0736-49A7-AB34-33A689E50363}" type="presOf" srcId="{1ACFDEDA-C65A-4719-A1C4-907D4D8ED6AA}" destId="{64286BCF-409A-4199-93D7-EC97D8E5BBF6}" srcOrd="0" destOrd="1" presId="urn:microsoft.com/office/officeart/2005/8/layout/list1"/>
    <dgm:cxn modelId="{C9F24E92-2FFE-4816-B2EE-3D8B806F756F}" type="presOf" srcId="{E3A48D2C-87CF-4510-AA19-2734DF77E047}" destId="{67B7D9D3-9CC8-4AE7-A220-98CDDFF8386C}" srcOrd="1" destOrd="0" presId="urn:microsoft.com/office/officeart/2005/8/layout/list1"/>
    <dgm:cxn modelId="{D07709A5-82E2-4556-B367-86A02293D130}" srcId="{817C6758-BB3C-4238-AEC6-C294BC4D0C2F}" destId="{1ACFDEDA-C65A-4719-A1C4-907D4D8ED6AA}" srcOrd="1" destOrd="0" parTransId="{D0472BEE-B72A-4B74-AD67-60CBA67680C0}" sibTransId="{E55098D6-E1A0-4FC2-BE29-9C8C9D7ABCC0}"/>
    <dgm:cxn modelId="{5617A9A9-6B0E-4F4B-9DCB-57A6404449B9}" type="presOf" srcId="{4FF9991D-4474-498A-A74B-32475B5B3E8F}" destId="{6D24EA8C-2E0E-4554-B86F-A3CE533BC085}" srcOrd="0" destOrd="0" presId="urn:microsoft.com/office/officeart/2005/8/layout/list1"/>
    <dgm:cxn modelId="{9B6439AD-1E39-4594-935A-FED61FAB086C}" srcId="{B35C3339-A81B-4400-A810-D0D06B9429A3}" destId="{E68C0A4D-CF05-4C6C-B5F3-F377A2C95527}" srcOrd="2" destOrd="0" parTransId="{051E90FD-D6D5-4AF8-B3BC-AE8CDD44C902}" sibTransId="{06CE0A8D-444C-468F-B4CC-5FA70F843CFD}"/>
    <dgm:cxn modelId="{F16B72BF-548D-4A79-9BF9-7F62CFA487EF}" srcId="{E3A48D2C-87CF-4510-AA19-2734DF77E047}" destId="{37FF15F9-879B-41E1-B0D2-C06ADE359557}" srcOrd="0" destOrd="0" parTransId="{25E59390-DE57-4B43-B87F-D5969C9A300C}" sibTransId="{708D4F25-A279-4FEF-BA88-5EC2C93488D0}"/>
    <dgm:cxn modelId="{154848C0-5738-4419-A030-31C6E0EC3C16}" type="presOf" srcId="{37FF15F9-879B-41E1-B0D2-C06ADE359557}" destId="{BFEDC405-33BF-4BA3-A838-FFBB77DEB8BC}" srcOrd="0" destOrd="0" presId="urn:microsoft.com/office/officeart/2005/8/layout/list1"/>
    <dgm:cxn modelId="{313B07CF-CD28-43AE-83DC-4E250B032BF1}" srcId="{B35C3339-A81B-4400-A810-D0D06B9429A3}" destId="{91BBA513-B0E0-427F-99FD-B5C8E81E5E55}" srcOrd="1" destOrd="0" parTransId="{CA3C4189-F5A1-4BA7-81D4-76F877E0C647}" sibTransId="{E0D7FDC3-42A1-4D58-AFCB-1B4B8F473F9E}"/>
    <dgm:cxn modelId="{D8791DD3-BC2E-4E18-8EE2-EF4D7E09FAD9}" type="presOf" srcId="{B35C3339-A81B-4400-A810-D0D06B9429A3}" destId="{D4175619-06B1-4389-8556-B80F04529D31}" srcOrd="0" destOrd="0" presId="urn:microsoft.com/office/officeart/2005/8/layout/list1"/>
    <dgm:cxn modelId="{247F5EFA-AF58-461C-B469-697CA6EB5EB2}" type="presOf" srcId="{E3A48D2C-87CF-4510-AA19-2734DF77E047}" destId="{990CD685-0C1B-4143-AF5D-5E9E67D37489}" srcOrd="0" destOrd="0" presId="urn:microsoft.com/office/officeart/2005/8/layout/list1"/>
    <dgm:cxn modelId="{AA0373FC-8760-4B76-A608-53E2030B14CB}" type="presOf" srcId="{91BBA513-B0E0-427F-99FD-B5C8E81E5E55}" destId="{3E190518-22F1-4646-9759-29626193A688}" srcOrd="0" destOrd="1" presId="urn:microsoft.com/office/officeart/2005/8/layout/list1"/>
    <dgm:cxn modelId="{A23C26FD-EB1A-480B-A06F-A00487C9ADAA}" type="presOf" srcId="{26CF1CB5-3AFC-4853-8DEB-17E3126D0F24}" destId="{3E190518-22F1-4646-9759-29626193A688}" srcOrd="0" destOrd="0" presId="urn:microsoft.com/office/officeart/2005/8/layout/list1"/>
    <dgm:cxn modelId="{A09B78F8-541E-4884-8A74-E1A958979216}" type="presParOf" srcId="{F326CDFE-C63A-487F-A5D8-1814D1401B77}" destId="{0B836C4D-980A-4A32-A67E-A3263397AAF8}" srcOrd="0" destOrd="0" presId="urn:microsoft.com/office/officeart/2005/8/layout/list1"/>
    <dgm:cxn modelId="{9CE8AE8A-C8FC-4E93-B9F6-C5F449964133}" type="presParOf" srcId="{0B836C4D-980A-4A32-A67E-A3263397AAF8}" destId="{D4175619-06B1-4389-8556-B80F04529D31}" srcOrd="0" destOrd="0" presId="urn:microsoft.com/office/officeart/2005/8/layout/list1"/>
    <dgm:cxn modelId="{BB79731E-5A17-4D92-8F75-BF0BF95538C2}" type="presParOf" srcId="{0B836C4D-980A-4A32-A67E-A3263397AAF8}" destId="{150576E2-B4C6-4050-8FD4-CA95B847155B}" srcOrd="1" destOrd="0" presId="urn:microsoft.com/office/officeart/2005/8/layout/list1"/>
    <dgm:cxn modelId="{7093E5D7-FC31-41C9-9D40-EB152690238E}" type="presParOf" srcId="{F326CDFE-C63A-487F-A5D8-1814D1401B77}" destId="{37DBEDC6-2265-4286-87D7-73FC1C3033AD}" srcOrd="1" destOrd="0" presId="urn:microsoft.com/office/officeart/2005/8/layout/list1"/>
    <dgm:cxn modelId="{2D73C194-63CB-4C47-8BE0-5C5F257892A5}" type="presParOf" srcId="{F326CDFE-C63A-487F-A5D8-1814D1401B77}" destId="{3E190518-22F1-4646-9759-29626193A688}" srcOrd="2" destOrd="0" presId="urn:microsoft.com/office/officeart/2005/8/layout/list1"/>
    <dgm:cxn modelId="{B6B99A9F-9CFF-4978-BB41-59F5F65C2656}" type="presParOf" srcId="{F326CDFE-C63A-487F-A5D8-1814D1401B77}" destId="{AE3A173B-1284-41E7-8DDD-891D24D4FE94}" srcOrd="3" destOrd="0" presId="urn:microsoft.com/office/officeart/2005/8/layout/list1"/>
    <dgm:cxn modelId="{DDF9E975-3BF7-458C-A91E-C779B9390D2B}" type="presParOf" srcId="{F326CDFE-C63A-487F-A5D8-1814D1401B77}" destId="{25869D85-E00A-462B-8968-850D5C6A5829}" srcOrd="4" destOrd="0" presId="urn:microsoft.com/office/officeart/2005/8/layout/list1"/>
    <dgm:cxn modelId="{BC709F68-DDDF-41DE-8EDF-AA5BDC753F88}" type="presParOf" srcId="{25869D85-E00A-462B-8968-850D5C6A5829}" destId="{990CD685-0C1B-4143-AF5D-5E9E67D37489}" srcOrd="0" destOrd="0" presId="urn:microsoft.com/office/officeart/2005/8/layout/list1"/>
    <dgm:cxn modelId="{0BDDFC77-575D-4883-96D8-2B372686FE92}" type="presParOf" srcId="{25869D85-E00A-462B-8968-850D5C6A5829}" destId="{67B7D9D3-9CC8-4AE7-A220-98CDDFF8386C}" srcOrd="1" destOrd="0" presId="urn:microsoft.com/office/officeart/2005/8/layout/list1"/>
    <dgm:cxn modelId="{017D30F4-900F-4334-96B0-BD00A524A7C2}" type="presParOf" srcId="{F326CDFE-C63A-487F-A5D8-1814D1401B77}" destId="{60CBBC75-9757-4052-BAD1-BEB4304F705E}" srcOrd="5" destOrd="0" presId="urn:microsoft.com/office/officeart/2005/8/layout/list1"/>
    <dgm:cxn modelId="{2BE9E461-FD2B-422D-8F80-594C96F16BAE}" type="presParOf" srcId="{F326CDFE-C63A-487F-A5D8-1814D1401B77}" destId="{BFEDC405-33BF-4BA3-A838-FFBB77DEB8BC}" srcOrd="6" destOrd="0" presId="urn:microsoft.com/office/officeart/2005/8/layout/list1"/>
    <dgm:cxn modelId="{6C2086FF-D9AF-4B19-BD12-9D302957A202}" type="presParOf" srcId="{F326CDFE-C63A-487F-A5D8-1814D1401B77}" destId="{4DF61DC7-6494-4B2A-84EB-B910D1C137F1}" srcOrd="7" destOrd="0" presId="urn:microsoft.com/office/officeart/2005/8/layout/list1"/>
    <dgm:cxn modelId="{7385E2C3-C67E-4167-8E4C-BB8668F064C2}" type="presParOf" srcId="{F326CDFE-C63A-487F-A5D8-1814D1401B77}" destId="{C0C07DE2-292A-4974-8BA9-EE0AB76FABC9}" srcOrd="8" destOrd="0" presId="urn:microsoft.com/office/officeart/2005/8/layout/list1"/>
    <dgm:cxn modelId="{BEA341B1-D3F8-4DDA-AF74-762D10635C65}" type="presParOf" srcId="{C0C07DE2-292A-4974-8BA9-EE0AB76FABC9}" destId="{6D24EA8C-2E0E-4554-B86F-A3CE533BC085}" srcOrd="0" destOrd="0" presId="urn:microsoft.com/office/officeart/2005/8/layout/list1"/>
    <dgm:cxn modelId="{39DEC511-A25C-457D-898D-6EDFAC003DF1}" type="presParOf" srcId="{C0C07DE2-292A-4974-8BA9-EE0AB76FABC9}" destId="{FE77AF1C-3A89-4C0E-AAED-39D2B822CEDF}" srcOrd="1" destOrd="0" presId="urn:microsoft.com/office/officeart/2005/8/layout/list1"/>
    <dgm:cxn modelId="{CF529A1D-558D-43C0-BAE9-3ADC6817EB26}" type="presParOf" srcId="{F326CDFE-C63A-487F-A5D8-1814D1401B77}" destId="{BDEAC4B0-55ED-4062-A274-67338E5F5486}" srcOrd="9" destOrd="0" presId="urn:microsoft.com/office/officeart/2005/8/layout/list1"/>
    <dgm:cxn modelId="{27F11680-67D1-4A65-BE56-B45AF17D8403}" type="presParOf" srcId="{F326CDFE-C63A-487F-A5D8-1814D1401B77}" destId="{75A5DF26-28A4-49BE-825D-32A0F9B644C1}" srcOrd="10" destOrd="0" presId="urn:microsoft.com/office/officeart/2005/8/layout/list1"/>
    <dgm:cxn modelId="{6B40BDA3-E56B-4EE7-B5C3-61B3E64D8137}" type="presParOf" srcId="{F326CDFE-C63A-487F-A5D8-1814D1401B77}" destId="{58C9549A-D063-4910-ACE4-08A5DBB7569D}" srcOrd="11" destOrd="0" presId="urn:microsoft.com/office/officeart/2005/8/layout/list1"/>
    <dgm:cxn modelId="{7E626131-52DB-46DB-AC13-82CC5AC15F9D}" type="presParOf" srcId="{F326CDFE-C63A-487F-A5D8-1814D1401B77}" destId="{DA47DCFA-7712-4297-AE48-025230E92E85}" srcOrd="12" destOrd="0" presId="urn:microsoft.com/office/officeart/2005/8/layout/list1"/>
    <dgm:cxn modelId="{310819E6-D45E-45C0-A825-907F99E14F21}" type="presParOf" srcId="{DA47DCFA-7712-4297-AE48-025230E92E85}" destId="{9FD5DA56-32BF-4A54-AE52-FB5398107B42}" srcOrd="0" destOrd="0" presId="urn:microsoft.com/office/officeart/2005/8/layout/list1"/>
    <dgm:cxn modelId="{BDDA926D-6BB6-480F-B66E-2AEE66EE7C16}" type="presParOf" srcId="{DA47DCFA-7712-4297-AE48-025230E92E85}" destId="{DE41F533-A90B-4791-A97F-D2263066D35F}" srcOrd="1" destOrd="0" presId="urn:microsoft.com/office/officeart/2005/8/layout/list1"/>
    <dgm:cxn modelId="{C19FFBE0-A0C1-41C0-8744-2C76745AD88B}" type="presParOf" srcId="{F326CDFE-C63A-487F-A5D8-1814D1401B77}" destId="{892E7712-640C-4412-BB23-81EE98CB324F}" srcOrd="13" destOrd="0" presId="urn:microsoft.com/office/officeart/2005/8/layout/list1"/>
    <dgm:cxn modelId="{EB405416-86DC-437D-81CB-1C7715B09414}" type="presParOf" srcId="{F326CDFE-C63A-487F-A5D8-1814D1401B77}" destId="{64286BCF-409A-4199-93D7-EC97D8E5BBF6}"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25F5B7-387C-4D68-AD22-9426EAA19B93}"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GB"/>
        </a:p>
      </dgm:t>
    </dgm:pt>
    <dgm:pt modelId="{3DBE0109-7FA6-4187-94B7-3DDB588C4465}">
      <dgm:prSet custT="1"/>
      <dgm:spPr/>
      <dgm:t>
        <a:bodyPr/>
        <a:lstStyle/>
        <a:p>
          <a:pPr algn="l">
            <a:lnSpc>
              <a:spcPct val="100000"/>
            </a:lnSpc>
          </a:pPr>
          <a:r>
            <a:rPr lang="en-US" sz="2000" b="1">
              <a:solidFill>
                <a:schemeClr val="tx1"/>
              </a:solidFill>
            </a:rPr>
            <a:t>Legal Aid Bulletin</a:t>
          </a:r>
          <a:endParaRPr lang="en-GB" sz="2000">
            <a:solidFill>
              <a:schemeClr val="tx1"/>
            </a:solidFill>
          </a:endParaRPr>
        </a:p>
      </dgm:t>
    </dgm:pt>
    <dgm:pt modelId="{EA459259-A947-4DC1-BB4A-438877AD1EA7}" type="parTrans" cxnId="{C188E02D-5560-459A-8E2F-F90D440C4659}">
      <dgm:prSet/>
      <dgm:spPr/>
      <dgm:t>
        <a:bodyPr/>
        <a:lstStyle/>
        <a:p>
          <a:endParaRPr lang="en-GB"/>
        </a:p>
      </dgm:t>
    </dgm:pt>
    <dgm:pt modelId="{501955D5-020C-47D7-8A5C-8BBF7D8BB7DB}" type="sibTrans" cxnId="{C188E02D-5560-459A-8E2F-F90D440C4659}">
      <dgm:prSet/>
      <dgm:spPr/>
      <dgm:t>
        <a:bodyPr/>
        <a:lstStyle/>
        <a:p>
          <a:endParaRPr lang="en-GB"/>
        </a:p>
      </dgm:t>
    </dgm:pt>
    <dgm:pt modelId="{95F5C3FB-93E0-49F7-813C-41F0B37D5EFF}">
      <dgm:prSet custT="1"/>
      <dgm:spPr/>
      <dgm:t>
        <a:bodyPr/>
        <a:lstStyle/>
        <a:p>
          <a:pPr algn="l">
            <a:lnSpc>
              <a:spcPct val="100000"/>
            </a:lnSpc>
          </a:pPr>
          <a:r>
            <a:rPr lang="en-US" sz="2000" b="1">
              <a:solidFill>
                <a:schemeClr val="tx1"/>
              </a:solidFill>
            </a:rPr>
            <a:t>Social Media</a:t>
          </a:r>
          <a:endParaRPr lang="en-GB" sz="2000">
            <a:solidFill>
              <a:schemeClr val="tx1"/>
            </a:solidFill>
          </a:endParaRPr>
        </a:p>
      </dgm:t>
    </dgm:pt>
    <dgm:pt modelId="{A72BB4E7-4546-4D46-AC10-58EB7E6F039F}" type="parTrans" cxnId="{422D65E4-EFF3-44DF-ACCD-EA1CA0567553}">
      <dgm:prSet/>
      <dgm:spPr/>
      <dgm:t>
        <a:bodyPr/>
        <a:lstStyle/>
        <a:p>
          <a:endParaRPr lang="en-GB"/>
        </a:p>
      </dgm:t>
    </dgm:pt>
    <dgm:pt modelId="{5CDF0A17-086C-48BB-9C61-1711CF373B1D}" type="sibTrans" cxnId="{422D65E4-EFF3-44DF-ACCD-EA1CA0567553}">
      <dgm:prSet/>
      <dgm:spPr/>
      <dgm:t>
        <a:bodyPr/>
        <a:lstStyle/>
        <a:p>
          <a:endParaRPr lang="en-GB"/>
        </a:p>
      </dgm:t>
    </dgm:pt>
    <dgm:pt modelId="{FAA44475-7955-4192-A42C-471014DFFBF1}">
      <dgm:prSet custT="1"/>
      <dgm:spPr/>
      <dgm:t>
        <a:bodyPr/>
        <a:lstStyle/>
        <a:p>
          <a:pPr algn="l">
            <a:lnSpc>
              <a:spcPct val="100000"/>
            </a:lnSpc>
          </a:pPr>
          <a:r>
            <a:rPr lang="en-US" sz="2000" b="1">
              <a:solidFill>
                <a:schemeClr val="tx1"/>
              </a:solidFill>
            </a:rPr>
            <a:t>LAA Portal</a:t>
          </a:r>
          <a:endParaRPr lang="en-GB" sz="2000">
            <a:solidFill>
              <a:schemeClr val="tx1"/>
            </a:solidFill>
          </a:endParaRPr>
        </a:p>
      </dgm:t>
    </dgm:pt>
    <dgm:pt modelId="{571C5CB2-87B8-418E-AAE1-F66C9467D25B}" type="parTrans" cxnId="{BFA6143D-0B79-48F8-BD2A-F3BC3195CF93}">
      <dgm:prSet/>
      <dgm:spPr/>
      <dgm:t>
        <a:bodyPr/>
        <a:lstStyle/>
        <a:p>
          <a:endParaRPr lang="en-GB"/>
        </a:p>
      </dgm:t>
    </dgm:pt>
    <dgm:pt modelId="{AA35D885-ABF7-4907-9930-44FF2209C97C}" type="sibTrans" cxnId="{BFA6143D-0B79-48F8-BD2A-F3BC3195CF93}">
      <dgm:prSet/>
      <dgm:spPr/>
      <dgm:t>
        <a:bodyPr/>
        <a:lstStyle/>
        <a:p>
          <a:endParaRPr lang="en-GB"/>
        </a:p>
      </dgm:t>
    </dgm:pt>
    <dgm:pt modelId="{9F8AC92B-0CFF-4D2A-87E0-238590224107}">
      <dgm:prSet custT="1"/>
      <dgm:spPr/>
      <dgm:t>
        <a:bodyPr/>
        <a:lstStyle/>
        <a:p>
          <a:pPr algn="l">
            <a:lnSpc>
              <a:spcPct val="100000"/>
            </a:lnSpc>
          </a:pPr>
          <a:r>
            <a:rPr lang="en-US" sz="1800" b="0">
              <a:solidFill>
                <a:schemeClr val="tx1"/>
              </a:solidFill>
            </a:rPr>
            <a:t>A fortnightly e-alert with links to relevant pages</a:t>
          </a:r>
          <a:endParaRPr lang="en-GB" sz="1800">
            <a:solidFill>
              <a:schemeClr val="tx1"/>
            </a:solidFill>
          </a:endParaRPr>
        </a:p>
      </dgm:t>
    </dgm:pt>
    <dgm:pt modelId="{20E4AFCF-CF8A-4013-8331-546C0BCF83E2}" type="parTrans" cxnId="{CF9C4C36-4687-433E-9135-2FB4E4E9A99C}">
      <dgm:prSet/>
      <dgm:spPr/>
      <dgm:t>
        <a:bodyPr/>
        <a:lstStyle/>
        <a:p>
          <a:endParaRPr lang="en-GB"/>
        </a:p>
      </dgm:t>
    </dgm:pt>
    <dgm:pt modelId="{1419FC9C-9348-4E38-AC54-98538151E62D}" type="sibTrans" cxnId="{CF9C4C36-4687-433E-9135-2FB4E4E9A99C}">
      <dgm:prSet/>
      <dgm:spPr/>
      <dgm:t>
        <a:bodyPr/>
        <a:lstStyle/>
        <a:p>
          <a:endParaRPr lang="en-GB"/>
        </a:p>
      </dgm:t>
    </dgm:pt>
    <dgm:pt modelId="{C633FD28-E165-4631-82DA-99D4C0D77243}">
      <dgm:prSet custT="1"/>
      <dgm:spPr/>
      <dgm:t>
        <a:bodyPr/>
        <a:lstStyle/>
        <a:p>
          <a:pPr algn="l">
            <a:lnSpc>
              <a:spcPct val="100000"/>
            </a:lnSpc>
          </a:pPr>
          <a:r>
            <a:rPr lang="en-US" sz="1800" b="0">
              <a:solidFill>
                <a:schemeClr val="tx1"/>
              </a:solidFill>
            </a:rPr>
            <a:t>Follow us on Twitter</a:t>
          </a:r>
          <a:endParaRPr lang="en-GB" sz="1800">
            <a:solidFill>
              <a:schemeClr val="tx1"/>
            </a:solidFill>
          </a:endParaRPr>
        </a:p>
      </dgm:t>
    </dgm:pt>
    <dgm:pt modelId="{8166A4F0-003E-4E85-A83E-DFE5B0EA1970}" type="parTrans" cxnId="{998CC519-5ACA-499C-8278-9DE36AD1EB9E}">
      <dgm:prSet/>
      <dgm:spPr/>
      <dgm:t>
        <a:bodyPr/>
        <a:lstStyle/>
        <a:p>
          <a:endParaRPr lang="en-GB"/>
        </a:p>
      </dgm:t>
    </dgm:pt>
    <dgm:pt modelId="{948ACCE0-DEDC-4FC8-BD19-5C0E1C06F3DC}" type="sibTrans" cxnId="{998CC519-5ACA-499C-8278-9DE36AD1EB9E}">
      <dgm:prSet/>
      <dgm:spPr/>
      <dgm:t>
        <a:bodyPr/>
        <a:lstStyle/>
        <a:p>
          <a:endParaRPr lang="en-GB"/>
        </a:p>
      </dgm:t>
    </dgm:pt>
    <dgm:pt modelId="{62D036EE-9F11-4D32-A62B-CB208FF88BA7}">
      <dgm:prSet custT="1"/>
      <dgm:spPr/>
      <dgm:t>
        <a:bodyPr/>
        <a:lstStyle/>
        <a:p>
          <a:pPr algn="l">
            <a:lnSpc>
              <a:spcPct val="100000"/>
            </a:lnSpc>
          </a:pPr>
          <a:r>
            <a:rPr lang="en-US" sz="1800" b="0">
              <a:solidFill>
                <a:schemeClr val="tx1"/>
              </a:solidFill>
            </a:rPr>
            <a:t>We post the status of our online systems on the portal’s home page</a:t>
          </a:r>
          <a:endParaRPr lang="en-GB" sz="1800">
            <a:solidFill>
              <a:schemeClr val="tx1"/>
            </a:solidFill>
          </a:endParaRPr>
        </a:p>
      </dgm:t>
    </dgm:pt>
    <dgm:pt modelId="{1C6EE094-98E8-4F36-9B83-EC9FA59B2747}" type="parTrans" cxnId="{201A1579-72E3-480A-90D6-08B92754CF06}">
      <dgm:prSet/>
      <dgm:spPr/>
      <dgm:t>
        <a:bodyPr/>
        <a:lstStyle/>
        <a:p>
          <a:endParaRPr lang="en-GB"/>
        </a:p>
      </dgm:t>
    </dgm:pt>
    <dgm:pt modelId="{5C5022AF-7524-494D-AB19-7C0AB219053F}" type="sibTrans" cxnId="{201A1579-72E3-480A-90D6-08B92754CF06}">
      <dgm:prSet/>
      <dgm:spPr/>
      <dgm:t>
        <a:bodyPr/>
        <a:lstStyle/>
        <a:p>
          <a:endParaRPr lang="en-GB"/>
        </a:p>
      </dgm:t>
    </dgm:pt>
    <dgm:pt modelId="{EDE521FA-F07E-47B4-8BFF-7ED707C3B7A6}">
      <dgm:prSet custT="1"/>
      <dgm:spPr/>
      <dgm:t>
        <a:bodyPr/>
        <a:lstStyle/>
        <a:p>
          <a:pPr algn="l">
            <a:lnSpc>
              <a:spcPct val="100000"/>
            </a:lnSpc>
          </a:pPr>
          <a:r>
            <a:rPr lang="en-US" sz="1800" b="0">
              <a:solidFill>
                <a:schemeClr val="tx1"/>
              </a:solidFill>
            </a:rPr>
            <a:t>Join our thousands of subscribers</a:t>
          </a:r>
          <a:endParaRPr lang="en-GB" sz="1800">
            <a:solidFill>
              <a:schemeClr val="tx1"/>
            </a:solidFill>
          </a:endParaRPr>
        </a:p>
      </dgm:t>
    </dgm:pt>
    <dgm:pt modelId="{13C3D820-DE79-40AF-9605-29C85E259C31}" type="parTrans" cxnId="{ABEA63B1-126E-4E19-BEB4-92B3CA176D01}">
      <dgm:prSet/>
      <dgm:spPr/>
      <dgm:t>
        <a:bodyPr/>
        <a:lstStyle/>
        <a:p>
          <a:endParaRPr lang="en-GB"/>
        </a:p>
      </dgm:t>
    </dgm:pt>
    <dgm:pt modelId="{A08D72C5-E9F6-47A7-9393-B9FBC974CF42}" type="sibTrans" cxnId="{ABEA63B1-126E-4E19-BEB4-92B3CA176D01}">
      <dgm:prSet/>
      <dgm:spPr/>
      <dgm:t>
        <a:bodyPr/>
        <a:lstStyle/>
        <a:p>
          <a:endParaRPr lang="en-GB"/>
        </a:p>
      </dgm:t>
    </dgm:pt>
    <dgm:pt modelId="{47527E50-5219-4043-8AF4-B716E7867316}">
      <dgm:prSet custT="1"/>
      <dgm:spPr/>
      <dgm:t>
        <a:bodyPr/>
        <a:lstStyle/>
        <a:p>
          <a:pPr algn="l">
            <a:lnSpc>
              <a:spcPct val="100000"/>
            </a:lnSpc>
          </a:pPr>
          <a:r>
            <a:rPr lang="en-GB" sz="1800">
              <a:solidFill>
                <a:schemeClr val="tx1"/>
              </a:solidFill>
            </a:rPr>
            <a:t>Read our blog</a:t>
          </a:r>
        </a:p>
      </dgm:t>
    </dgm:pt>
    <dgm:pt modelId="{2D4FDB7A-B06A-4991-86C8-12F3B2300E2D}" type="parTrans" cxnId="{04EFEDE2-1535-4CB3-AD27-F1C0AFA56AF3}">
      <dgm:prSet/>
      <dgm:spPr/>
      <dgm:t>
        <a:bodyPr/>
        <a:lstStyle/>
        <a:p>
          <a:endParaRPr lang="en-GB"/>
        </a:p>
      </dgm:t>
    </dgm:pt>
    <dgm:pt modelId="{80574B66-473E-4701-A6F9-817B8E57E4AD}" type="sibTrans" cxnId="{04EFEDE2-1535-4CB3-AD27-F1C0AFA56AF3}">
      <dgm:prSet/>
      <dgm:spPr/>
      <dgm:t>
        <a:bodyPr/>
        <a:lstStyle/>
        <a:p>
          <a:endParaRPr lang="en-GB"/>
        </a:p>
      </dgm:t>
    </dgm:pt>
    <dgm:pt modelId="{1E0E2585-6D64-4BCA-A4D7-BA1944500266}">
      <dgm:prSet custT="1"/>
      <dgm:spPr/>
      <dgm:t>
        <a:bodyPr/>
        <a:lstStyle/>
        <a:p>
          <a:pPr algn="l">
            <a:lnSpc>
              <a:spcPct val="100000"/>
            </a:lnSpc>
          </a:pPr>
          <a:r>
            <a:rPr lang="en-US" sz="1800" b="0">
              <a:solidFill>
                <a:schemeClr val="tx1"/>
              </a:solidFill>
            </a:rPr>
            <a:t>Get help from our customer </a:t>
          </a:r>
          <a:r>
            <a:rPr lang="en-GB" sz="1800">
              <a:solidFill>
                <a:schemeClr val="tx1"/>
              </a:solidFill>
            </a:rPr>
            <a:t>service twitter account</a:t>
          </a:r>
        </a:p>
      </dgm:t>
    </dgm:pt>
    <dgm:pt modelId="{D5747840-D600-42AD-B042-A64012FACEE5}" type="parTrans" cxnId="{C55B9942-CC5C-4F8B-9A43-31563B4D7D9F}">
      <dgm:prSet/>
      <dgm:spPr/>
      <dgm:t>
        <a:bodyPr/>
        <a:lstStyle/>
        <a:p>
          <a:endParaRPr lang="en-GB"/>
        </a:p>
      </dgm:t>
    </dgm:pt>
    <dgm:pt modelId="{70A872F3-6C01-4B1B-9562-C2729DE86D7E}" type="sibTrans" cxnId="{C55B9942-CC5C-4F8B-9A43-31563B4D7D9F}">
      <dgm:prSet/>
      <dgm:spPr/>
      <dgm:t>
        <a:bodyPr/>
        <a:lstStyle/>
        <a:p>
          <a:endParaRPr lang="en-GB"/>
        </a:p>
      </dgm:t>
    </dgm:pt>
    <dgm:pt modelId="{61396595-EBD2-4C22-A56F-99D9199A2956}" type="pres">
      <dgm:prSet presAssocID="{6125F5B7-387C-4D68-AD22-9426EAA19B93}" presName="rootnode" presStyleCnt="0">
        <dgm:presLayoutVars>
          <dgm:chMax/>
          <dgm:chPref/>
          <dgm:dir/>
          <dgm:animLvl val="lvl"/>
        </dgm:presLayoutVars>
      </dgm:prSet>
      <dgm:spPr/>
    </dgm:pt>
    <dgm:pt modelId="{FF8030C4-593F-4840-A1B1-870020D41BCB}" type="pres">
      <dgm:prSet presAssocID="{3DBE0109-7FA6-4187-94B7-3DDB588C4465}" presName="composite" presStyleCnt="0"/>
      <dgm:spPr/>
    </dgm:pt>
    <dgm:pt modelId="{C59BA069-A66D-4B36-817C-76B712173D42}" type="pres">
      <dgm:prSet presAssocID="{3DBE0109-7FA6-4187-94B7-3DDB588C4465}" presName="LShape" presStyleLbl="alignNode1" presStyleIdx="0" presStyleCnt="5" custScaleX="137245"/>
      <dgm:spPr>
        <a:solidFill>
          <a:srgbClr val="ABADCB"/>
        </a:solidFill>
        <a:ln>
          <a:solidFill>
            <a:schemeClr val="accent4">
              <a:lumMod val="75000"/>
            </a:schemeClr>
          </a:solidFill>
        </a:ln>
      </dgm:spPr>
    </dgm:pt>
    <dgm:pt modelId="{185F89CF-98A2-4964-8B5C-249B26A1B783}" type="pres">
      <dgm:prSet presAssocID="{3DBE0109-7FA6-4187-94B7-3DDB588C4465}" presName="ParentText" presStyleLbl="revTx" presStyleIdx="0" presStyleCnt="3" custScaleX="146771" custLinFactNeighborX="4157" custLinFactNeighborY="2249">
        <dgm:presLayoutVars>
          <dgm:chMax val="0"/>
          <dgm:chPref val="0"/>
          <dgm:bulletEnabled val="1"/>
        </dgm:presLayoutVars>
      </dgm:prSet>
      <dgm:spPr/>
    </dgm:pt>
    <dgm:pt modelId="{56E93CB9-72B4-4F91-A22C-AF9924480AB8}" type="pres">
      <dgm:prSet presAssocID="{3DBE0109-7FA6-4187-94B7-3DDB588C4465}" presName="Triangle" presStyleLbl="alignNode1" presStyleIdx="1" presStyleCnt="5" custLinFactX="7422" custLinFactNeighborX="100000" custLinFactNeighborY="15324"/>
      <dgm:spPr>
        <a:solidFill>
          <a:srgbClr val="ABADCB"/>
        </a:solidFill>
        <a:ln>
          <a:solidFill>
            <a:schemeClr val="accent4">
              <a:lumMod val="75000"/>
            </a:schemeClr>
          </a:solidFill>
        </a:ln>
      </dgm:spPr>
    </dgm:pt>
    <dgm:pt modelId="{5F885AB2-D831-4A23-9F1A-AF92AB2C5E64}" type="pres">
      <dgm:prSet presAssocID="{501955D5-020C-47D7-8A5C-8BBF7D8BB7DB}" presName="sibTrans" presStyleCnt="0"/>
      <dgm:spPr/>
    </dgm:pt>
    <dgm:pt modelId="{73FF56C9-542D-448A-9426-90AE73A3CB90}" type="pres">
      <dgm:prSet presAssocID="{501955D5-020C-47D7-8A5C-8BBF7D8BB7DB}" presName="space" presStyleCnt="0"/>
      <dgm:spPr/>
    </dgm:pt>
    <dgm:pt modelId="{E059D796-F12F-41CB-9943-9CAF789C0E67}" type="pres">
      <dgm:prSet presAssocID="{95F5C3FB-93E0-49F7-813C-41F0B37D5EFF}" presName="composite" presStyleCnt="0"/>
      <dgm:spPr/>
    </dgm:pt>
    <dgm:pt modelId="{9BC7C547-C38B-4461-9DD9-5C3D0FDC541A}" type="pres">
      <dgm:prSet presAssocID="{95F5C3FB-93E0-49F7-813C-41F0B37D5EFF}" presName="LShape" presStyleLbl="alignNode1" presStyleIdx="2" presStyleCnt="5" custScaleX="127276" custLinFactNeighborX="8775" custLinFactNeighborY="-721"/>
      <dgm:spPr>
        <a:solidFill>
          <a:srgbClr val="ABADCB"/>
        </a:solidFill>
        <a:ln>
          <a:solidFill>
            <a:schemeClr val="accent2">
              <a:lumMod val="75000"/>
            </a:schemeClr>
          </a:solidFill>
        </a:ln>
      </dgm:spPr>
    </dgm:pt>
    <dgm:pt modelId="{1DB7C282-84EA-4A18-AFDC-B0F17F2DC774}" type="pres">
      <dgm:prSet presAssocID="{95F5C3FB-93E0-49F7-813C-41F0B37D5EFF}" presName="ParentText" presStyleLbl="revTx" presStyleIdx="1" presStyleCnt="3" custScaleX="131085" custLinFactNeighborX="15657" custLinFactNeighborY="6231">
        <dgm:presLayoutVars>
          <dgm:chMax val="0"/>
          <dgm:chPref val="0"/>
          <dgm:bulletEnabled val="1"/>
        </dgm:presLayoutVars>
      </dgm:prSet>
      <dgm:spPr/>
    </dgm:pt>
    <dgm:pt modelId="{64CA9253-242E-45BF-96BC-52521496B7E4}" type="pres">
      <dgm:prSet presAssocID="{95F5C3FB-93E0-49F7-813C-41F0B37D5EFF}" presName="Triangle" presStyleLbl="alignNode1" presStyleIdx="3" presStyleCnt="5" custLinFactX="23383" custLinFactNeighborX="100000" custLinFactNeighborY="19445"/>
      <dgm:spPr>
        <a:solidFill>
          <a:srgbClr val="ABADCB"/>
        </a:solidFill>
        <a:ln>
          <a:solidFill>
            <a:schemeClr val="accent4">
              <a:lumMod val="75000"/>
            </a:schemeClr>
          </a:solidFill>
        </a:ln>
      </dgm:spPr>
    </dgm:pt>
    <dgm:pt modelId="{2AEED5A4-3B28-4C00-8C5B-80A73F08FA39}" type="pres">
      <dgm:prSet presAssocID="{5CDF0A17-086C-48BB-9C61-1711CF373B1D}" presName="sibTrans" presStyleCnt="0"/>
      <dgm:spPr/>
    </dgm:pt>
    <dgm:pt modelId="{A3DDCE04-E384-4BFD-A544-8E3F92E69B4A}" type="pres">
      <dgm:prSet presAssocID="{5CDF0A17-086C-48BB-9C61-1711CF373B1D}" presName="space" presStyleCnt="0"/>
      <dgm:spPr/>
    </dgm:pt>
    <dgm:pt modelId="{99EA3F3E-A0BF-4C08-9533-63D5E86488C8}" type="pres">
      <dgm:prSet presAssocID="{FAA44475-7955-4192-A42C-471014DFFBF1}" presName="composite" presStyleCnt="0"/>
      <dgm:spPr/>
    </dgm:pt>
    <dgm:pt modelId="{8B28F3EB-4E0C-4C7E-9F88-4308689FA845}" type="pres">
      <dgm:prSet presAssocID="{FAA44475-7955-4192-A42C-471014DFFBF1}" presName="LShape" presStyleLbl="alignNode1" presStyleIdx="4" presStyleCnt="5" custScaleX="126898" custLinFactNeighborX="751" custLinFactNeighborY="95"/>
      <dgm:spPr>
        <a:solidFill>
          <a:srgbClr val="ABADCB"/>
        </a:solidFill>
        <a:ln>
          <a:solidFill>
            <a:schemeClr val="accent4">
              <a:lumMod val="75000"/>
            </a:schemeClr>
          </a:solidFill>
        </a:ln>
      </dgm:spPr>
    </dgm:pt>
    <dgm:pt modelId="{CF6A27DB-211C-4FCC-9203-D4F2284B7E2F}" type="pres">
      <dgm:prSet presAssocID="{FAA44475-7955-4192-A42C-471014DFFBF1}" presName="ParentText" presStyleLbl="revTx" presStyleIdx="2" presStyleCnt="3" custScaleX="131888" custLinFactNeighborX="4137" custLinFactNeighborY="10545">
        <dgm:presLayoutVars>
          <dgm:chMax val="0"/>
          <dgm:chPref val="0"/>
          <dgm:bulletEnabled val="1"/>
        </dgm:presLayoutVars>
      </dgm:prSet>
      <dgm:spPr/>
    </dgm:pt>
  </dgm:ptLst>
  <dgm:cxnLst>
    <dgm:cxn modelId="{998CC519-5ACA-499C-8278-9DE36AD1EB9E}" srcId="{95F5C3FB-93E0-49F7-813C-41F0B37D5EFF}" destId="{C633FD28-E165-4631-82DA-99D4C0D77243}" srcOrd="0" destOrd="0" parTransId="{8166A4F0-003E-4E85-A83E-DFE5B0EA1970}" sibTransId="{948ACCE0-DEDC-4FC8-BD19-5C0E1C06F3DC}"/>
    <dgm:cxn modelId="{7C115228-541B-44C9-B48C-E36901399891}" type="presOf" srcId="{47527E50-5219-4043-8AF4-B716E7867316}" destId="{1DB7C282-84EA-4A18-AFDC-B0F17F2DC774}" srcOrd="0" destOrd="3" presId="urn:microsoft.com/office/officeart/2009/3/layout/StepUpProcess"/>
    <dgm:cxn modelId="{C188E02D-5560-459A-8E2F-F90D440C4659}" srcId="{6125F5B7-387C-4D68-AD22-9426EAA19B93}" destId="{3DBE0109-7FA6-4187-94B7-3DDB588C4465}" srcOrd="0" destOrd="0" parTransId="{EA459259-A947-4DC1-BB4A-438877AD1EA7}" sibTransId="{501955D5-020C-47D7-8A5C-8BBF7D8BB7DB}"/>
    <dgm:cxn modelId="{CF9C4C36-4687-433E-9135-2FB4E4E9A99C}" srcId="{3DBE0109-7FA6-4187-94B7-3DDB588C4465}" destId="{9F8AC92B-0CFF-4D2A-87E0-238590224107}" srcOrd="0" destOrd="0" parTransId="{20E4AFCF-CF8A-4013-8331-546C0BCF83E2}" sibTransId="{1419FC9C-9348-4E38-AC54-98538151E62D}"/>
    <dgm:cxn modelId="{BFA6143D-0B79-48F8-BD2A-F3BC3195CF93}" srcId="{6125F5B7-387C-4D68-AD22-9426EAA19B93}" destId="{FAA44475-7955-4192-A42C-471014DFFBF1}" srcOrd="2" destOrd="0" parTransId="{571C5CB2-87B8-418E-AAE1-F66C9467D25B}" sibTransId="{AA35D885-ABF7-4907-9930-44FF2209C97C}"/>
    <dgm:cxn modelId="{77C0B73E-A206-49C6-B954-6D0F59A3FE7D}" type="presOf" srcId="{9F8AC92B-0CFF-4D2A-87E0-238590224107}" destId="{185F89CF-98A2-4964-8B5C-249B26A1B783}" srcOrd="0" destOrd="1" presId="urn:microsoft.com/office/officeart/2009/3/layout/StepUpProcess"/>
    <dgm:cxn modelId="{0CC12741-2720-4FEC-871A-0D77FFE358D3}" type="presOf" srcId="{95F5C3FB-93E0-49F7-813C-41F0B37D5EFF}" destId="{1DB7C282-84EA-4A18-AFDC-B0F17F2DC774}" srcOrd="0" destOrd="0" presId="urn:microsoft.com/office/officeart/2009/3/layout/StepUpProcess"/>
    <dgm:cxn modelId="{C55B9942-CC5C-4F8B-9A43-31563B4D7D9F}" srcId="{95F5C3FB-93E0-49F7-813C-41F0B37D5EFF}" destId="{1E0E2585-6D64-4BCA-A4D7-BA1944500266}" srcOrd="1" destOrd="0" parTransId="{D5747840-D600-42AD-B042-A64012FACEE5}" sibTransId="{70A872F3-6C01-4B1B-9562-C2729DE86D7E}"/>
    <dgm:cxn modelId="{9D260843-08D6-410A-8507-C489CA86CECB}" type="presOf" srcId="{EDE521FA-F07E-47B4-8BFF-7ED707C3B7A6}" destId="{185F89CF-98A2-4964-8B5C-249B26A1B783}" srcOrd="0" destOrd="2" presId="urn:microsoft.com/office/officeart/2009/3/layout/StepUpProcess"/>
    <dgm:cxn modelId="{B396C549-5913-481C-B78D-E3C1F9CC05C9}" type="presOf" srcId="{3DBE0109-7FA6-4187-94B7-3DDB588C4465}" destId="{185F89CF-98A2-4964-8B5C-249B26A1B783}" srcOrd="0" destOrd="0" presId="urn:microsoft.com/office/officeart/2009/3/layout/StepUpProcess"/>
    <dgm:cxn modelId="{201A1579-72E3-480A-90D6-08B92754CF06}" srcId="{FAA44475-7955-4192-A42C-471014DFFBF1}" destId="{62D036EE-9F11-4D32-A62B-CB208FF88BA7}" srcOrd="0" destOrd="0" parTransId="{1C6EE094-98E8-4F36-9B83-EC9FA59B2747}" sibTransId="{5C5022AF-7524-494D-AB19-7C0AB219053F}"/>
    <dgm:cxn modelId="{E1AB208A-4A4D-41BC-8EAC-3F2BCB626361}" type="presOf" srcId="{6125F5B7-387C-4D68-AD22-9426EAA19B93}" destId="{61396595-EBD2-4C22-A56F-99D9199A2956}" srcOrd="0" destOrd="0" presId="urn:microsoft.com/office/officeart/2009/3/layout/StepUpProcess"/>
    <dgm:cxn modelId="{ABEA63B1-126E-4E19-BEB4-92B3CA176D01}" srcId="{3DBE0109-7FA6-4187-94B7-3DDB588C4465}" destId="{EDE521FA-F07E-47B4-8BFF-7ED707C3B7A6}" srcOrd="1" destOrd="0" parTransId="{13C3D820-DE79-40AF-9605-29C85E259C31}" sibTransId="{A08D72C5-E9F6-47A7-9393-B9FBC974CF42}"/>
    <dgm:cxn modelId="{26E778C3-B504-49D5-B65E-E50855328569}" type="presOf" srcId="{FAA44475-7955-4192-A42C-471014DFFBF1}" destId="{CF6A27DB-211C-4FCC-9203-D4F2284B7E2F}" srcOrd="0" destOrd="0" presId="urn:microsoft.com/office/officeart/2009/3/layout/StepUpProcess"/>
    <dgm:cxn modelId="{3181CFCF-06DD-44DE-B3FD-D65B025D913A}" type="presOf" srcId="{62D036EE-9F11-4D32-A62B-CB208FF88BA7}" destId="{CF6A27DB-211C-4FCC-9203-D4F2284B7E2F}" srcOrd="0" destOrd="1" presId="urn:microsoft.com/office/officeart/2009/3/layout/StepUpProcess"/>
    <dgm:cxn modelId="{B57385E2-450A-4972-8744-4212C977C86B}" type="presOf" srcId="{C633FD28-E165-4631-82DA-99D4C0D77243}" destId="{1DB7C282-84EA-4A18-AFDC-B0F17F2DC774}" srcOrd="0" destOrd="1" presId="urn:microsoft.com/office/officeart/2009/3/layout/StepUpProcess"/>
    <dgm:cxn modelId="{04EFEDE2-1535-4CB3-AD27-F1C0AFA56AF3}" srcId="{95F5C3FB-93E0-49F7-813C-41F0B37D5EFF}" destId="{47527E50-5219-4043-8AF4-B716E7867316}" srcOrd="2" destOrd="0" parTransId="{2D4FDB7A-B06A-4991-86C8-12F3B2300E2D}" sibTransId="{80574B66-473E-4701-A6F9-817B8E57E4AD}"/>
    <dgm:cxn modelId="{422D65E4-EFF3-44DF-ACCD-EA1CA0567553}" srcId="{6125F5B7-387C-4D68-AD22-9426EAA19B93}" destId="{95F5C3FB-93E0-49F7-813C-41F0B37D5EFF}" srcOrd="1" destOrd="0" parTransId="{A72BB4E7-4546-4D46-AC10-58EB7E6F039F}" sibTransId="{5CDF0A17-086C-48BB-9C61-1711CF373B1D}"/>
    <dgm:cxn modelId="{FCC069FD-CF8B-4980-8581-03B757562DDB}" type="presOf" srcId="{1E0E2585-6D64-4BCA-A4D7-BA1944500266}" destId="{1DB7C282-84EA-4A18-AFDC-B0F17F2DC774}" srcOrd="0" destOrd="2" presId="urn:microsoft.com/office/officeart/2009/3/layout/StepUpProcess"/>
    <dgm:cxn modelId="{60DE42B7-A720-4EB8-A826-7BE9BC143EE2}" type="presParOf" srcId="{61396595-EBD2-4C22-A56F-99D9199A2956}" destId="{FF8030C4-593F-4840-A1B1-870020D41BCB}" srcOrd="0" destOrd="0" presId="urn:microsoft.com/office/officeart/2009/3/layout/StepUpProcess"/>
    <dgm:cxn modelId="{7497D9C7-196D-4F6C-9806-C69260478E73}" type="presParOf" srcId="{FF8030C4-593F-4840-A1B1-870020D41BCB}" destId="{C59BA069-A66D-4B36-817C-76B712173D42}" srcOrd="0" destOrd="0" presId="urn:microsoft.com/office/officeart/2009/3/layout/StepUpProcess"/>
    <dgm:cxn modelId="{3B31CF25-D340-44B3-80E9-C8A3B1D1F480}" type="presParOf" srcId="{FF8030C4-593F-4840-A1B1-870020D41BCB}" destId="{185F89CF-98A2-4964-8B5C-249B26A1B783}" srcOrd="1" destOrd="0" presId="urn:microsoft.com/office/officeart/2009/3/layout/StepUpProcess"/>
    <dgm:cxn modelId="{AC93787D-5F01-4C8A-9807-D4C8DDFF8082}" type="presParOf" srcId="{FF8030C4-593F-4840-A1B1-870020D41BCB}" destId="{56E93CB9-72B4-4F91-A22C-AF9924480AB8}" srcOrd="2" destOrd="0" presId="urn:microsoft.com/office/officeart/2009/3/layout/StepUpProcess"/>
    <dgm:cxn modelId="{15811985-AC59-4B08-BE3D-F5F404071298}" type="presParOf" srcId="{61396595-EBD2-4C22-A56F-99D9199A2956}" destId="{5F885AB2-D831-4A23-9F1A-AF92AB2C5E64}" srcOrd="1" destOrd="0" presId="urn:microsoft.com/office/officeart/2009/3/layout/StepUpProcess"/>
    <dgm:cxn modelId="{B51A8388-CB10-4FAC-9562-16BA2AB05C6E}" type="presParOf" srcId="{5F885AB2-D831-4A23-9F1A-AF92AB2C5E64}" destId="{73FF56C9-542D-448A-9426-90AE73A3CB90}" srcOrd="0" destOrd="0" presId="urn:microsoft.com/office/officeart/2009/3/layout/StepUpProcess"/>
    <dgm:cxn modelId="{7102BE15-EF99-40B0-886E-5FF8D2A6FD6D}" type="presParOf" srcId="{61396595-EBD2-4C22-A56F-99D9199A2956}" destId="{E059D796-F12F-41CB-9943-9CAF789C0E67}" srcOrd="2" destOrd="0" presId="urn:microsoft.com/office/officeart/2009/3/layout/StepUpProcess"/>
    <dgm:cxn modelId="{C73039A7-F4B4-48A7-A99A-4F5A6B451D07}" type="presParOf" srcId="{E059D796-F12F-41CB-9943-9CAF789C0E67}" destId="{9BC7C547-C38B-4461-9DD9-5C3D0FDC541A}" srcOrd="0" destOrd="0" presId="urn:microsoft.com/office/officeart/2009/3/layout/StepUpProcess"/>
    <dgm:cxn modelId="{49B3BBED-CC1A-460D-8158-5363D9C72759}" type="presParOf" srcId="{E059D796-F12F-41CB-9943-9CAF789C0E67}" destId="{1DB7C282-84EA-4A18-AFDC-B0F17F2DC774}" srcOrd="1" destOrd="0" presId="urn:microsoft.com/office/officeart/2009/3/layout/StepUpProcess"/>
    <dgm:cxn modelId="{0F5FEE9D-B5E4-4FD6-BA07-6F74F8562BED}" type="presParOf" srcId="{E059D796-F12F-41CB-9943-9CAF789C0E67}" destId="{64CA9253-242E-45BF-96BC-52521496B7E4}" srcOrd="2" destOrd="0" presId="urn:microsoft.com/office/officeart/2009/3/layout/StepUpProcess"/>
    <dgm:cxn modelId="{5180E671-6BDB-4977-8C7C-3A7793B271D5}" type="presParOf" srcId="{61396595-EBD2-4C22-A56F-99D9199A2956}" destId="{2AEED5A4-3B28-4C00-8C5B-80A73F08FA39}" srcOrd="3" destOrd="0" presId="urn:microsoft.com/office/officeart/2009/3/layout/StepUpProcess"/>
    <dgm:cxn modelId="{01CAC4C1-27A4-4285-9ED5-1A3169BBB205}" type="presParOf" srcId="{2AEED5A4-3B28-4C00-8C5B-80A73F08FA39}" destId="{A3DDCE04-E384-4BFD-A544-8E3F92E69B4A}" srcOrd="0" destOrd="0" presId="urn:microsoft.com/office/officeart/2009/3/layout/StepUpProcess"/>
    <dgm:cxn modelId="{768764A9-1456-4164-89D4-8FCFD1FE5927}" type="presParOf" srcId="{61396595-EBD2-4C22-A56F-99D9199A2956}" destId="{99EA3F3E-A0BF-4C08-9533-63D5E86488C8}" srcOrd="4" destOrd="0" presId="urn:microsoft.com/office/officeart/2009/3/layout/StepUpProcess"/>
    <dgm:cxn modelId="{15DC8144-C5E0-4AC2-B2D9-A41327968929}" type="presParOf" srcId="{99EA3F3E-A0BF-4C08-9533-63D5E86488C8}" destId="{8B28F3EB-4E0C-4C7E-9F88-4308689FA845}" srcOrd="0" destOrd="0" presId="urn:microsoft.com/office/officeart/2009/3/layout/StepUpProcess"/>
    <dgm:cxn modelId="{07D8B55D-7112-499B-8CEA-1AF4665E829F}" type="presParOf" srcId="{99EA3F3E-A0BF-4C08-9533-63D5E86488C8}" destId="{CF6A27DB-211C-4FCC-9203-D4F2284B7E2F}"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21429B-EC96-445F-9E55-8B9A825F1C97}">
      <dsp:nvSpPr>
        <dsp:cNvPr id="0" name=""/>
        <dsp:cNvSpPr/>
      </dsp:nvSpPr>
      <dsp:spPr>
        <a:xfrm>
          <a:off x="0" y="562531"/>
          <a:ext cx="8557641" cy="882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9173ECB-3CA2-4201-8958-7B80D329960E}">
      <dsp:nvSpPr>
        <dsp:cNvPr id="0" name=""/>
        <dsp:cNvSpPr/>
      </dsp:nvSpPr>
      <dsp:spPr>
        <a:xfrm>
          <a:off x="427882" y="45931"/>
          <a:ext cx="5990348" cy="1033200"/>
        </a:xfrm>
        <a:prstGeom prst="roundRect">
          <a:avLst/>
        </a:prstGeom>
        <a:solidFill>
          <a:srgbClr val="ABADC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6421" tIns="0" rIns="226421" bIns="0" numCol="1" spcCol="1270" anchor="ctr" anchorCtr="0">
          <a:noAutofit/>
        </a:bodyPr>
        <a:lstStyle/>
        <a:p>
          <a:pPr marL="0" lvl="0" indent="0" algn="l" defTabSz="889000">
            <a:lnSpc>
              <a:spcPct val="90000"/>
            </a:lnSpc>
            <a:spcBef>
              <a:spcPct val="0"/>
            </a:spcBef>
            <a:spcAft>
              <a:spcPct val="35000"/>
            </a:spcAft>
            <a:buNone/>
          </a:pPr>
          <a:r>
            <a:rPr lang="en-US" sz="2000" b="1" kern="1200">
              <a:solidFill>
                <a:schemeClr val="tx1"/>
              </a:solidFill>
              <a:latin typeface="+mj-lt"/>
            </a:rPr>
            <a:t>Introduction</a:t>
          </a:r>
        </a:p>
      </dsp:txBody>
      <dsp:txXfrm>
        <a:off x="478319" y="96368"/>
        <a:ext cx="5889474" cy="932326"/>
      </dsp:txXfrm>
    </dsp:sp>
    <dsp:sp modelId="{57645CBD-A313-4BF0-96AA-D92FE4025230}">
      <dsp:nvSpPr>
        <dsp:cNvPr id="0" name=""/>
        <dsp:cNvSpPr/>
      </dsp:nvSpPr>
      <dsp:spPr>
        <a:xfrm>
          <a:off x="0" y="2150131"/>
          <a:ext cx="8557641" cy="882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4851F8D-7EC3-4DA9-B329-8F3169DB7248}">
      <dsp:nvSpPr>
        <dsp:cNvPr id="0" name=""/>
        <dsp:cNvSpPr/>
      </dsp:nvSpPr>
      <dsp:spPr>
        <a:xfrm>
          <a:off x="427882" y="1633531"/>
          <a:ext cx="5990348" cy="1033200"/>
        </a:xfrm>
        <a:prstGeom prst="roundRect">
          <a:avLst/>
        </a:prstGeom>
        <a:solidFill>
          <a:srgbClr val="ABADC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6421" tIns="0" rIns="226421" bIns="0" numCol="1" spcCol="1270" anchor="ctr" anchorCtr="0">
          <a:noAutofit/>
        </a:bodyPr>
        <a:lstStyle/>
        <a:p>
          <a:pPr marL="0" lvl="0" indent="0" algn="l" defTabSz="889000">
            <a:lnSpc>
              <a:spcPct val="90000"/>
            </a:lnSpc>
            <a:spcBef>
              <a:spcPct val="0"/>
            </a:spcBef>
            <a:spcAft>
              <a:spcPct val="35000"/>
            </a:spcAft>
            <a:buNone/>
          </a:pPr>
          <a:r>
            <a:rPr lang="en-US" sz="2000" b="1" kern="1200">
              <a:solidFill>
                <a:schemeClr val="tx1"/>
              </a:solidFill>
              <a:latin typeface="+mj-lt"/>
            </a:rPr>
            <a:t>One and two counsel process overview</a:t>
          </a:r>
        </a:p>
      </dsp:txBody>
      <dsp:txXfrm>
        <a:off x="478319" y="1683968"/>
        <a:ext cx="5889474" cy="932326"/>
      </dsp:txXfrm>
    </dsp:sp>
    <dsp:sp modelId="{72DC448B-08E0-4E7F-B838-2388C74487C7}">
      <dsp:nvSpPr>
        <dsp:cNvPr id="0" name=""/>
        <dsp:cNvSpPr/>
      </dsp:nvSpPr>
      <dsp:spPr>
        <a:xfrm>
          <a:off x="0" y="3737731"/>
          <a:ext cx="8557641" cy="882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979D889-BE3D-4AB8-B2BB-2646723D1C1D}">
      <dsp:nvSpPr>
        <dsp:cNvPr id="0" name=""/>
        <dsp:cNvSpPr/>
      </dsp:nvSpPr>
      <dsp:spPr>
        <a:xfrm>
          <a:off x="427882" y="3221130"/>
          <a:ext cx="5990348" cy="1033200"/>
        </a:xfrm>
        <a:prstGeom prst="roundRect">
          <a:avLst/>
        </a:prstGeom>
        <a:solidFill>
          <a:srgbClr val="ABADC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6421" tIns="0" rIns="226421" bIns="0" numCol="1" spcCol="1270" anchor="ctr" anchorCtr="0">
          <a:noAutofit/>
        </a:bodyPr>
        <a:lstStyle/>
        <a:p>
          <a:pPr marL="0" lvl="0" indent="0" algn="l" defTabSz="889000">
            <a:lnSpc>
              <a:spcPct val="90000"/>
            </a:lnSpc>
            <a:spcBef>
              <a:spcPct val="0"/>
            </a:spcBef>
            <a:spcAft>
              <a:spcPct val="35000"/>
            </a:spcAft>
            <a:buNone/>
          </a:pPr>
          <a:r>
            <a:rPr lang="en-US" sz="2000" b="1" kern="1200">
              <a:solidFill>
                <a:schemeClr val="tx1"/>
              </a:solidFill>
              <a:latin typeface="+mj-lt"/>
            </a:rPr>
            <a:t>Submitting a case plan</a:t>
          </a:r>
        </a:p>
      </dsp:txBody>
      <dsp:txXfrm>
        <a:off x="478319" y="3271567"/>
        <a:ext cx="5889474" cy="9323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190518-22F1-4646-9759-29626193A688}">
      <dsp:nvSpPr>
        <dsp:cNvPr id="0" name=""/>
        <dsp:cNvSpPr/>
      </dsp:nvSpPr>
      <dsp:spPr>
        <a:xfrm>
          <a:off x="0" y="241188"/>
          <a:ext cx="10138391" cy="1296357"/>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6852" tIns="270764" rIns="786852" bIns="128016" numCol="1" spcCol="1270" anchor="t" anchorCtr="0">
          <a:noAutofit/>
        </a:bodyPr>
        <a:lstStyle/>
        <a:p>
          <a:pPr marL="171450" lvl="1" indent="-171450" algn="l" defTabSz="800100" rtl="0">
            <a:lnSpc>
              <a:spcPct val="90000"/>
            </a:lnSpc>
            <a:spcBef>
              <a:spcPct val="0"/>
            </a:spcBef>
            <a:spcAft>
              <a:spcPct val="15000"/>
            </a:spcAft>
            <a:buChar char="•"/>
          </a:pPr>
          <a:r>
            <a:rPr lang="en-GB" sz="1800" b="0" kern="1200" dirty="0">
              <a:latin typeface="Arial"/>
              <a:cs typeface="Arial"/>
              <a:hlinkClick xmlns:r="http://schemas.openxmlformats.org/officeDocument/2006/relationships" r:id="rId1"/>
            </a:rPr>
            <a:t>Submit a Case Enquiry: Quick Guide (justice.gov.uk)</a:t>
          </a:r>
          <a:endParaRPr lang="en-GB" sz="1800" b="0" kern="1200" dirty="0">
            <a:latin typeface="Arial"/>
            <a:cs typeface="Arial"/>
            <a:hlinkClick xmlns:r="http://schemas.openxmlformats.org/officeDocument/2006/relationships" r:id="rId2"/>
          </a:endParaRPr>
        </a:p>
        <a:p>
          <a:pPr marL="171450" lvl="1" indent="-171450" algn="l" defTabSz="800100" rtl="0">
            <a:lnSpc>
              <a:spcPct val="90000"/>
            </a:lnSpc>
            <a:spcBef>
              <a:spcPct val="0"/>
            </a:spcBef>
            <a:spcAft>
              <a:spcPct val="15000"/>
            </a:spcAft>
            <a:buChar char="•"/>
          </a:pPr>
          <a:r>
            <a:rPr lang="en-GB" sz="1800" b="0" kern="1200" dirty="0">
              <a:latin typeface="Arial"/>
              <a:cs typeface="Arial"/>
              <a:hlinkClick xmlns:r="http://schemas.openxmlformats.org/officeDocument/2006/relationships" r:id="rId3"/>
            </a:rPr>
            <a:t>Amend a Case Cost Limitation: Quick Guide (justice.gov.uk)</a:t>
          </a:r>
          <a:endParaRPr lang="en-GB" sz="1800" b="0" kern="1200" dirty="0">
            <a:latin typeface="Arial"/>
            <a:cs typeface="Arial"/>
          </a:endParaRPr>
        </a:p>
        <a:p>
          <a:pPr marL="171450" lvl="1" indent="-171450" algn="l" defTabSz="800100" rtl="0">
            <a:lnSpc>
              <a:spcPct val="90000"/>
            </a:lnSpc>
            <a:spcBef>
              <a:spcPct val="0"/>
            </a:spcBef>
            <a:spcAft>
              <a:spcPct val="15000"/>
            </a:spcAft>
            <a:buChar char="•"/>
          </a:pPr>
          <a:r>
            <a:rPr lang="en-GB" sz="1800" b="0" kern="1200" dirty="0">
              <a:latin typeface="Arial"/>
              <a:cs typeface="Arial"/>
              <a:hlinkClick xmlns:r="http://schemas.openxmlformats.org/officeDocument/2006/relationships" r:id="rId4"/>
            </a:rPr>
            <a:t>Submitting Electronic Evidence: Submitting documents electronically (justice.gov.uk)</a:t>
          </a:r>
          <a:endParaRPr lang="en-GB" sz="1800" b="0" kern="1200" dirty="0">
            <a:latin typeface="Arial"/>
            <a:cs typeface="Arial"/>
          </a:endParaRPr>
        </a:p>
      </dsp:txBody>
      <dsp:txXfrm>
        <a:off x="0" y="241188"/>
        <a:ext cx="10138391" cy="1296357"/>
      </dsp:txXfrm>
    </dsp:sp>
    <dsp:sp modelId="{150576E2-B4C6-4050-8FD4-CA95B847155B}">
      <dsp:nvSpPr>
        <dsp:cNvPr id="0" name=""/>
        <dsp:cNvSpPr/>
      </dsp:nvSpPr>
      <dsp:spPr>
        <a:xfrm>
          <a:off x="506919" y="49308"/>
          <a:ext cx="7096873" cy="3837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8245" tIns="0" rIns="268245" bIns="0" numCol="1" spcCol="1270" anchor="ctr" anchorCtr="0">
          <a:noAutofit/>
        </a:bodyPr>
        <a:lstStyle/>
        <a:p>
          <a:pPr marL="0" lvl="0" indent="0" algn="l" defTabSz="800100" rtl="0">
            <a:lnSpc>
              <a:spcPct val="90000"/>
            </a:lnSpc>
            <a:spcBef>
              <a:spcPct val="0"/>
            </a:spcBef>
            <a:spcAft>
              <a:spcPct val="35000"/>
            </a:spcAft>
            <a:buNone/>
          </a:pPr>
          <a:r>
            <a:rPr lang="en-GB" sz="1800" b="1" kern="1200" dirty="0"/>
            <a:t>CCMS Quick Guides</a:t>
          </a:r>
          <a:r>
            <a:rPr lang="en-GB" sz="1800" b="1" kern="1200" dirty="0">
              <a:latin typeface="Arial"/>
            </a:rPr>
            <a:t> </a:t>
          </a:r>
          <a:endParaRPr lang="en-GB" sz="1800" b="1" kern="1200" dirty="0"/>
        </a:p>
      </dsp:txBody>
      <dsp:txXfrm>
        <a:off x="525653" y="68042"/>
        <a:ext cx="7059405" cy="346292"/>
      </dsp:txXfrm>
    </dsp:sp>
    <dsp:sp modelId="{BFEDC405-33BF-4BA3-A838-FFBB77DEB8BC}">
      <dsp:nvSpPr>
        <dsp:cNvPr id="0" name=""/>
        <dsp:cNvSpPr/>
      </dsp:nvSpPr>
      <dsp:spPr>
        <a:xfrm>
          <a:off x="0" y="1799625"/>
          <a:ext cx="10138391" cy="644962"/>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6852" tIns="270764" rIns="786852" bIns="128016" numCol="1" spcCol="1270" anchor="t" anchorCtr="0">
          <a:noAutofit/>
        </a:bodyPr>
        <a:lstStyle/>
        <a:p>
          <a:pPr marL="171450" lvl="1" indent="-171450" algn="l" defTabSz="800100">
            <a:lnSpc>
              <a:spcPct val="90000"/>
            </a:lnSpc>
            <a:spcBef>
              <a:spcPct val="0"/>
            </a:spcBef>
            <a:spcAft>
              <a:spcPct val="15000"/>
            </a:spcAft>
            <a:buChar char="•"/>
          </a:pPr>
          <a:r>
            <a:rPr lang="en-GB" sz="1800" b="0" kern="1200" dirty="0"/>
            <a:t>Sign up on ‘Eventbrite’</a:t>
          </a:r>
          <a:endParaRPr lang="en-GB" sz="1800" kern="1200" dirty="0"/>
        </a:p>
      </dsp:txBody>
      <dsp:txXfrm>
        <a:off x="0" y="1799625"/>
        <a:ext cx="10138391" cy="644962"/>
      </dsp:txXfrm>
    </dsp:sp>
    <dsp:sp modelId="{67B7D9D3-9CC8-4AE7-A220-98CDDFF8386C}">
      <dsp:nvSpPr>
        <dsp:cNvPr id="0" name=""/>
        <dsp:cNvSpPr/>
      </dsp:nvSpPr>
      <dsp:spPr>
        <a:xfrm>
          <a:off x="506919" y="1607745"/>
          <a:ext cx="7096873" cy="3837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8245" tIns="0" rIns="268245" bIns="0" numCol="1" spcCol="1270" anchor="ctr" anchorCtr="0">
          <a:noAutofit/>
        </a:bodyPr>
        <a:lstStyle/>
        <a:p>
          <a:pPr marL="0" lvl="0" indent="0" algn="l" defTabSz="800100">
            <a:lnSpc>
              <a:spcPct val="90000"/>
            </a:lnSpc>
            <a:spcBef>
              <a:spcPct val="0"/>
            </a:spcBef>
            <a:spcAft>
              <a:spcPct val="35000"/>
            </a:spcAft>
            <a:buNone/>
          </a:pPr>
          <a:r>
            <a:rPr lang="en-GB" sz="1800" b="1" kern="1200" dirty="0"/>
            <a:t>CCMS Online Training</a:t>
          </a:r>
        </a:p>
      </dsp:txBody>
      <dsp:txXfrm>
        <a:off x="525653" y="1626479"/>
        <a:ext cx="7059405" cy="346292"/>
      </dsp:txXfrm>
    </dsp:sp>
    <dsp:sp modelId="{75A5DF26-28A4-49BE-825D-32A0F9B644C1}">
      <dsp:nvSpPr>
        <dsp:cNvPr id="0" name=""/>
        <dsp:cNvSpPr/>
      </dsp:nvSpPr>
      <dsp:spPr>
        <a:xfrm>
          <a:off x="0" y="2706668"/>
          <a:ext cx="10138391" cy="644962"/>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6852" tIns="270764" rIns="786852" bIns="128016" numCol="1" spcCol="1270" anchor="t" anchorCtr="0">
          <a:noAutofit/>
        </a:bodyPr>
        <a:lstStyle/>
        <a:p>
          <a:pPr marL="171450" lvl="1" indent="-171450" algn="l" defTabSz="800100">
            <a:lnSpc>
              <a:spcPct val="90000"/>
            </a:lnSpc>
            <a:spcBef>
              <a:spcPct val="0"/>
            </a:spcBef>
            <a:spcAft>
              <a:spcPct val="15000"/>
            </a:spcAft>
            <a:buChar char="•"/>
          </a:pPr>
          <a:r>
            <a:rPr lang="en-GB" sz="1800" b="0" kern="1200" dirty="0"/>
            <a:t>Use webchat for help with IT system issues</a:t>
          </a:r>
          <a:endParaRPr lang="en-GB" sz="1800" kern="1200" dirty="0"/>
        </a:p>
      </dsp:txBody>
      <dsp:txXfrm>
        <a:off x="0" y="2706668"/>
        <a:ext cx="10138391" cy="644962"/>
      </dsp:txXfrm>
    </dsp:sp>
    <dsp:sp modelId="{FE77AF1C-3A89-4C0E-AAED-39D2B822CEDF}">
      <dsp:nvSpPr>
        <dsp:cNvPr id="0" name=""/>
        <dsp:cNvSpPr/>
      </dsp:nvSpPr>
      <dsp:spPr>
        <a:xfrm>
          <a:off x="506919" y="2514788"/>
          <a:ext cx="7096873" cy="3837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8245" tIns="0" rIns="268245" bIns="0" numCol="1" spcCol="1270" anchor="ctr" anchorCtr="0">
          <a:noAutofit/>
        </a:bodyPr>
        <a:lstStyle/>
        <a:p>
          <a:pPr marL="0" lvl="0" indent="0" algn="l" defTabSz="800100">
            <a:lnSpc>
              <a:spcPct val="90000"/>
            </a:lnSpc>
            <a:spcBef>
              <a:spcPct val="0"/>
            </a:spcBef>
            <a:spcAft>
              <a:spcPct val="35000"/>
            </a:spcAft>
            <a:buNone/>
          </a:pPr>
          <a:r>
            <a:rPr lang="en-GB" sz="1800" b="1" kern="1200" dirty="0"/>
            <a:t>Online Support Webchat</a:t>
          </a:r>
        </a:p>
      </dsp:txBody>
      <dsp:txXfrm>
        <a:off x="525653" y="2533522"/>
        <a:ext cx="7059405" cy="346292"/>
      </dsp:txXfrm>
    </dsp:sp>
    <dsp:sp modelId="{64286BCF-409A-4199-93D7-EC97D8E5BBF6}">
      <dsp:nvSpPr>
        <dsp:cNvPr id="0" name=""/>
        <dsp:cNvSpPr/>
      </dsp:nvSpPr>
      <dsp:spPr>
        <a:xfrm>
          <a:off x="0" y="3613710"/>
          <a:ext cx="10138391" cy="1167075"/>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6852" tIns="270764" rIns="786852" bIns="128016" numCol="1" spcCol="1270" anchor="t" anchorCtr="0">
          <a:noAutofit/>
        </a:bodyPr>
        <a:lstStyle/>
        <a:p>
          <a:pPr marL="171450" lvl="1" indent="-171450" algn="l" defTabSz="800100">
            <a:lnSpc>
              <a:spcPct val="90000"/>
            </a:lnSpc>
            <a:spcBef>
              <a:spcPct val="0"/>
            </a:spcBef>
            <a:spcAft>
              <a:spcPct val="15000"/>
            </a:spcAft>
            <a:buChar char="•"/>
          </a:pPr>
          <a:r>
            <a:rPr lang="en-GB" sz="1800" kern="1200" dirty="0"/>
            <a:t>Our ‘help us say </a:t>
          </a:r>
          <a:r>
            <a:rPr lang="en-GB" sz="1800" kern="1200" dirty="0" err="1"/>
            <a:t>yes’</a:t>
          </a:r>
          <a:r>
            <a:rPr lang="en-GB" sz="1800" kern="1200" dirty="0"/>
            <a:t> webinars focus on areas where there have been issues or high enquiry levels</a:t>
          </a:r>
        </a:p>
        <a:p>
          <a:pPr marL="171450" lvl="1" indent="-171450" algn="l" defTabSz="800100">
            <a:lnSpc>
              <a:spcPct val="90000"/>
            </a:lnSpc>
            <a:spcBef>
              <a:spcPct val="0"/>
            </a:spcBef>
            <a:spcAft>
              <a:spcPct val="15000"/>
            </a:spcAft>
            <a:buChar char="•"/>
          </a:pPr>
          <a:r>
            <a:rPr lang="en-GB" sz="1800" kern="1200" dirty="0"/>
            <a:t>Popular sessions are posted on the training website: </a:t>
          </a:r>
          <a:r>
            <a:rPr lang="en-GB" sz="1800" kern="1200" dirty="0">
              <a:hlinkClick xmlns:r="http://schemas.openxmlformats.org/officeDocument/2006/relationships" r:id="rId5"/>
            </a:rPr>
            <a:t>Ministry of Justice</a:t>
          </a:r>
          <a:endParaRPr lang="en-GB" sz="1800" kern="1200" dirty="0"/>
        </a:p>
      </dsp:txBody>
      <dsp:txXfrm>
        <a:off x="0" y="3613710"/>
        <a:ext cx="10138391" cy="1167075"/>
      </dsp:txXfrm>
    </dsp:sp>
    <dsp:sp modelId="{DE41F533-A90B-4791-A97F-D2263066D35F}">
      <dsp:nvSpPr>
        <dsp:cNvPr id="0" name=""/>
        <dsp:cNvSpPr/>
      </dsp:nvSpPr>
      <dsp:spPr>
        <a:xfrm>
          <a:off x="506919" y="3421830"/>
          <a:ext cx="7096873" cy="3837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8245" tIns="0" rIns="268245" bIns="0" numCol="1" spcCol="1270" anchor="ctr" anchorCtr="0">
          <a:noAutofit/>
        </a:bodyPr>
        <a:lstStyle/>
        <a:p>
          <a:pPr marL="0" lvl="0" indent="0" algn="l" defTabSz="800100">
            <a:lnSpc>
              <a:spcPct val="90000"/>
            </a:lnSpc>
            <a:spcBef>
              <a:spcPct val="0"/>
            </a:spcBef>
            <a:spcAft>
              <a:spcPct val="35000"/>
            </a:spcAft>
            <a:buNone/>
          </a:pPr>
          <a:r>
            <a:rPr lang="en-GB" sz="1800" b="1" kern="1200" dirty="0"/>
            <a:t>Webinar Recordings</a:t>
          </a:r>
        </a:p>
      </dsp:txBody>
      <dsp:txXfrm>
        <a:off x="525653" y="3440564"/>
        <a:ext cx="7059405" cy="3462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9BA069-A66D-4B36-817C-76B712173D42}">
      <dsp:nvSpPr>
        <dsp:cNvPr id="0" name=""/>
        <dsp:cNvSpPr/>
      </dsp:nvSpPr>
      <dsp:spPr>
        <a:xfrm rot="5400000">
          <a:off x="2936009" y="323630"/>
          <a:ext cx="1200168" cy="2740855"/>
        </a:xfrm>
        <a:prstGeom prst="corner">
          <a:avLst>
            <a:gd name="adj1" fmla="val 16120"/>
            <a:gd name="adj2" fmla="val 16110"/>
          </a:avLst>
        </a:prstGeom>
        <a:solidFill>
          <a:srgbClr val="ABADCB"/>
        </a:solidFill>
        <a:ln w="12700" cap="flat" cmpd="sng" algn="ctr">
          <a:solidFill>
            <a:schemeClr val="accent4">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5F89CF-98A2-4964-8B5C-249B26A1B783}">
      <dsp:nvSpPr>
        <dsp:cNvPr id="0" name=""/>
        <dsp:cNvSpPr/>
      </dsp:nvSpPr>
      <dsp:spPr>
        <a:xfrm>
          <a:off x="2388990" y="1293864"/>
          <a:ext cx="2646209" cy="15803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100000"/>
            </a:lnSpc>
            <a:spcBef>
              <a:spcPct val="0"/>
            </a:spcBef>
            <a:spcAft>
              <a:spcPct val="35000"/>
            </a:spcAft>
            <a:buNone/>
          </a:pPr>
          <a:r>
            <a:rPr lang="en-US" sz="2000" b="1" kern="1200">
              <a:solidFill>
                <a:schemeClr val="tx1"/>
              </a:solidFill>
            </a:rPr>
            <a:t>Legal Aid Bulletin</a:t>
          </a:r>
          <a:endParaRPr lang="en-GB" sz="2000" kern="1200">
            <a:solidFill>
              <a:schemeClr val="tx1"/>
            </a:solidFill>
          </a:endParaRPr>
        </a:p>
        <a:p>
          <a:pPr marL="171450" lvl="1" indent="-171450" algn="l" defTabSz="800100">
            <a:lnSpc>
              <a:spcPct val="100000"/>
            </a:lnSpc>
            <a:spcBef>
              <a:spcPct val="0"/>
            </a:spcBef>
            <a:spcAft>
              <a:spcPct val="15000"/>
            </a:spcAft>
            <a:buChar char="•"/>
          </a:pPr>
          <a:r>
            <a:rPr lang="en-US" sz="1800" b="0" kern="1200">
              <a:solidFill>
                <a:schemeClr val="tx1"/>
              </a:solidFill>
            </a:rPr>
            <a:t>A fortnightly e-alert with links to relevant pages</a:t>
          </a:r>
          <a:endParaRPr lang="en-GB" sz="1800" kern="1200">
            <a:solidFill>
              <a:schemeClr val="tx1"/>
            </a:solidFill>
          </a:endParaRPr>
        </a:p>
        <a:p>
          <a:pPr marL="171450" lvl="1" indent="-171450" algn="l" defTabSz="800100">
            <a:lnSpc>
              <a:spcPct val="100000"/>
            </a:lnSpc>
            <a:spcBef>
              <a:spcPct val="0"/>
            </a:spcBef>
            <a:spcAft>
              <a:spcPct val="15000"/>
            </a:spcAft>
            <a:buChar char="•"/>
          </a:pPr>
          <a:r>
            <a:rPr lang="en-US" sz="1800" b="0" kern="1200">
              <a:solidFill>
                <a:schemeClr val="tx1"/>
              </a:solidFill>
            </a:rPr>
            <a:t>Join our thousands of subscribers</a:t>
          </a:r>
          <a:endParaRPr lang="en-GB" sz="1800" kern="1200">
            <a:solidFill>
              <a:schemeClr val="tx1"/>
            </a:solidFill>
          </a:endParaRPr>
        </a:p>
      </dsp:txBody>
      <dsp:txXfrm>
        <a:off x="2388990" y="1293864"/>
        <a:ext cx="2646209" cy="1580392"/>
      </dsp:txXfrm>
    </dsp:sp>
    <dsp:sp modelId="{56E93CB9-72B4-4F91-A22C-AF9924480AB8}">
      <dsp:nvSpPr>
        <dsp:cNvPr id="0" name=""/>
        <dsp:cNvSpPr/>
      </dsp:nvSpPr>
      <dsp:spPr>
        <a:xfrm>
          <a:off x="4563870" y="600635"/>
          <a:ext cx="340179" cy="340179"/>
        </a:xfrm>
        <a:prstGeom prst="triangle">
          <a:avLst>
            <a:gd name="adj" fmla="val 100000"/>
          </a:avLst>
        </a:prstGeom>
        <a:solidFill>
          <a:srgbClr val="ABADCB"/>
        </a:solidFill>
        <a:ln w="12700" cap="flat" cmpd="sng" algn="ctr">
          <a:solidFill>
            <a:schemeClr val="accent4">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C7C547-C38B-4461-9DD9-5C3D0FDC541A}">
      <dsp:nvSpPr>
        <dsp:cNvPr id="0" name=""/>
        <dsp:cNvSpPr/>
      </dsp:nvSpPr>
      <dsp:spPr>
        <a:xfrm rot="5400000">
          <a:off x="6012402" y="-131644"/>
          <a:ext cx="1200168" cy="2541769"/>
        </a:xfrm>
        <a:prstGeom prst="corner">
          <a:avLst>
            <a:gd name="adj1" fmla="val 16120"/>
            <a:gd name="adj2" fmla="val 16110"/>
          </a:avLst>
        </a:prstGeom>
        <a:solidFill>
          <a:srgbClr val="ABADCB"/>
        </a:solidFill>
        <a:ln w="127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B7C282-84EA-4A18-AFDC-B0F17F2DC774}">
      <dsp:nvSpPr>
        <dsp:cNvPr id="0" name=""/>
        <dsp:cNvSpPr/>
      </dsp:nvSpPr>
      <dsp:spPr>
        <a:xfrm>
          <a:off x="5638887" y="844529"/>
          <a:ext cx="2363398" cy="15803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100000"/>
            </a:lnSpc>
            <a:spcBef>
              <a:spcPct val="0"/>
            </a:spcBef>
            <a:spcAft>
              <a:spcPct val="35000"/>
            </a:spcAft>
            <a:buNone/>
          </a:pPr>
          <a:r>
            <a:rPr lang="en-US" sz="2000" b="1" kern="1200">
              <a:solidFill>
                <a:schemeClr val="tx1"/>
              </a:solidFill>
            </a:rPr>
            <a:t>Social Media</a:t>
          </a:r>
          <a:endParaRPr lang="en-GB" sz="2000" kern="1200">
            <a:solidFill>
              <a:schemeClr val="tx1"/>
            </a:solidFill>
          </a:endParaRPr>
        </a:p>
        <a:p>
          <a:pPr marL="171450" lvl="1" indent="-171450" algn="l" defTabSz="800100">
            <a:lnSpc>
              <a:spcPct val="100000"/>
            </a:lnSpc>
            <a:spcBef>
              <a:spcPct val="0"/>
            </a:spcBef>
            <a:spcAft>
              <a:spcPct val="15000"/>
            </a:spcAft>
            <a:buChar char="•"/>
          </a:pPr>
          <a:r>
            <a:rPr lang="en-US" sz="1800" b="0" kern="1200">
              <a:solidFill>
                <a:schemeClr val="tx1"/>
              </a:solidFill>
            </a:rPr>
            <a:t>Follow us on Twitter</a:t>
          </a:r>
          <a:endParaRPr lang="en-GB" sz="1800" kern="1200">
            <a:solidFill>
              <a:schemeClr val="tx1"/>
            </a:solidFill>
          </a:endParaRPr>
        </a:p>
        <a:p>
          <a:pPr marL="171450" lvl="1" indent="-171450" algn="l" defTabSz="800100">
            <a:lnSpc>
              <a:spcPct val="100000"/>
            </a:lnSpc>
            <a:spcBef>
              <a:spcPct val="0"/>
            </a:spcBef>
            <a:spcAft>
              <a:spcPct val="15000"/>
            </a:spcAft>
            <a:buChar char="•"/>
          </a:pPr>
          <a:r>
            <a:rPr lang="en-US" sz="1800" b="0" kern="1200">
              <a:solidFill>
                <a:schemeClr val="tx1"/>
              </a:solidFill>
            </a:rPr>
            <a:t>Get help from our customer </a:t>
          </a:r>
          <a:r>
            <a:rPr lang="en-GB" sz="1800" kern="1200">
              <a:solidFill>
                <a:schemeClr val="tx1"/>
              </a:solidFill>
            </a:rPr>
            <a:t>service twitter account</a:t>
          </a:r>
        </a:p>
        <a:p>
          <a:pPr marL="171450" lvl="1" indent="-171450" algn="l" defTabSz="800100">
            <a:lnSpc>
              <a:spcPct val="100000"/>
            </a:lnSpc>
            <a:spcBef>
              <a:spcPct val="0"/>
            </a:spcBef>
            <a:spcAft>
              <a:spcPct val="15000"/>
            </a:spcAft>
            <a:buChar char="•"/>
          </a:pPr>
          <a:r>
            <a:rPr lang="en-GB" sz="1800" kern="1200">
              <a:solidFill>
                <a:schemeClr val="tx1"/>
              </a:solidFill>
            </a:rPr>
            <a:t>Read our blog</a:t>
          </a:r>
        </a:p>
      </dsp:txBody>
      <dsp:txXfrm>
        <a:off x="5638887" y="844529"/>
        <a:ext cx="2363398" cy="1580392"/>
      </dsp:txXfrm>
    </dsp:sp>
    <dsp:sp modelId="{64CA9253-242E-45BF-96BC-52521496B7E4}">
      <dsp:nvSpPr>
        <dsp:cNvPr id="0" name=""/>
        <dsp:cNvSpPr/>
      </dsp:nvSpPr>
      <dsp:spPr>
        <a:xfrm>
          <a:off x="7519317" y="68489"/>
          <a:ext cx="340179" cy="340179"/>
        </a:xfrm>
        <a:prstGeom prst="triangle">
          <a:avLst>
            <a:gd name="adj" fmla="val 100000"/>
          </a:avLst>
        </a:prstGeom>
        <a:solidFill>
          <a:srgbClr val="ABADCB"/>
        </a:solidFill>
        <a:ln w="12700" cap="flat" cmpd="sng" algn="ctr">
          <a:solidFill>
            <a:schemeClr val="accent4">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28F3EB-4E0C-4C7E-9F88-4308689FA845}">
      <dsp:nvSpPr>
        <dsp:cNvPr id="0" name=""/>
        <dsp:cNvSpPr/>
      </dsp:nvSpPr>
      <dsp:spPr>
        <a:xfrm rot="5400000">
          <a:off x="8849078" y="-664241"/>
          <a:ext cx="1200168" cy="2534220"/>
        </a:xfrm>
        <a:prstGeom prst="corner">
          <a:avLst>
            <a:gd name="adj1" fmla="val 16120"/>
            <a:gd name="adj2" fmla="val 16110"/>
          </a:avLst>
        </a:prstGeom>
        <a:solidFill>
          <a:srgbClr val="ABADCB"/>
        </a:solidFill>
        <a:ln w="12700" cap="flat" cmpd="sng" algn="ctr">
          <a:solidFill>
            <a:schemeClr val="accent4">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6A27DB-211C-4FCC-9203-D4F2284B7E2F}">
      <dsp:nvSpPr>
        <dsp:cNvPr id="0" name=""/>
        <dsp:cNvSpPr/>
      </dsp:nvSpPr>
      <dsp:spPr>
        <a:xfrm>
          <a:off x="8420868" y="366542"/>
          <a:ext cx="2377875" cy="15803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100000"/>
            </a:lnSpc>
            <a:spcBef>
              <a:spcPct val="0"/>
            </a:spcBef>
            <a:spcAft>
              <a:spcPct val="35000"/>
            </a:spcAft>
            <a:buNone/>
          </a:pPr>
          <a:r>
            <a:rPr lang="en-US" sz="2000" b="1" kern="1200">
              <a:solidFill>
                <a:schemeClr val="tx1"/>
              </a:solidFill>
            </a:rPr>
            <a:t>LAA Portal</a:t>
          </a:r>
          <a:endParaRPr lang="en-GB" sz="2000" kern="1200">
            <a:solidFill>
              <a:schemeClr val="tx1"/>
            </a:solidFill>
          </a:endParaRPr>
        </a:p>
        <a:p>
          <a:pPr marL="171450" lvl="1" indent="-171450" algn="l" defTabSz="800100">
            <a:lnSpc>
              <a:spcPct val="100000"/>
            </a:lnSpc>
            <a:spcBef>
              <a:spcPct val="0"/>
            </a:spcBef>
            <a:spcAft>
              <a:spcPct val="15000"/>
            </a:spcAft>
            <a:buChar char="•"/>
          </a:pPr>
          <a:r>
            <a:rPr lang="en-US" sz="1800" b="0" kern="1200">
              <a:solidFill>
                <a:schemeClr val="tx1"/>
              </a:solidFill>
            </a:rPr>
            <a:t>We post the status of our online systems on the portal’s home page</a:t>
          </a:r>
          <a:endParaRPr lang="en-GB" sz="1800" kern="1200">
            <a:solidFill>
              <a:schemeClr val="tx1"/>
            </a:solidFill>
          </a:endParaRPr>
        </a:p>
      </dsp:txBody>
      <dsp:txXfrm>
        <a:off x="8420868" y="366542"/>
        <a:ext cx="2377875" cy="158039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3F0D45-D11F-4443-A210-A41819458A7A}" type="datetimeFigureOut">
              <a:rPr lang="en-GB" smtClean="0"/>
              <a:t>08/09/2022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EFB60E-C0A5-416E-864A-9ED7E1B46ACC}" type="slidenum">
              <a:rPr lang="en-GB" smtClean="0"/>
              <a:t>‹#›</a:t>
            </a:fld>
            <a:endParaRPr lang="en-GB"/>
          </a:p>
        </p:txBody>
      </p:sp>
    </p:spTree>
    <p:extLst>
      <p:ext uri="{BB962C8B-B14F-4D97-AF65-F5344CB8AC3E}">
        <p14:creationId xmlns:p14="http://schemas.microsoft.com/office/powerpoint/2010/main" val="2395547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EFB60E-C0A5-416E-864A-9ED7E1B46ACC}" type="slidenum">
              <a:rPr lang="en-GB" smtClean="0"/>
              <a:t>3</a:t>
            </a:fld>
            <a:endParaRPr lang="en-GB"/>
          </a:p>
        </p:txBody>
      </p:sp>
    </p:spTree>
    <p:extLst>
      <p:ext uri="{BB962C8B-B14F-4D97-AF65-F5344CB8AC3E}">
        <p14:creationId xmlns:p14="http://schemas.microsoft.com/office/powerpoint/2010/main" val="1653421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EFB60E-C0A5-416E-864A-9ED7E1B46ACC}" type="slidenum">
              <a:rPr lang="en-GB" smtClean="0"/>
              <a:t>6</a:t>
            </a:fld>
            <a:endParaRPr lang="en-GB"/>
          </a:p>
        </p:txBody>
      </p:sp>
    </p:spTree>
    <p:extLst>
      <p:ext uri="{BB962C8B-B14F-4D97-AF65-F5344CB8AC3E}">
        <p14:creationId xmlns:p14="http://schemas.microsoft.com/office/powerpoint/2010/main" val="2316317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EFB60E-C0A5-416E-864A-9ED7E1B46ACC}" type="slidenum">
              <a:rPr lang="en-GB" smtClean="0"/>
              <a:t>7</a:t>
            </a:fld>
            <a:endParaRPr lang="en-GB"/>
          </a:p>
        </p:txBody>
      </p:sp>
    </p:spTree>
    <p:extLst>
      <p:ext uri="{BB962C8B-B14F-4D97-AF65-F5344CB8AC3E}">
        <p14:creationId xmlns:p14="http://schemas.microsoft.com/office/powerpoint/2010/main" val="1447576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EFB60E-C0A5-416E-864A-9ED7E1B46ACC}" type="slidenum">
              <a:rPr lang="en-GB" smtClean="0"/>
              <a:t>8</a:t>
            </a:fld>
            <a:endParaRPr lang="en-GB"/>
          </a:p>
        </p:txBody>
      </p:sp>
    </p:spTree>
    <p:extLst>
      <p:ext uri="{BB962C8B-B14F-4D97-AF65-F5344CB8AC3E}">
        <p14:creationId xmlns:p14="http://schemas.microsoft.com/office/powerpoint/2010/main" val="1491307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EFB60E-C0A5-416E-864A-9ED7E1B46ACC}" type="slidenum">
              <a:rPr lang="en-GB" smtClean="0"/>
              <a:t>9</a:t>
            </a:fld>
            <a:endParaRPr lang="en-GB"/>
          </a:p>
        </p:txBody>
      </p:sp>
    </p:spTree>
    <p:extLst>
      <p:ext uri="{BB962C8B-B14F-4D97-AF65-F5344CB8AC3E}">
        <p14:creationId xmlns:p14="http://schemas.microsoft.com/office/powerpoint/2010/main" val="2946559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Para 36 of the full case planning information pack</a:t>
            </a:r>
          </a:p>
        </p:txBody>
      </p:sp>
      <p:sp>
        <p:nvSpPr>
          <p:cNvPr id="4" name="Slide Number Placeholder 3"/>
          <p:cNvSpPr>
            <a:spLocks noGrp="1"/>
          </p:cNvSpPr>
          <p:nvPr>
            <p:ph type="sldNum" sz="quarter" idx="5"/>
          </p:nvPr>
        </p:nvSpPr>
        <p:spPr/>
        <p:txBody>
          <a:bodyPr/>
          <a:lstStyle/>
          <a:p>
            <a:fld id="{2AEFB60E-C0A5-416E-864A-9ED7E1B46ACC}" type="slidenum">
              <a:rPr lang="en-GB" smtClean="0"/>
              <a:t>16</a:t>
            </a:fld>
            <a:endParaRPr lang="en-GB"/>
          </a:p>
        </p:txBody>
      </p:sp>
    </p:spTree>
    <p:extLst>
      <p:ext uri="{BB962C8B-B14F-4D97-AF65-F5344CB8AC3E}">
        <p14:creationId xmlns:p14="http://schemas.microsoft.com/office/powerpoint/2010/main" val="10535074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EFB60E-C0A5-416E-864A-9ED7E1B46ACC}" type="slidenum">
              <a:rPr lang="en-GB" smtClean="0"/>
              <a:t>23</a:t>
            </a:fld>
            <a:endParaRPr lang="en-GB"/>
          </a:p>
        </p:txBody>
      </p:sp>
    </p:spTree>
    <p:extLst>
      <p:ext uri="{BB962C8B-B14F-4D97-AF65-F5344CB8AC3E}">
        <p14:creationId xmlns:p14="http://schemas.microsoft.com/office/powerpoint/2010/main" val="34991229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84E6D4-9D15-43A0-BB36-A73A3EFC79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 y="1527"/>
            <a:ext cx="12221623" cy="6872945"/>
          </a:xfrm>
          <a:prstGeom prst="rect">
            <a:avLst/>
          </a:prstGeom>
        </p:spPr>
      </p:pic>
      <p:sp>
        <p:nvSpPr>
          <p:cNvPr id="2" name="Title 1">
            <a:extLst>
              <a:ext uri="{FF2B5EF4-FFF2-40B4-BE49-F238E27FC236}">
                <a16:creationId xmlns:a16="http://schemas.microsoft.com/office/drawing/2014/main" id="{ABDDC3A8-E3D7-48E5-9559-9C05FC086798}"/>
              </a:ext>
            </a:extLst>
          </p:cNvPr>
          <p:cNvSpPr>
            <a:spLocks noGrp="1"/>
          </p:cNvSpPr>
          <p:nvPr>
            <p:ph type="ctrTitle"/>
          </p:nvPr>
        </p:nvSpPr>
        <p:spPr>
          <a:xfrm>
            <a:off x="756000" y="2679699"/>
            <a:ext cx="9940940" cy="1009124"/>
          </a:xfrm>
        </p:spPr>
        <p:txBody>
          <a:bodyPr anchor="t" anchorCtr="0">
            <a:normAutofit/>
          </a:bodyPr>
          <a:lstStyle>
            <a:lvl1pPr algn="l">
              <a:defRPr sz="34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7F64A54C-99DF-4290-B7D8-60194329BBD7}"/>
              </a:ext>
            </a:extLst>
          </p:cNvPr>
          <p:cNvSpPr>
            <a:spLocks noGrp="1"/>
          </p:cNvSpPr>
          <p:nvPr>
            <p:ph type="subTitle" idx="1"/>
          </p:nvPr>
        </p:nvSpPr>
        <p:spPr>
          <a:xfrm>
            <a:off x="756000" y="3844940"/>
            <a:ext cx="7390060" cy="1425496"/>
          </a:xfrm>
        </p:spPr>
        <p:txBody>
          <a:bodyPr/>
          <a:lstStyle>
            <a:lvl1pPr marL="0" indent="0" algn="l">
              <a:buNone/>
              <a:defRPr sz="2400" b="1">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3" name="Text Placeholder 12">
            <a:extLst>
              <a:ext uri="{FF2B5EF4-FFF2-40B4-BE49-F238E27FC236}">
                <a16:creationId xmlns:a16="http://schemas.microsoft.com/office/drawing/2014/main" id="{FAFEA738-E8B3-437F-8D4D-5F4800F1A7B4}"/>
              </a:ext>
            </a:extLst>
          </p:cNvPr>
          <p:cNvSpPr>
            <a:spLocks noGrp="1"/>
          </p:cNvSpPr>
          <p:nvPr>
            <p:ph type="body" sz="quarter" idx="10" hasCustomPrompt="1"/>
          </p:nvPr>
        </p:nvSpPr>
        <p:spPr>
          <a:xfrm>
            <a:off x="756000" y="5427311"/>
            <a:ext cx="4017600" cy="271604"/>
          </a:xfrm>
        </p:spPr>
        <p:txBody>
          <a:bodyPr>
            <a:normAutofit/>
          </a:bodyPr>
          <a:lstStyle>
            <a:lvl1pPr>
              <a:defRPr sz="1600">
                <a:solidFill>
                  <a:schemeClr val="bg1"/>
                </a:solidFill>
              </a:defRPr>
            </a:lvl1pPr>
          </a:lstStyle>
          <a:p>
            <a:pPr lvl="0"/>
            <a:r>
              <a:rPr lang="en-US"/>
              <a:t>Month YYYY</a:t>
            </a:r>
            <a:endParaRPr lang="en-GB"/>
          </a:p>
        </p:txBody>
      </p:sp>
    </p:spTree>
    <p:extLst>
      <p:ext uri="{BB962C8B-B14F-4D97-AF65-F5344CB8AC3E}">
        <p14:creationId xmlns:p14="http://schemas.microsoft.com/office/powerpoint/2010/main" val="3564612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D5C5B19-B5CB-47EC-A3E6-CEE55FC463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4" y="9143"/>
            <a:ext cx="12189628" cy="6854952"/>
          </a:xfrm>
          <a:prstGeom prst="rect">
            <a:avLst/>
          </a:prstGeom>
        </p:spPr>
      </p:pic>
      <p:sp>
        <p:nvSpPr>
          <p:cNvPr id="2" name="Title 1">
            <a:extLst>
              <a:ext uri="{FF2B5EF4-FFF2-40B4-BE49-F238E27FC236}">
                <a16:creationId xmlns:a16="http://schemas.microsoft.com/office/drawing/2014/main" id="{916DB5A5-EF61-426C-B4D9-3924814EC7F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A135A26-94E6-488E-9CDE-7B1D9690014B}"/>
              </a:ext>
            </a:extLst>
          </p:cNvPr>
          <p:cNvSpPr>
            <a:spLocks noGrp="1"/>
          </p:cNvSpPr>
          <p:nvPr>
            <p:ph sz="half" idx="1"/>
          </p:nvPr>
        </p:nvSpPr>
        <p:spPr>
          <a:xfrm>
            <a:off x="648000" y="1329655"/>
            <a:ext cx="5371199" cy="46647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84D5B0C-FD37-49D6-81C9-AE8D20B99494}"/>
              </a:ext>
            </a:extLst>
          </p:cNvPr>
          <p:cNvSpPr>
            <a:spLocks noGrp="1"/>
          </p:cNvSpPr>
          <p:nvPr>
            <p:ph sz="half" idx="2"/>
          </p:nvPr>
        </p:nvSpPr>
        <p:spPr>
          <a:xfrm>
            <a:off x="6172200" y="1329655"/>
            <a:ext cx="5488575" cy="46647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Footer Placeholder 15">
            <a:extLst>
              <a:ext uri="{FF2B5EF4-FFF2-40B4-BE49-F238E27FC236}">
                <a16:creationId xmlns:a16="http://schemas.microsoft.com/office/drawing/2014/main" id="{1AF33610-64A5-4F5F-8CA1-3588A09D83C9}"/>
              </a:ext>
            </a:extLst>
          </p:cNvPr>
          <p:cNvSpPr>
            <a:spLocks noGrp="1"/>
          </p:cNvSpPr>
          <p:nvPr>
            <p:ph type="ftr" sz="quarter" idx="11"/>
          </p:nvPr>
        </p:nvSpPr>
        <p:spPr/>
        <p:txBody>
          <a:bodyPr/>
          <a:lstStyle/>
          <a:p>
            <a:r>
              <a:rPr lang="en-GB"/>
              <a:t>On the Insert ribbon select Header &amp; Footer to edit this holding text- LAA Document 2019 – Optional Footer</a:t>
            </a:r>
          </a:p>
        </p:txBody>
      </p:sp>
      <p:sp>
        <p:nvSpPr>
          <p:cNvPr id="17" name="Slide Number Placeholder 16">
            <a:extLst>
              <a:ext uri="{FF2B5EF4-FFF2-40B4-BE49-F238E27FC236}">
                <a16:creationId xmlns:a16="http://schemas.microsoft.com/office/drawing/2014/main" id="{E9691DCA-C59C-46C5-875F-06C338EB0BED}"/>
              </a:ext>
            </a:extLst>
          </p:cNvPr>
          <p:cNvSpPr>
            <a:spLocks noGrp="1"/>
          </p:cNvSpPr>
          <p:nvPr>
            <p:ph type="sldNum" sz="quarter" idx="12"/>
          </p:nvPr>
        </p:nvSpPr>
        <p:spPr/>
        <p:txBody>
          <a:bodyPr/>
          <a:lstStyle/>
          <a:p>
            <a:fld id="{9A8223AF-F2F5-41F7-A71C-81CE492BCB88}" type="slidenum">
              <a:rPr lang="en-GB" smtClean="0"/>
              <a:pPr/>
              <a:t>‹#›</a:t>
            </a:fld>
            <a:endParaRPr lang="en-GB"/>
          </a:p>
        </p:txBody>
      </p:sp>
    </p:spTree>
    <p:extLst>
      <p:ext uri="{BB962C8B-B14F-4D97-AF65-F5344CB8AC3E}">
        <p14:creationId xmlns:p14="http://schemas.microsoft.com/office/powerpoint/2010/main" val="3111165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4E1025-4692-4D8C-A557-D60B602FCD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4" y="9143"/>
            <a:ext cx="12189628" cy="6854952"/>
          </a:xfrm>
          <a:prstGeom prst="rect">
            <a:avLst/>
          </a:prstGeom>
        </p:spPr>
      </p:pic>
      <p:sp>
        <p:nvSpPr>
          <p:cNvPr id="2" name="Title 1">
            <a:extLst>
              <a:ext uri="{FF2B5EF4-FFF2-40B4-BE49-F238E27FC236}">
                <a16:creationId xmlns:a16="http://schemas.microsoft.com/office/drawing/2014/main" id="{C14214C6-ECDA-467D-B40F-ED549B15D72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ED172B8-BB78-4472-BCD0-2892B3F88B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Footer Placeholder 8">
            <a:extLst>
              <a:ext uri="{FF2B5EF4-FFF2-40B4-BE49-F238E27FC236}">
                <a16:creationId xmlns:a16="http://schemas.microsoft.com/office/drawing/2014/main" id="{FA6A383B-3681-4646-801A-50A9C59C183D}"/>
              </a:ext>
            </a:extLst>
          </p:cNvPr>
          <p:cNvSpPr>
            <a:spLocks noGrp="1"/>
          </p:cNvSpPr>
          <p:nvPr>
            <p:ph type="ftr" sz="quarter" idx="11"/>
          </p:nvPr>
        </p:nvSpPr>
        <p:spPr/>
        <p:txBody>
          <a:bodyPr/>
          <a:lstStyle/>
          <a:p>
            <a:r>
              <a:rPr lang="en-GB"/>
              <a:t>On the Insert ribbon select Header &amp; Footer to edit this holding text- LAA Document 2019 – Optional Footer</a:t>
            </a:r>
          </a:p>
        </p:txBody>
      </p:sp>
      <p:sp>
        <p:nvSpPr>
          <p:cNvPr id="10" name="Slide Number Placeholder 9">
            <a:extLst>
              <a:ext uri="{FF2B5EF4-FFF2-40B4-BE49-F238E27FC236}">
                <a16:creationId xmlns:a16="http://schemas.microsoft.com/office/drawing/2014/main" id="{ED5C4FF7-7031-4234-A30D-4545371B4180}"/>
              </a:ext>
            </a:extLst>
          </p:cNvPr>
          <p:cNvSpPr>
            <a:spLocks noGrp="1"/>
          </p:cNvSpPr>
          <p:nvPr>
            <p:ph type="sldNum" sz="quarter" idx="12"/>
          </p:nvPr>
        </p:nvSpPr>
        <p:spPr/>
        <p:txBody>
          <a:bodyPr/>
          <a:lstStyle/>
          <a:p>
            <a:fld id="{9A8223AF-F2F5-41F7-A71C-81CE492BCB88}" type="slidenum">
              <a:rPr lang="en-GB" smtClean="0"/>
              <a:pPr/>
              <a:t>‹#›</a:t>
            </a:fld>
            <a:endParaRPr lang="en-GB"/>
          </a:p>
        </p:txBody>
      </p:sp>
    </p:spTree>
    <p:extLst>
      <p:ext uri="{BB962C8B-B14F-4D97-AF65-F5344CB8AC3E}">
        <p14:creationId xmlns:p14="http://schemas.microsoft.com/office/powerpoint/2010/main" val="2989355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mphasis box">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3465744-92B4-4ED3-BCB2-536449F30F2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4" y="9143"/>
            <a:ext cx="12189628" cy="6854952"/>
          </a:xfrm>
          <a:prstGeom prst="rect">
            <a:avLst/>
          </a:prstGeom>
        </p:spPr>
      </p:pic>
      <p:sp>
        <p:nvSpPr>
          <p:cNvPr id="2" name="Title 1">
            <a:extLst>
              <a:ext uri="{FF2B5EF4-FFF2-40B4-BE49-F238E27FC236}">
                <a16:creationId xmlns:a16="http://schemas.microsoft.com/office/drawing/2014/main" id="{916DB5A5-EF61-426C-B4D9-3924814EC7F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A135A26-94E6-488E-9CDE-7B1D9690014B}"/>
              </a:ext>
            </a:extLst>
          </p:cNvPr>
          <p:cNvSpPr>
            <a:spLocks noGrp="1"/>
          </p:cNvSpPr>
          <p:nvPr>
            <p:ph sz="half" idx="1"/>
          </p:nvPr>
        </p:nvSpPr>
        <p:spPr>
          <a:xfrm>
            <a:off x="648000" y="1329655"/>
            <a:ext cx="5371199" cy="45135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84D5B0C-FD37-49D6-81C9-AE8D20B99494}"/>
              </a:ext>
            </a:extLst>
          </p:cNvPr>
          <p:cNvSpPr>
            <a:spLocks noGrp="1"/>
          </p:cNvSpPr>
          <p:nvPr>
            <p:ph sz="half" idx="2" hasCustomPrompt="1"/>
          </p:nvPr>
        </p:nvSpPr>
        <p:spPr>
          <a:xfrm>
            <a:off x="6172800" y="1329655"/>
            <a:ext cx="5487976" cy="3960803"/>
          </a:xfrm>
          <a:blipFill>
            <a:blip r:embed="rId3"/>
            <a:stretch>
              <a:fillRect/>
            </a:stretch>
          </a:blipFill>
        </p:spPr>
        <p:txBody>
          <a:bodyPr lIns="223200" tIns="223200" rIns="223200"/>
          <a:lstStyle>
            <a:lvl1pPr>
              <a:defRPr b="1">
                <a:solidFill>
                  <a:schemeClr val="bg1"/>
                </a:solidFill>
              </a:defRPr>
            </a:lvl1pPr>
          </a:lstStyle>
          <a:p>
            <a:pPr lvl="0"/>
            <a:r>
              <a:rPr lang="en-US"/>
              <a:t>Emphasis Text</a:t>
            </a:r>
          </a:p>
        </p:txBody>
      </p:sp>
      <p:sp>
        <p:nvSpPr>
          <p:cNvPr id="10" name="Footer Placeholder 9">
            <a:extLst>
              <a:ext uri="{FF2B5EF4-FFF2-40B4-BE49-F238E27FC236}">
                <a16:creationId xmlns:a16="http://schemas.microsoft.com/office/drawing/2014/main" id="{1078EC60-6F82-4732-B2DE-CB69093116AB}"/>
              </a:ext>
            </a:extLst>
          </p:cNvPr>
          <p:cNvSpPr>
            <a:spLocks noGrp="1"/>
          </p:cNvSpPr>
          <p:nvPr>
            <p:ph type="ftr" sz="quarter" idx="11"/>
          </p:nvPr>
        </p:nvSpPr>
        <p:spPr/>
        <p:txBody>
          <a:bodyPr/>
          <a:lstStyle/>
          <a:p>
            <a:r>
              <a:rPr lang="en-GB"/>
              <a:t>On the Insert ribbon select Header &amp; Footer to edit this holding text- LAA Document 2019 – Optional Footer</a:t>
            </a:r>
          </a:p>
        </p:txBody>
      </p:sp>
      <p:sp>
        <p:nvSpPr>
          <p:cNvPr id="11" name="Slide Number Placeholder 10">
            <a:extLst>
              <a:ext uri="{FF2B5EF4-FFF2-40B4-BE49-F238E27FC236}">
                <a16:creationId xmlns:a16="http://schemas.microsoft.com/office/drawing/2014/main" id="{7DF76537-CC05-4DFB-8795-5815E37188D8}"/>
              </a:ext>
            </a:extLst>
          </p:cNvPr>
          <p:cNvSpPr>
            <a:spLocks noGrp="1"/>
          </p:cNvSpPr>
          <p:nvPr>
            <p:ph type="sldNum" sz="quarter" idx="12"/>
          </p:nvPr>
        </p:nvSpPr>
        <p:spPr/>
        <p:txBody>
          <a:bodyPr/>
          <a:lstStyle/>
          <a:p>
            <a:fld id="{9A8223AF-F2F5-41F7-A71C-81CE492BCB88}" type="slidenum">
              <a:rPr lang="en-GB" smtClean="0"/>
              <a:pPr/>
              <a:t>‹#›</a:t>
            </a:fld>
            <a:endParaRPr lang="en-GB"/>
          </a:p>
        </p:txBody>
      </p:sp>
    </p:spTree>
    <p:extLst>
      <p:ext uri="{BB962C8B-B14F-4D97-AF65-F5344CB8AC3E}">
        <p14:creationId xmlns:p14="http://schemas.microsoft.com/office/powerpoint/2010/main" val="1623342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rge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8572C6D-C3B3-4399-8C80-6E80177792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4" y="9143"/>
            <a:ext cx="12189628" cy="6854952"/>
          </a:xfrm>
          <a:prstGeom prst="rect">
            <a:avLst/>
          </a:prstGeom>
        </p:spPr>
      </p:pic>
      <p:sp>
        <p:nvSpPr>
          <p:cNvPr id="3" name="Content Placeholder 2">
            <a:extLst>
              <a:ext uri="{FF2B5EF4-FFF2-40B4-BE49-F238E27FC236}">
                <a16:creationId xmlns:a16="http://schemas.microsoft.com/office/drawing/2014/main" id="{3ED172B8-BB78-4472-BCD0-2892B3F88B51}"/>
              </a:ext>
            </a:extLst>
          </p:cNvPr>
          <p:cNvSpPr>
            <a:spLocks noGrp="1"/>
          </p:cNvSpPr>
          <p:nvPr>
            <p:ph idx="1" hasCustomPrompt="1"/>
          </p:nvPr>
        </p:nvSpPr>
        <p:spPr>
          <a:xfrm>
            <a:off x="647999" y="1296000"/>
            <a:ext cx="11012777" cy="4266000"/>
          </a:xfrm>
        </p:spPr>
        <p:txBody>
          <a:bodyPr>
            <a:normAutofit/>
          </a:bodyPr>
          <a:lstStyle>
            <a:lvl1pPr>
              <a:defRPr sz="3400" b="0">
                <a:solidFill>
                  <a:srgbClr val="575C96"/>
                </a:solidFill>
              </a:defRPr>
            </a:lvl1pPr>
          </a:lstStyle>
          <a:p>
            <a:pPr lvl="0"/>
            <a:r>
              <a:rPr lang="en-US"/>
              <a:t>Large text</a:t>
            </a:r>
          </a:p>
        </p:txBody>
      </p:sp>
      <p:sp>
        <p:nvSpPr>
          <p:cNvPr id="11" name="Footer Placeholder 10">
            <a:extLst>
              <a:ext uri="{FF2B5EF4-FFF2-40B4-BE49-F238E27FC236}">
                <a16:creationId xmlns:a16="http://schemas.microsoft.com/office/drawing/2014/main" id="{21800271-3FB8-4215-8F17-0E1D0D6D2E2A}"/>
              </a:ext>
            </a:extLst>
          </p:cNvPr>
          <p:cNvSpPr>
            <a:spLocks noGrp="1"/>
          </p:cNvSpPr>
          <p:nvPr>
            <p:ph type="ftr" sz="quarter" idx="11"/>
          </p:nvPr>
        </p:nvSpPr>
        <p:spPr/>
        <p:txBody>
          <a:bodyPr/>
          <a:lstStyle/>
          <a:p>
            <a:r>
              <a:rPr lang="en-GB"/>
              <a:t>On the Insert ribbon select Header &amp; Footer to edit this holding text- LAA Document 2019 – Optional Footer</a:t>
            </a:r>
          </a:p>
        </p:txBody>
      </p:sp>
      <p:sp>
        <p:nvSpPr>
          <p:cNvPr id="12" name="Slide Number Placeholder 11">
            <a:extLst>
              <a:ext uri="{FF2B5EF4-FFF2-40B4-BE49-F238E27FC236}">
                <a16:creationId xmlns:a16="http://schemas.microsoft.com/office/drawing/2014/main" id="{07FF09E1-5251-4D01-B98C-8F705DADBD9F}"/>
              </a:ext>
            </a:extLst>
          </p:cNvPr>
          <p:cNvSpPr>
            <a:spLocks noGrp="1"/>
          </p:cNvSpPr>
          <p:nvPr>
            <p:ph type="sldNum" sz="quarter" idx="12"/>
          </p:nvPr>
        </p:nvSpPr>
        <p:spPr/>
        <p:txBody>
          <a:bodyPr/>
          <a:lstStyle/>
          <a:p>
            <a:fld id="{9A8223AF-F2F5-41F7-A71C-81CE492BCB88}" type="slidenum">
              <a:rPr lang="en-GB" smtClean="0"/>
              <a:pPr/>
              <a:t>‹#›</a:t>
            </a:fld>
            <a:endParaRPr lang="en-GB"/>
          </a:p>
        </p:txBody>
      </p:sp>
    </p:spTree>
    <p:extLst>
      <p:ext uri="{BB962C8B-B14F-4D97-AF65-F5344CB8AC3E}">
        <p14:creationId xmlns:p14="http://schemas.microsoft.com/office/powerpoint/2010/main" val="1007906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xag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8E01D39-A23A-4BDB-81DF-BDE5EFDA96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4" y="9143"/>
            <a:ext cx="12189628" cy="6854952"/>
          </a:xfrm>
          <a:prstGeom prst="rect">
            <a:avLst/>
          </a:prstGeom>
        </p:spPr>
      </p:pic>
      <p:sp>
        <p:nvSpPr>
          <p:cNvPr id="10" name="Text Placeholder 9">
            <a:extLst>
              <a:ext uri="{FF2B5EF4-FFF2-40B4-BE49-F238E27FC236}">
                <a16:creationId xmlns:a16="http://schemas.microsoft.com/office/drawing/2014/main" id="{CDFB0FAD-A321-43A8-BA9A-B1A8FCC82C04}"/>
              </a:ext>
            </a:extLst>
          </p:cNvPr>
          <p:cNvSpPr>
            <a:spLocks noGrp="1"/>
          </p:cNvSpPr>
          <p:nvPr>
            <p:ph type="body" sz="quarter" idx="13" hasCustomPrompt="1"/>
          </p:nvPr>
        </p:nvSpPr>
        <p:spPr>
          <a:xfrm>
            <a:off x="3840000" y="2129425"/>
            <a:ext cx="4512000" cy="1114816"/>
          </a:xfrm>
        </p:spPr>
        <p:txBody>
          <a:bodyPr anchor="ctr" anchorCtr="0">
            <a:normAutofit/>
          </a:bodyPr>
          <a:lstStyle>
            <a:lvl1pPr algn="ctr">
              <a:defRPr sz="9600" b="0">
                <a:solidFill>
                  <a:schemeClr val="bg1"/>
                </a:solidFill>
                <a:latin typeface="+mj-lt"/>
              </a:defRPr>
            </a:lvl1pPr>
          </a:lstStyle>
          <a:p>
            <a:pPr lvl="0"/>
            <a:r>
              <a:rPr lang="en-US"/>
              <a:t>£##%</a:t>
            </a:r>
          </a:p>
        </p:txBody>
      </p:sp>
      <p:sp>
        <p:nvSpPr>
          <p:cNvPr id="12" name="Text Placeholder 11">
            <a:extLst>
              <a:ext uri="{FF2B5EF4-FFF2-40B4-BE49-F238E27FC236}">
                <a16:creationId xmlns:a16="http://schemas.microsoft.com/office/drawing/2014/main" id="{ED8C0118-5548-4737-B916-2D5C5EDF74B6}"/>
              </a:ext>
            </a:extLst>
          </p:cNvPr>
          <p:cNvSpPr>
            <a:spLocks noGrp="1"/>
          </p:cNvSpPr>
          <p:nvPr>
            <p:ph type="body" sz="quarter" idx="14" hasCustomPrompt="1"/>
          </p:nvPr>
        </p:nvSpPr>
        <p:spPr>
          <a:xfrm>
            <a:off x="3840000" y="3244242"/>
            <a:ext cx="4512000" cy="1164921"/>
          </a:xfrm>
        </p:spPr>
        <p:txBody>
          <a:bodyPr>
            <a:normAutofit/>
          </a:bodyPr>
          <a:lstStyle>
            <a:lvl1pPr algn="ctr">
              <a:defRPr sz="3000">
                <a:solidFill>
                  <a:schemeClr val="bg1"/>
                </a:solidFill>
              </a:defRPr>
            </a:lvl1pPr>
          </a:lstStyle>
          <a:p>
            <a:pPr lvl="0"/>
            <a:r>
              <a:rPr lang="en-US"/>
              <a:t>Description or other text</a:t>
            </a:r>
          </a:p>
        </p:txBody>
      </p:sp>
      <p:sp>
        <p:nvSpPr>
          <p:cNvPr id="11" name="Footer Placeholder 10">
            <a:extLst>
              <a:ext uri="{FF2B5EF4-FFF2-40B4-BE49-F238E27FC236}">
                <a16:creationId xmlns:a16="http://schemas.microsoft.com/office/drawing/2014/main" id="{FB006830-85D1-4CD5-A112-2F93FF582C9B}"/>
              </a:ext>
            </a:extLst>
          </p:cNvPr>
          <p:cNvSpPr>
            <a:spLocks noGrp="1"/>
          </p:cNvSpPr>
          <p:nvPr>
            <p:ph type="ftr" sz="quarter" idx="16"/>
          </p:nvPr>
        </p:nvSpPr>
        <p:spPr/>
        <p:txBody>
          <a:bodyPr/>
          <a:lstStyle/>
          <a:p>
            <a:r>
              <a:rPr lang="en-GB"/>
              <a:t>On the Insert ribbon select Header &amp; Footer to edit this holding text- LAA Document 2019 – Optional Footer</a:t>
            </a:r>
          </a:p>
        </p:txBody>
      </p:sp>
      <p:sp>
        <p:nvSpPr>
          <p:cNvPr id="13" name="Slide Number Placeholder 12">
            <a:extLst>
              <a:ext uri="{FF2B5EF4-FFF2-40B4-BE49-F238E27FC236}">
                <a16:creationId xmlns:a16="http://schemas.microsoft.com/office/drawing/2014/main" id="{1FB47C90-1708-47D3-8EC2-D57A44FCA0AA}"/>
              </a:ext>
            </a:extLst>
          </p:cNvPr>
          <p:cNvSpPr>
            <a:spLocks noGrp="1"/>
          </p:cNvSpPr>
          <p:nvPr>
            <p:ph type="sldNum" sz="quarter" idx="17"/>
          </p:nvPr>
        </p:nvSpPr>
        <p:spPr/>
        <p:txBody>
          <a:bodyPr/>
          <a:lstStyle/>
          <a:p>
            <a:fld id="{9A8223AF-F2F5-41F7-A71C-81CE492BCB88}" type="slidenum">
              <a:rPr lang="en-GB" smtClean="0"/>
              <a:pPr/>
              <a:t>‹#›</a:t>
            </a:fld>
            <a:endParaRPr lang="en-GB"/>
          </a:p>
        </p:txBody>
      </p:sp>
    </p:spTree>
    <p:extLst>
      <p:ext uri="{BB962C8B-B14F-4D97-AF65-F5344CB8AC3E}">
        <p14:creationId xmlns:p14="http://schemas.microsoft.com/office/powerpoint/2010/main" val="3442745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9519BE5-D727-4DCC-95A6-FE3CF3C1B3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6" y="1526"/>
            <a:ext cx="12221625" cy="6872946"/>
          </a:xfrm>
          <a:prstGeom prst="rect">
            <a:avLst/>
          </a:prstGeom>
        </p:spPr>
      </p:pic>
      <p:sp>
        <p:nvSpPr>
          <p:cNvPr id="2" name="Title 1">
            <a:extLst>
              <a:ext uri="{FF2B5EF4-FFF2-40B4-BE49-F238E27FC236}">
                <a16:creationId xmlns:a16="http://schemas.microsoft.com/office/drawing/2014/main" id="{21881AD0-F3BF-419C-814D-EFDAD33907F3}"/>
              </a:ext>
            </a:extLst>
          </p:cNvPr>
          <p:cNvSpPr>
            <a:spLocks noGrp="1"/>
          </p:cNvSpPr>
          <p:nvPr>
            <p:ph type="title"/>
          </p:nvPr>
        </p:nvSpPr>
        <p:spPr>
          <a:xfrm>
            <a:off x="756000" y="2679834"/>
            <a:ext cx="10291200" cy="1013863"/>
          </a:xfrm>
        </p:spPr>
        <p:txBody>
          <a:bodyPr anchor="t" anchorCtr="0">
            <a:normAutofit/>
          </a:bodyPr>
          <a:lstStyle>
            <a:lvl1pPr>
              <a:defRPr sz="34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F820A5E-5729-42D6-953D-F8478EE3AA58}"/>
              </a:ext>
            </a:extLst>
          </p:cNvPr>
          <p:cNvSpPr>
            <a:spLocks noGrp="1"/>
          </p:cNvSpPr>
          <p:nvPr>
            <p:ph type="body" idx="1"/>
          </p:nvPr>
        </p:nvSpPr>
        <p:spPr>
          <a:xfrm>
            <a:off x="756000" y="3838833"/>
            <a:ext cx="7147200" cy="1912262"/>
          </a:xfrm>
        </p:spPr>
        <p:txBody>
          <a:bodyPr/>
          <a:lstStyle>
            <a:lvl1pPr marL="0" indent="0">
              <a:buNone/>
              <a:defRPr sz="2400" b="1">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4072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69B1CC-6EA8-4791-A776-8A5DD38BEF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 y="1527"/>
            <a:ext cx="12221623" cy="6872945"/>
          </a:xfrm>
          <a:prstGeom prst="rect">
            <a:avLst/>
          </a:prstGeom>
        </p:spPr>
      </p:pic>
      <p:sp>
        <p:nvSpPr>
          <p:cNvPr id="10" name="Text Placeholder 9">
            <a:extLst>
              <a:ext uri="{FF2B5EF4-FFF2-40B4-BE49-F238E27FC236}">
                <a16:creationId xmlns:a16="http://schemas.microsoft.com/office/drawing/2014/main" id="{8CA8D8B7-1CFD-49AB-9068-319313F08B1C}"/>
              </a:ext>
            </a:extLst>
          </p:cNvPr>
          <p:cNvSpPr>
            <a:spLocks noGrp="1"/>
          </p:cNvSpPr>
          <p:nvPr>
            <p:ph type="body" sz="quarter" idx="10" hasCustomPrompt="1"/>
          </p:nvPr>
        </p:nvSpPr>
        <p:spPr>
          <a:xfrm>
            <a:off x="756000" y="4267915"/>
            <a:ext cx="4888231" cy="382462"/>
          </a:xfrm>
        </p:spPr>
        <p:txBody>
          <a:bodyPr>
            <a:normAutofit/>
          </a:bodyPr>
          <a:lstStyle>
            <a:lvl1pPr>
              <a:defRPr sz="16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Legal Aid Agency</a:t>
            </a:r>
          </a:p>
        </p:txBody>
      </p:sp>
      <p:sp>
        <p:nvSpPr>
          <p:cNvPr id="11" name="Text Placeholder 9">
            <a:extLst>
              <a:ext uri="{FF2B5EF4-FFF2-40B4-BE49-F238E27FC236}">
                <a16:creationId xmlns:a16="http://schemas.microsoft.com/office/drawing/2014/main" id="{8FA76E13-F0E2-4CD0-8C79-B636AEB69DC5}"/>
              </a:ext>
            </a:extLst>
          </p:cNvPr>
          <p:cNvSpPr>
            <a:spLocks noGrp="1"/>
          </p:cNvSpPr>
          <p:nvPr>
            <p:ph type="body" sz="quarter" idx="11" hasCustomPrompt="1"/>
          </p:nvPr>
        </p:nvSpPr>
        <p:spPr>
          <a:xfrm>
            <a:off x="756000" y="4558936"/>
            <a:ext cx="4888231" cy="885298"/>
          </a:xfrm>
        </p:spPr>
        <p:txBody>
          <a:bodyPr>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lang="en-US" sz="1600" b="0" kern="1200" dirty="0">
                <a:solidFill>
                  <a:schemeClr val="bg1"/>
                </a:solidFill>
                <a:latin typeface="+mn-lt"/>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lvl="0" indent="0" algn="l" defTabSz="914400" rtl="0" eaLnBrk="1" latinLnBrk="0" hangingPunct="1">
              <a:lnSpc>
                <a:spcPct val="100000"/>
              </a:lnSpc>
              <a:spcBef>
                <a:spcPts val="0"/>
              </a:spcBef>
              <a:spcAft>
                <a:spcPts val="0"/>
              </a:spcAft>
              <a:buFont typeface="Arial" panose="020B0604020202020204" pitchFamily="34" charset="0"/>
              <a:buNone/>
            </a:pPr>
            <a:r>
              <a:rPr lang="en-US"/>
              <a:t>13th Floor (13.51) </a:t>
            </a:r>
            <a:br>
              <a:rPr lang="en-US"/>
            </a:br>
            <a:r>
              <a:rPr lang="en-US"/>
              <a:t>102 Petty France</a:t>
            </a:r>
            <a:br>
              <a:rPr lang="en-US"/>
            </a:br>
            <a:r>
              <a:rPr lang="en-US"/>
              <a:t>London SW1H 9AJ</a:t>
            </a:r>
          </a:p>
        </p:txBody>
      </p:sp>
      <p:sp>
        <p:nvSpPr>
          <p:cNvPr id="12" name="Text Placeholder 9">
            <a:extLst>
              <a:ext uri="{FF2B5EF4-FFF2-40B4-BE49-F238E27FC236}">
                <a16:creationId xmlns:a16="http://schemas.microsoft.com/office/drawing/2014/main" id="{09FE9206-C0BC-477B-9E79-7A9E34677E27}"/>
              </a:ext>
            </a:extLst>
          </p:cNvPr>
          <p:cNvSpPr>
            <a:spLocks noGrp="1"/>
          </p:cNvSpPr>
          <p:nvPr>
            <p:ph type="body" sz="quarter" idx="12" hasCustomPrompt="1"/>
          </p:nvPr>
        </p:nvSpPr>
        <p:spPr>
          <a:xfrm>
            <a:off x="756000" y="5444235"/>
            <a:ext cx="6835200" cy="363975"/>
          </a:xfrm>
        </p:spPr>
        <p:txBody>
          <a:bodyPr>
            <a:normAutofit/>
          </a:bodyPr>
          <a:lstStyle>
            <a:lvl1pPr>
              <a:defRPr sz="16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gov.uk/government/organisations/legal-aid-agency</a:t>
            </a:r>
            <a:endParaRPr lang="en-US"/>
          </a:p>
        </p:txBody>
      </p:sp>
    </p:spTree>
    <p:extLst>
      <p:ext uri="{BB962C8B-B14F-4D97-AF65-F5344CB8AC3E}">
        <p14:creationId xmlns:p14="http://schemas.microsoft.com/office/powerpoint/2010/main" val="2296550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B86170-144F-4641-97B4-22108ADC5EEE}"/>
              </a:ext>
            </a:extLst>
          </p:cNvPr>
          <p:cNvSpPr>
            <a:spLocks noGrp="1"/>
          </p:cNvSpPr>
          <p:nvPr>
            <p:ph type="title"/>
          </p:nvPr>
        </p:nvSpPr>
        <p:spPr>
          <a:xfrm>
            <a:off x="648000" y="681136"/>
            <a:ext cx="11012776" cy="345232"/>
          </a:xfrm>
          <a:prstGeom prst="rect">
            <a:avLst/>
          </a:prstGeom>
        </p:spPr>
        <p:txBody>
          <a:bodyPr vert="horz" lIns="0" tIns="0" rIns="0" bIns="0" rtlCol="0" anchor="t" anchorCtr="0">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07AB058-375D-41FF-927E-BB3206E08663}"/>
              </a:ext>
            </a:extLst>
          </p:cNvPr>
          <p:cNvSpPr>
            <a:spLocks noGrp="1"/>
          </p:cNvSpPr>
          <p:nvPr>
            <p:ph type="body" idx="1"/>
          </p:nvPr>
        </p:nvSpPr>
        <p:spPr>
          <a:xfrm>
            <a:off x="648000" y="1328400"/>
            <a:ext cx="11012777" cy="4665600"/>
          </a:xfrm>
          <a:prstGeom prst="rect">
            <a:avLst/>
          </a:prstGeom>
        </p:spPr>
        <p:txBody>
          <a:bodyPr vert="horz" lIns="0" tIns="0" rIns="0" bIns="0" rtlCol="0" anchor="t" anchorCtr="0">
            <a:normAutofit/>
          </a:bodyPr>
          <a:lstStyle/>
          <a:p>
            <a:pPr lvl="0"/>
            <a:r>
              <a:rPr lang="en-US"/>
              <a:t>Subheading (level 1)</a:t>
            </a:r>
          </a:p>
          <a:p>
            <a:pPr lvl="1"/>
            <a:r>
              <a:rPr lang="en-US"/>
              <a:t>Sub-subheading (level 2)</a:t>
            </a:r>
          </a:p>
          <a:p>
            <a:pPr lvl="2"/>
            <a:r>
              <a:rPr lang="en-US"/>
              <a:t>Text (level 3)</a:t>
            </a:r>
          </a:p>
          <a:p>
            <a:pPr lvl="3"/>
            <a:r>
              <a:rPr lang="en-US"/>
              <a:t>Bullet (level 4)</a:t>
            </a:r>
          </a:p>
          <a:p>
            <a:pPr lvl="4"/>
            <a:r>
              <a:rPr lang="en-US"/>
              <a:t>Sub-bullet (level 5)</a:t>
            </a:r>
          </a:p>
        </p:txBody>
      </p:sp>
      <p:sp>
        <p:nvSpPr>
          <p:cNvPr id="4" name="Date Placeholder 3">
            <a:extLst>
              <a:ext uri="{FF2B5EF4-FFF2-40B4-BE49-F238E27FC236}">
                <a16:creationId xmlns:a16="http://schemas.microsoft.com/office/drawing/2014/main" id="{4F428173-E07F-4D94-BDED-087BCEFF1740}"/>
              </a:ext>
            </a:extLst>
          </p:cNvPr>
          <p:cNvSpPr>
            <a:spLocks noGrp="1"/>
          </p:cNvSpPr>
          <p:nvPr>
            <p:ph type="dt" sz="half" idx="2"/>
          </p:nvPr>
        </p:nvSpPr>
        <p:spPr>
          <a:xfrm>
            <a:off x="7785600" y="259251"/>
            <a:ext cx="3456000" cy="144000"/>
          </a:xfrm>
          <a:prstGeom prst="rect">
            <a:avLst/>
          </a:prstGeom>
        </p:spPr>
        <p:txBody>
          <a:bodyPr vert="horz" lIns="0" tIns="0" rIns="0" bIns="0" rtlCol="0" anchor="t" anchorCtr="0"/>
          <a:lstStyle>
            <a:lvl1pPr algn="r">
              <a:defRPr sz="1100">
                <a:solidFill>
                  <a:schemeClr val="tx1"/>
                </a:solidFill>
              </a:defRPr>
            </a:lvl1pPr>
          </a:lstStyle>
          <a:p>
            <a:endParaRPr lang="en-GB"/>
          </a:p>
        </p:txBody>
      </p:sp>
      <p:sp>
        <p:nvSpPr>
          <p:cNvPr id="5" name="Footer Placeholder 4">
            <a:extLst>
              <a:ext uri="{FF2B5EF4-FFF2-40B4-BE49-F238E27FC236}">
                <a16:creationId xmlns:a16="http://schemas.microsoft.com/office/drawing/2014/main" id="{35262322-4E9F-43FC-9281-3453FB17DDA5}"/>
              </a:ext>
            </a:extLst>
          </p:cNvPr>
          <p:cNvSpPr>
            <a:spLocks noGrp="1"/>
          </p:cNvSpPr>
          <p:nvPr>
            <p:ph type="ftr" sz="quarter" idx="3"/>
          </p:nvPr>
        </p:nvSpPr>
        <p:spPr>
          <a:xfrm>
            <a:off x="522516" y="6330808"/>
            <a:ext cx="9087085" cy="331250"/>
          </a:xfrm>
          <a:prstGeom prst="rect">
            <a:avLst/>
          </a:prstGeom>
        </p:spPr>
        <p:txBody>
          <a:bodyPr vert="horz" lIns="0" tIns="0" rIns="0" bIns="0" rtlCol="0" anchor="b" anchorCtr="0"/>
          <a:lstStyle>
            <a:lvl1pPr algn="r">
              <a:defRPr sz="1100">
                <a:solidFill>
                  <a:schemeClr val="tx1"/>
                </a:solidFill>
              </a:defRPr>
            </a:lvl1pPr>
          </a:lstStyle>
          <a:p>
            <a:r>
              <a:rPr lang="en-GB"/>
              <a:t>On the Insert ribbon select Header &amp; Footer to edit this holding text- LAA Document 2019 – Optional Footer</a:t>
            </a:r>
          </a:p>
        </p:txBody>
      </p:sp>
      <p:sp>
        <p:nvSpPr>
          <p:cNvPr id="6" name="Slide Number Placeholder 5">
            <a:extLst>
              <a:ext uri="{FF2B5EF4-FFF2-40B4-BE49-F238E27FC236}">
                <a16:creationId xmlns:a16="http://schemas.microsoft.com/office/drawing/2014/main" id="{757E9B8C-38F9-40B1-AA41-77A2D52FAAA2}"/>
              </a:ext>
            </a:extLst>
          </p:cNvPr>
          <p:cNvSpPr>
            <a:spLocks noGrp="1"/>
          </p:cNvSpPr>
          <p:nvPr>
            <p:ph type="sldNum" sz="quarter" idx="4"/>
          </p:nvPr>
        </p:nvSpPr>
        <p:spPr>
          <a:xfrm>
            <a:off x="11371200" y="6223781"/>
            <a:ext cx="360000" cy="252000"/>
          </a:xfrm>
          <a:prstGeom prst="rect">
            <a:avLst/>
          </a:prstGeom>
        </p:spPr>
        <p:txBody>
          <a:bodyPr vert="horz" lIns="0" tIns="0" rIns="0" bIns="0" rtlCol="0" anchor="t" anchorCtr="0"/>
          <a:lstStyle>
            <a:lvl1pPr algn="ctr">
              <a:defRPr sz="1600" b="1">
                <a:solidFill>
                  <a:srgbClr val="003057"/>
                </a:solidFill>
              </a:defRPr>
            </a:lvl1pPr>
          </a:lstStyle>
          <a:p>
            <a:fld id="{9A8223AF-F2F5-41F7-A71C-81CE492BCB88}" type="slidenum">
              <a:rPr lang="en-GB" smtClean="0"/>
              <a:pPr/>
              <a:t>‹#›</a:t>
            </a:fld>
            <a:endParaRPr lang="en-GB"/>
          </a:p>
        </p:txBody>
      </p:sp>
    </p:spTree>
    <p:extLst>
      <p:ext uri="{BB962C8B-B14F-4D97-AF65-F5344CB8AC3E}">
        <p14:creationId xmlns:p14="http://schemas.microsoft.com/office/powerpoint/2010/main" val="990284715"/>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50" r:id="rId3"/>
    <p:sldLayoutId id="2147483658" r:id="rId4"/>
    <p:sldLayoutId id="2147483657" r:id="rId5"/>
    <p:sldLayoutId id="2147483656" r:id="rId6"/>
    <p:sldLayoutId id="2147483651" r:id="rId7"/>
    <p:sldLayoutId id="2147483655" r:id="rId8"/>
  </p:sldLayoutIdLst>
  <p:hf hdr="0" dt="0"/>
  <p:txStyles>
    <p:titleStyle>
      <a:lvl1pPr algn="l" defTabSz="914400" rtl="0" eaLnBrk="1" latinLnBrk="0" hangingPunct="1">
        <a:lnSpc>
          <a:spcPct val="90000"/>
        </a:lnSpc>
        <a:spcBef>
          <a:spcPct val="0"/>
        </a:spcBef>
        <a:buNone/>
        <a:defRPr sz="2400" b="1" kern="1200">
          <a:solidFill>
            <a:srgbClr val="575C96"/>
          </a:solidFill>
          <a:latin typeface="+mj-lt"/>
          <a:ea typeface="+mj-ea"/>
          <a:cs typeface="+mj-cs"/>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0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Clr>
          <a:schemeClr val="accent1"/>
        </a:buClr>
        <a:buFont typeface="Arial" panose="020B0604020202020204" pitchFamily="34" charset="0"/>
        <a:buNone/>
        <a:defRPr sz="1600" kern="1200">
          <a:solidFill>
            <a:schemeClr val="tx1"/>
          </a:solidFill>
          <a:latin typeface="+mn-lt"/>
          <a:ea typeface="+mn-ea"/>
          <a:cs typeface="+mn-cs"/>
        </a:defRPr>
      </a:lvl3pPr>
      <a:lvl4pPr marL="230400" indent="-228600" algn="l" defTabSz="914400" rtl="0" eaLnBrk="1" latinLnBrk="0" hangingPunct="1">
        <a:lnSpc>
          <a:spcPct val="100000"/>
        </a:lnSpc>
        <a:spcBef>
          <a:spcPts val="0"/>
        </a:spcBef>
        <a:spcAft>
          <a:spcPts val="600"/>
        </a:spcAft>
        <a:buClr>
          <a:srgbClr val="575C96"/>
        </a:buClr>
        <a:buFont typeface="Arial" panose="020B0604020202020204" pitchFamily="34" charset="0"/>
        <a:buChar char="•"/>
        <a:defRPr sz="1600" kern="1200">
          <a:solidFill>
            <a:schemeClr val="tx1"/>
          </a:solidFill>
          <a:latin typeface="+mn-lt"/>
          <a:ea typeface="+mn-ea"/>
          <a:cs typeface="+mn-cs"/>
        </a:defRPr>
      </a:lvl4pPr>
      <a:lvl5pPr marL="457200" indent="-228600" algn="l" defTabSz="914400" rtl="0" eaLnBrk="1" latinLnBrk="0" hangingPunct="1">
        <a:lnSpc>
          <a:spcPct val="100000"/>
        </a:lnSpc>
        <a:spcBef>
          <a:spcPts val="0"/>
        </a:spcBef>
        <a:spcAft>
          <a:spcPts val="600"/>
        </a:spcAft>
        <a:buClr>
          <a:srgbClr val="A68EC2"/>
        </a:buClr>
        <a:buFont typeface="Arial" panose="020B0604020202020204" pitchFamily="34" charset="0"/>
        <a:buChar char="•"/>
        <a:defRPr sz="1600" kern="1200">
          <a:solidFill>
            <a:schemeClr val="tx1"/>
          </a:solidFill>
          <a:latin typeface="+mn-lt"/>
          <a:ea typeface="+mn-ea"/>
          <a:cs typeface="+mn-cs"/>
        </a:defRPr>
      </a:lvl5pPr>
      <a:lvl6pPr marL="914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communicationsdepartment@justice.gov.uk"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8" Type="http://schemas.openxmlformats.org/officeDocument/2006/relationships/hyperlink" Target="https://assets.publishing.service.gov.uk/government/uploads/system/uploads/attachment_data/file/790347/FGF_tool.xls" TargetMode="External"/><Relationship Id="rId3" Type="http://schemas.openxmlformats.org/officeDocument/2006/relationships/hyperlink" Target="mailto:highcostfamily@justice.gov.uk" TargetMode="External"/><Relationship Id="rId7" Type="http://schemas.openxmlformats.org/officeDocument/2006/relationships/hyperlink" Target="https://webarchive.nationalarchives.gov.uk/ukgwa/20130206215723/https:/www.justice.gov.uk/downloads/legal-aid/fee-schemes/fgfsrevisedguidance-august2009.pdf" TargetMode="External"/><Relationship Id="rId2" Type="http://schemas.openxmlformats.org/officeDocument/2006/relationships/hyperlink" Target="https://www.gov.uk/guidance/civil-high-cost-cases-family" TargetMode="External"/><Relationship Id="rId1" Type="http://schemas.openxmlformats.org/officeDocument/2006/relationships/slideLayout" Target="../slideLayouts/slideLayout3.xml"/><Relationship Id="rId6" Type="http://schemas.openxmlformats.org/officeDocument/2006/relationships/hyperlink" Target="https://assets.publishing.service.gov.uk/government/uploads/system/uploads/attachment_data/file/802984/Counsel_Acceptance_Form.docx" TargetMode="External"/><Relationship Id="rId5" Type="http://schemas.openxmlformats.org/officeDocument/2006/relationships/hyperlink" Target="https://assets.publishing.service.gov.uk/government/uploads/system/uploads/attachment_data/file/802983/Contract.doc" TargetMode="External"/><Relationship Id="rId4" Type="http://schemas.openxmlformats.org/officeDocument/2006/relationships/hyperlink" Target="mailto:Highcostfamilyfixer@justice.gov.uk" TargetMode="External"/><Relationship Id="rId9" Type="http://schemas.openxmlformats.org/officeDocument/2006/relationships/image" Target="../media/image14.png"/></Relationships>
</file>

<file path=ppt/slides/_rels/slide2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Layout" Target="../diagrams/layout3.xml"/><Relationship Id="rId7" Type="http://schemas.openxmlformats.org/officeDocument/2006/relationships/image" Target="../media/image15.jpeg"/><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flatworldknowledge.lardbucket.org/books/public-speaking-practice-and-ethics/s09-finding-a-purpose-and-selectin.html"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6D7F9-0FA4-494B-86D7-DE374A3DC1E3}"/>
              </a:ext>
            </a:extLst>
          </p:cNvPr>
          <p:cNvSpPr>
            <a:spLocks noGrp="1"/>
          </p:cNvSpPr>
          <p:nvPr>
            <p:ph type="ctrTitle"/>
          </p:nvPr>
        </p:nvSpPr>
        <p:spPr/>
        <p:txBody>
          <a:bodyPr/>
          <a:lstStyle/>
          <a:p>
            <a:r>
              <a:rPr lang="en-GB"/>
              <a:t>Help us say yes webinar:</a:t>
            </a:r>
            <a:br>
              <a:rPr lang="en-GB"/>
            </a:br>
            <a:r>
              <a:rPr lang="en-GB"/>
              <a:t>The fully costed case plan process</a:t>
            </a:r>
          </a:p>
        </p:txBody>
      </p:sp>
      <p:sp>
        <p:nvSpPr>
          <p:cNvPr id="3" name="Subtitle 2">
            <a:extLst>
              <a:ext uri="{FF2B5EF4-FFF2-40B4-BE49-F238E27FC236}">
                <a16:creationId xmlns:a16="http://schemas.microsoft.com/office/drawing/2014/main" id="{09688AD3-02D5-4E4F-B203-6CA09C841FF9}"/>
              </a:ext>
            </a:extLst>
          </p:cNvPr>
          <p:cNvSpPr>
            <a:spLocks noGrp="1"/>
          </p:cNvSpPr>
          <p:nvPr>
            <p:ph type="subTitle" idx="1"/>
          </p:nvPr>
        </p:nvSpPr>
        <p:spPr>
          <a:xfrm>
            <a:off x="756000" y="4114959"/>
            <a:ext cx="7390060" cy="1425496"/>
          </a:xfrm>
        </p:spPr>
        <p:txBody>
          <a:bodyPr/>
          <a:lstStyle/>
          <a:p>
            <a:r>
              <a:rPr lang="en-GB"/>
              <a:t>High cost family (HCF) team</a:t>
            </a:r>
          </a:p>
          <a:p>
            <a:endParaRPr lang="en-GB"/>
          </a:p>
        </p:txBody>
      </p:sp>
      <p:sp>
        <p:nvSpPr>
          <p:cNvPr id="4" name="Text Placeholder 3">
            <a:extLst>
              <a:ext uri="{FF2B5EF4-FFF2-40B4-BE49-F238E27FC236}">
                <a16:creationId xmlns:a16="http://schemas.microsoft.com/office/drawing/2014/main" id="{D10D0ED2-F75B-4BB0-A59B-559239718398}"/>
              </a:ext>
            </a:extLst>
          </p:cNvPr>
          <p:cNvSpPr>
            <a:spLocks noGrp="1"/>
          </p:cNvSpPr>
          <p:nvPr>
            <p:ph type="body" sz="quarter" idx="10"/>
          </p:nvPr>
        </p:nvSpPr>
        <p:spPr/>
        <p:txBody>
          <a:bodyPr/>
          <a:lstStyle/>
          <a:p>
            <a:r>
              <a:rPr lang="en-GB"/>
              <a:t>13 September 2022</a:t>
            </a:r>
          </a:p>
        </p:txBody>
      </p:sp>
    </p:spTree>
    <p:extLst>
      <p:ext uri="{BB962C8B-B14F-4D97-AF65-F5344CB8AC3E}">
        <p14:creationId xmlns:p14="http://schemas.microsoft.com/office/powerpoint/2010/main" val="1507914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CBDDC-9737-4506-A7A9-48C6F55B5F14}"/>
              </a:ext>
            </a:extLst>
          </p:cNvPr>
          <p:cNvSpPr>
            <a:spLocks noGrp="1"/>
          </p:cNvSpPr>
          <p:nvPr>
            <p:ph type="title"/>
          </p:nvPr>
        </p:nvSpPr>
        <p:spPr>
          <a:xfrm>
            <a:off x="756000" y="2679834"/>
            <a:ext cx="10291200" cy="1413864"/>
          </a:xfrm>
        </p:spPr>
        <p:txBody>
          <a:bodyPr>
            <a:normAutofit/>
          </a:bodyPr>
          <a:lstStyle/>
          <a:p>
            <a:r>
              <a:rPr lang="en-GB"/>
              <a:t>Fully costed case plan submission</a:t>
            </a:r>
            <a:br>
              <a:rPr lang="en-GB"/>
            </a:br>
            <a:endParaRPr lang="en-GB" sz="2700"/>
          </a:p>
        </p:txBody>
      </p:sp>
    </p:spTree>
    <p:extLst>
      <p:ext uri="{BB962C8B-B14F-4D97-AF65-F5344CB8AC3E}">
        <p14:creationId xmlns:p14="http://schemas.microsoft.com/office/powerpoint/2010/main" val="1037623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id="{48C1DCA6-CFE6-40A0-A0DC-BEFE88DABEBD}"/>
              </a:ext>
            </a:extLst>
          </p:cNvPr>
          <p:cNvSpPr>
            <a:spLocks noGrp="1"/>
          </p:cNvSpPr>
          <p:nvPr>
            <p:ph type="title"/>
          </p:nvPr>
        </p:nvSpPr>
        <p:spPr>
          <a:xfrm>
            <a:off x="648000" y="681136"/>
            <a:ext cx="11012776" cy="345232"/>
          </a:xfrm>
        </p:spPr>
        <p:txBody>
          <a:bodyPr/>
          <a:lstStyle/>
          <a:p>
            <a:r>
              <a:rPr lang="en-GB"/>
              <a:t>Fully costed case plan submission </a:t>
            </a:r>
            <a:r>
              <a:rPr lang="en-US"/>
              <a:t>: Documentation</a:t>
            </a:r>
          </a:p>
        </p:txBody>
      </p:sp>
      <p:sp>
        <p:nvSpPr>
          <p:cNvPr id="6" name="Rectangle 5">
            <a:extLst>
              <a:ext uri="{FF2B5EF4-FFF2-40B4-BE49-F238E27FC236}">
                <a16:creationId xmlns:a16="http://schemas.microsoft.com/office/drawing/2014/main" id="{556FF008-3D73-4D6C-A93B-19308D6AA9E9}"/>
              </a:ext>
            </a:extLst>
          </p:cNvPr>
          <p:cNvSpPr/>
          <p:nvPr/>
        </p:nvSpPr>
        <p:spPr>
          <a:xfrm>
            <a:off x="648001" y="1292541"/>
            <a:ext cx="4887386" cy="2985433"/>
          </a:xfrm>
          <a:prstGeom prst="rect">
            <a:avLst/>
          </a:prstGeom>
        </p:spPr>
        <p:txBody>
          <a:bodyPr wrap="square" lIns="91440" tIns="45720" rIns="91440" bIns="45720" anchor="t">
            <a:spAutoFit/>
          </a:bodyPr>
          <a:lstStyle/>
          <a:p>
            <a:r>
              <a:rPr lang="en-US" b="1">
                <a:latin typeface="Arial"/>
                <a:cs typeface="Arial"/>
              </a:rPr>
              <a:t>Uploading documentation:</a:t>
            </a:r>
          </a:p>
          <a:p>
            <a:endParaRPr lang="en-US" sz="800" b="1">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a:latin typeface="Arial"/>
                <a:cs typeface="Arial"/>
              </a:rPr>
              <a:t>Please ensure each type of document is uploaded together (as shown on right):</a:t>
            </a:r>
          </a:p>
          <a:p>
            <a:pPr marL="342900" lvl="1" indent="-342900">
              <a:buFont typeface="Arial" panose="020B0604020202020204" pitchFamily="34" charset="0"/>
              <a:buChar char="•"/>
            </a:pPr>
            <a:r>
              <a:rPr lang="en-US">
                <a:latin typeface="Arial"/>
                <a:cs typeface="Arial"/>
              </a:rPr>
              <a:t>Fully costed case plan</a:t>
            </a:r>
          </a:p>
          <a:p>
            <a:pPr marL="342900" lvl="1" indent="-342900">
              <a:buFont typeface="Arial" panose="020B0604020202020204" pitchFamily="34" charset="0"/>
              <a:buChar char="•"/>
            </a:pPr>
            <a:r>
              <a:rPr lang="en-US">
                <a:latin typeface="Arial"/>
                <a:cs typeface="Arial"/>
              </a:rPr>
              <a:t>Pre-contract bill summary</a:t>
            </a:r>
          </a:p>
          <a:p>
            <a:pPr marL="342900" lvl="1" indent="-342900">
              <a:buFont typeface="Arial" panose="020B0604020202020204" pitchFamily="34" charset="0"/>
              <a:buChar char="•"/>
            </a:pPr>
            <a:r>
              <a:rPr lang="en-US">
                <a:latin typeface="Arial"/>
                <a:cs typeface="Arial"/>
              </a:rPr>
              <a:t>All counsel fee notes and </a:t>
            </a:r>
            <a:r>
              <a:rPr lang="en-US" err="1">
                <a:latin typeface="Arial"/>
                <a:cs typeface="Arial"/>
              </a:rPr>
              <a:t>CIVClaim</a:t>
            </a:r>
            <a:r>
              <a:rPr lang="en-US">
                <a:latin typeface="Arial"/>
                <a:cs typeface="Arial"/>
              </a:rPr>
              <a:t> 5’s if required</a:t>
            </a:r>
          </a:p>
          <a:p>
            <a:pPr marL="342900" lvl="1" indent="-342900">
              <a:buFont typeface="Arial" panose="020B0604020202020204" pitchFamily="34" charset="0"/>
              <a:buChar char="•"/>
            </a:pPr>
            <a:r>
              <a:rPr lang="en-US">
                <a:latin typeface="Arial"/>
                <a:cs typeface="Arial"/>
              </a:rPr>
              <a:t>Court orders (if required)</a:t>
            </a:r>
          </a:p>
          <a:p>
            <a:pPr marL="342900" lvl="1" indent="-342900">
              <a:buFont typeface="Arial" panose="020B0604020202020204" pitchFamily="34" charset="0"/>
              <a:buChar char="•"/>
            </a:pPr>
            <a:r>
              <a:rPr lang="en-US">
                <a:latin typeface="Arial"/>
                <a:cs typeface="Arial"/>
              </a:rPr>
              <a:t>Disbursement Vouchers</a:t>
            </a:r>
            <a:endParaRPr lang="en-US">
              <a:latin typeface="Arial" panose="020B0604020202020204" pitchFamily="34" charset="0"/>
              <a:cs typeface="Arial" panose="020B0604020202020204" pitchFamily="34" charset="0"/>
            </a:endParaRPr>
          </a:p>
          <a:p>
            <a:pPr marL="0" lvl="1"/>
            <a:endParaRPr lang="en-US">
              <a:latin typeface="Arial" panose="020B0604020202020204" pitchFamily="34" charset="0"/>
              <a:cs typeface="Arial" panose="020B0604020202020204" pitchFamily="34" charset="0"/>
            </a:endParaRPr>
          </a:p>
        </p:txBody>
      </p:sp>
      <p:sp>
        <p:nvSpPr>
          <p:cNvPr id="9" name="TextBox 5">
            <a:extLst>
              <a:ext uri="{FF2B5EF4-FFF2-40B4-BE49-F238E27FC236}">
                <a16:creationId xmlns:a16="http://schemas.microsoft.com/office/drawing/2014/main" id="{FF949AD4-6B40-4996-9D16-36171D3ECADD}"/>
              </a:ext>
            </a:extLst>
          </p:cNvPr>
          <p:cNvSpPr txBox="1"/>
          <p:nvPr/>
        </p:nvSpPr>
        <p:spPr>
          <a:xfrm>
            <a:off x="648001" y="4224021"/>
            <a:ext cx="4887386" cy="1754326"/>
          </a:xfrm>
          <a:prstGeom prst="rect">
            <a:avLst/>
          </a:prstGeom>
          <a:solidFill>
            <a:srgbClr val="DDDEEA"/>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a:t>Please note:</a:t>
            </a:r>
            <a:endParaRPr lang="en-US" b="1"/>
          </a:p>
          <a:p>
            <a:r>
              <a:rPr lang="en-US">
                <a:latin typeface="Arial" panose="020B0604020202020204" pitchFamily="34" charset="0"/>
                <a:cs typeface="Arial" panose="020B0604020202020204" pitchFamily="34" charset="0"/>
              </a:rPr>
              <a:t>Please ensure the following is submitted to the case plan task within 20 working days of your notification</a:t>
            </a:r>
          </a:p>
          <a:p>
            <a:pPr marL="342900" lvl="1" indent="-342900">
              <a:buFont typeface="Arial" panose="020B0604020202020204" pitchFamily="34" charset="0"/>
              <a:buChar char="•"/>
            </a:pPr>
            <a:r>
              <a:rPr lang="en-US">
                <a:latin typeface="Arial" panose="020B0604020202020204" pitchFamily="34" charset="0"/>
                <a:cs typeface="Arial" panose="020B0604020202020204" pitchFamily="34" charset="0"/>
              </a:rPr>
              <a:t>Pre-contract bill summary</a:t>
            </a:r>
          </a:p>
          <a:p>
            <a:pPr marL="342900" lvl="1" indent="-342900">
              <a:buFont typeface="Arial" panose="020B0604020202020204" pitchFamily="34" charset="0"/>
              <a:buChar char="•"/>
            </a:pPr>
            <a:r>
              <a:rPr lang="en-US">
                <a:latin typeface="Arial" panose="020B0604020202020204" pitchFamily="34" charset="0"/>
                <a:cs typeface="Arial" panose="020B0604020202020204" pitchFamily="34" charset="0"/>
              </a:rPr>
              <a:t>Fully costed case plan</a:t>
            </a:r>
          </a:p>
        </p:txBody>
      </p:sp>
      <p:pic>
        <p:nvPicPr>
          <p:cNvPr id="11" name="Picture 10" descr="Document downloads">
            <a:extLst>
              <a:ext uri="{FF2B5EF4-FFF2-40B4-BE49-F238E27FC236}">
                <a16:creationId xmlns:a16="http://schemas.microsoft.com/office/drawing/2014/main" id="{D53E05FB-936D-45CB-99DF-CFBC3F5EE8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3328" y="1374676"/>
            <a:ext cx="5497872" cy="4393771"/>
          </a:xfrm>
          <a:prstGeom prst="rect">
            <a:avLst/>
          </a:prstGeom>
          <a:ln w="12700">
            <a:solidFill>
              <a:schemeClr val="tx1"/>
            </a:solidFill>
          </a:ln>
        </p:spPr>
      </p:pic>
      <p:sp>
        <p:nvSpPr>
          <p:cNvPr id="8" name="Footer Placeholder 1">
            <a:extLst>
              <a:ext uri="{FF2B5EF4-FFF2-40B4-BE49-F238E27FC236}">
                <a16:creationId xmlns:a16="http://schemas.microsoft.com/office/drawing/2014/main" id="{7E28E409-7381-4BAE-B27E-C9D72F488A4E}"/>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lstStyle/>
          <a:p>
            <a:r>
              <a:rPr lang="en-GB"/>
              <a:t>Working with others to achieve excellence in the delivery of  legal aid  </a:t>
            </a:r>
          </a:p>
        </p:txBody>
      </p:sp>
      <p:sp>
        <p:nvSpPr>
          <p:cNvPr id="5" name="Slide Number Placeholder 4">
            <a:extLst>
              <a:ext uri="{FF2B5EF4-FFF2-40B4-BE49-F238E27FC236}">
                <a16:creationId xmlns:a16="http://schemas.microsoft.com/office/drawing/2014/main" id="{A54C86D1-D72F-45D3-95A9-7B82DD661E73}"/>
              </a:ext>
            </a:extLst>
          </p:cNvPr>
          <p:cNvSpPr>
            <a:spLocks noGrp="1"/>
          </p:cNvSpPr>
          <p:nvPr>
            <p:ph type="sldNum" sz="quarter" idx="12"/>
          </p:nvPr>
        </p:nvSpPr>
        <p:spPr>
          <a:xfrm>
            <a:off x="11371200" y="6223781"/>
            <a:ext cx="360000" cy="252000"/>
          </a:xfrm>
        </p:spPr>
        <p:txBody>
          <a:bodyPr anchor="t">
            <a:normAutofit/>
          </a:bodyPr>
          <a:lstStyle/>
          <a:p>
            <a:pPr>
              <a:spcAft>
                <a:spcPts val="600"/>
              </a:spcAft>
            </a:pPr>
            <a:fld id="{9A8223AF-F2F5-41F7-A71C-81CE492BCB88}" type="slidenum">
              <a:rPr lang="en-GB" smtClean="0"/>
              <a:pPr>
                <a:spcAft>
                  <a:spcPts val="600"/>
                </a:spcAft>
              </a:pPr>
              <a:t>11</a:t>
            </a:fld>
            <a:endParaRPr lang="en-GB"/>
          </a:p>
        </p:txBody>
      </p:sp>
    </p:spTree>
    <p:extLst>
      <p:ext uri="{BB962C8B-B14F-4D97-AF65-F5344CB8AC3E}">
        <p14:creationId xmlns:p14="http://schemas.microsoft.com/office/powerpoint/2010/main" val="710140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7993B-58F5-4C08-9646-AA3BF812FFBA}"/>
              </a:ext>
            </a:extLst>
          </p:cNvPr>
          <p:cNvSpPr>
            <a:spLocks noGrp="1"/>
          </p:cNvSpPr>
          <p:nvPr>
            <p:ph type="title"/>
          </p:nvPr>
        </p:nvSpPr>
        <p:spPr/>
        <p:txBody>
          <a:bodyPr/>
          <a:lstStyle/>
          <a:p>
            <a:r>
              <a:rPr lang="en-GB">
                <a:ea typeface="+mj-lt"/>
                <a:cs typeface="+mj-lt"/>
              </a:rPr>
              <a:t>Fully costed case plan submission </a:t>
            </a:r>
            <a:r>
              <a:rPr lang="en-US">
                <a:ea typeface="+mj-lt"/>
                <a:cs typeface="+mj-lt"/>
              </a:rPr>
              <a:t>: Case narrative</a:t>
            </a:r>
            <a:endParaRPr lang="en-US"/>
          </a:p>
        </p:txBody>
      </p:sp>
      <p:sp>
        <p:nvSpPr>
          <p:cNvPr id="10" name="Rectangle 9">
            <a:extLst>
              <a:ext uri="{FF2B5EF4-FFF2-40B4-BE49-F238E27FC236}">
                <a16:creationId xmlns:a16="http://schemas.microsoft.com/office/drawing/2014/main" id="{5300D7E8-034C-4750-BE44-48559FAC25A0}"/>
              </a:ext>
            </a:extLst>
          </p:cNvPr>
          <p:cNvSpPr/>
          <p:nvPr/>
        </p:nvSpPr>
        <p:spPr>
          <a:xfrm>
            <a:off x="648000" y="1577668"/>
            <a:ext cx="4299557" cy="2862322"/>
          </a:xfrm>
          <a:prstGeom prst="rect">
            <a:avLst/>
          </a:prstGeom>
        </p:spPr>
        <p:txBody>
          <a:bodyPr wrap="square">
            <a:spAutoFit/>
          </a:bodyPr>
          <a:lstStyle/>
          <a:p>
            <a:r>
              <a:rPr lang="en-GB" b="1">
                <a:latin typeface="Arial" panose="020B0604020202020204" pitchFamily="34" charset="0"/>
                <a:cs typeface="Arial" panose="020B0604020202020204" pitchFamily="34" charset="0"/>
              </a:rPr>
              <a:t>Case Information:</a:t>
            </a:r>
          </a:p>
          <a:p>
            <a:endParaRPr lang="en-GB" b="1">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a:latin typeface="Arial" panose="020B0604020202020204" pitchFamily="34" charset="0"/>
                <a:cs typeface="Arial" panose="020B0604020202020204" pitchFamily="34" charset="0"/>
              </a:rPr>
              <a:t>This section will give:</a:t>
            </a:r>
          </a:p>
          <a:p>
            <a:pPr marL="342900" indent="-342900">
              <a:buFont typeface="Arial" panose="020B0604020202020204" pitchFamily="34" charset="0"/>
              <a:buChar char="•"/>
            </a:pPr>
            <a:r>
              <a:rPr lang="en-GB">
                <a:latin typeface="Arial" panose="020B0604020202020204" pitchFamily="34" charset="0"/>
                <a:cs typeface="Arial" panose="020B0604020202020204" pitchFamily="34" charset="0"/>
              </a:rPr>
              <a:t>Details of the client </a:t>
            </a:r>
          </a:p>
          <a:p>
            <a:pPr marL="342900" indent="-342900">
              <a:buFont typeface="Arial" panose="020B0604020202020204" pitchFamily="34" charset="0"/>
              <a:buChar char="•"/>
            </a:pPr>
            <a:r>
              <a:rPr lang="en-GB">
                <a:latin typeface="Arial" panose="020B0604020202020204" pitchFamily="34" charset="0"/>
                <a:cs typeface="Arial" panose="020B0604020202020204" pitchFamily="34" charset="0"/>
              </a:rPr>
              <a:t>Narrative on the nature of proceedings </a:t>
            </a:r>
          </a:p>
          <a:p>
            <a:pPr marL="342900" indent="-342900">
              <a:buFont typeface="Arial" panose="020B0604020202020204" pitchFamily="34" charset="0"/>
              <a:buChar char="•"/>
            </a:pPr>
            <a:r>
              <a:rPr lang="en-GB">
                <a:latin typeface="Arial" panose="020B0604020202020204" pitchFamily="34" charset="0"/>
                <a:cs typeface="Arial" panose="020B0604020202020204" pitchFamily="34" charset="0"/>
              </a:rPr>
              <a:t>Major issues throughout proceedings</a:t>
            </a:r>
          </a:p>
          <a:p>
            <a:pPr marL="342900" indent="-342900">
              <a:buFont typeface="Arial" panose="020B0604020202020204" pitchFamily="34" charset="0"/>
              <a:buChar char="•"/>
            </a:pPr>
            <a:r>
              <a:rPr lang="en-GB">
                <a:latin typeface="Arial" panose="020B0604020202020204" pitchFamily="34" charset="0"/>
                <a:cs typeface="Arial" panose="020B0604020202020204" pitchFamily="34" charset="0"/>
              </a:rPr>
              <a:t>Update the narrative when new stage is submitted</a:t>
            </a:r>
          </a:p>
          <a:p>
            <a:pPr marL="342900" indent="-342900">
              <a:buFont typeface="Arial" panose="020B0604020202020204" pitchFamily="34" charset="0"/>
              <a:buChar char="•"/>
            </a:pPr>
            <a:endParaRPr lang="en-GB">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3F337720-035C-429B-8FC4-89C2E6E8CE7E}"/>
              </a:ext>
            </a:extLst>
          </p:cNvPr>
          <p:cNvSpPr>
            <a:spLocks noGrp="1"/>
          </p:cNvSpPr>
          <p:nvPr>
            <p:ph type="sldNum" sz="quarter" idx="12"/>
          </p:nvPr>
        </p:nvSpPr>
        <p:spPr/>
        <p:txBody>
          <a:bodyPr/>
          <a:lstStyle/>
          <a:p>
            <a:fld id="{9A8223AF-F2F5-41F7-A71C-81CE492BCB88}" type="slidenum">
              <a:rPr lang="en-GB" smtClean="0"/>
              <a:pPr/>
              <a:t>12</a:t>
            </a:fld>
            <a:endParaRPr lang="en-GB"/>
          </a:p>
        </p:txBody>
      </p:sp>
      <p:sp>
        <p:nvSpPr>
          <p:cNvPr id="7" name="Footer Placeholder 1">
            <a:extLst>
              <a:ext uri="{FF2B5EF4-FFF2-40B4-BE49-F238E27FC236}">
                <a16:creationId xmlns:a16="http://schemas.microsoft.com/office/drawing/2014/main" id="{047DA8F8-DFC2-400D-87CD-7AB202C24579}"/>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lstStyle/>
          <a:p>
            <a:r>
              <a:rPr lang="en-GB"/>
              <a:t>Working with others to achieve excellence in the delivery of  legal aid  </a:t>
            </a:r>
          </a:p>
        </p:txBody>
      </p:sp>
      <p:graphicFrame>
        <p:nvGraphicFramePr>
          <p:cNvPr id="3" name="Table 3" descr="Case Summary of Case">
            <a:extLst>
              <a:ext uri="{FF2B5EF4-FFF2-40B4-BE49-F238E27FC236}">
                <a16:creationId xmlns:a16="http://schemas.microsoft.com/office/drawing/2014/main" id="{FE0BBA2D-F0F4-4008-B320-EC54124ED78F}"/>
              </a:ext>
            </a:extLst>
          </p:cNvPr>
          <p:cNvGraphicFramePr>
            <a:graphicFrameLocks noGrp="1"/>
          </p:cNvGraphicFramePr>
          <p:nvPr>
            <p:extLst>
              <p:ext uri="{D42A27DB-BD31-4B8C-83A1-F6EECF244321}">
                <p14:modId xmlns:p14="http://schemas.microsoft.com/office/powerpoint/2010/main" val="1527619580"/>
              </p:ext>
            </p:extLst>
          </p:nvPr>
        </p:nvGraphicFramePr>
        <p:xfrm>
          <a:off x="5278341" y="1845933"/>
          <a:ext cx="6162260" cy="3805388"/>
        </p:xfrm>
        <a:graphic>
          <a:graphicData uri="http://schemas.openxmlformats.org/drawingml/2006/table">
            <a:tbl>
              <a:tblPr firstRow="1" bandRow="1">
                <a:tableStyleId>{69012ECD-51FC-41F1-AA8D-1B2483CD663E}</a:tableStyleId>
              </a:tblPr>
              <a:tblGrid>
                <a:gridCol w="6162260">
                  <a:extLst>
                    <a:ext uri="{9D8B030D-6E8A-4147-A177-3AD203B41FA5}">
                      <a16:colId xmlns:a16="http://schemas.microsoft.com/office/drawing/2014/main" val="1498062766"/>
                    </a:ext>
                  </a:extLst>
                </a:gridCol>
              </a:tblGrid>
              <a:tr h="3805388">
                <a:tc>
                  <a:txBody>
                    <a:bodyPr/>
                    <a:lstStyle/>
                    <a:p>
                      <a:pPr marL="342900" indent="-342900">
                        <a:buAutoNum type="alphaUcPeriod"/>
                      </a:pPr>
                      <a:r>
                        <a:rPr lang="en-GB" sz="1400" b="1">
                          <a:solidFill>
                            <a:schemeClr val="tx1"/>
                          </a:solidFill>
                        </a:rPr>
                        <a:t>Summary of Case (as well as detailed case history)</a:t>
                      </a:r>
                    </a:p>
                    <a:p>
                      <a:pPr marL="0" indent="0">
                        <a:buNone/>
                      </a:pPr>
                      <a:endParaRPr lang="en-GB" sz="1400" b="1">
                        <a:solidFill>
                          <a:schemeClr val="tx1"/>
                        </a:solidFill>
                      </a:endParaRPr>
                    </a:p>
                    <a:p>
                      <a:r>
                        <a:rPr lang="en-GB" sz="1400" b="1">
                          <a:solidFill>
                            <a:schemeClr val="tx1"/>
                          </a:solidFill>
                        </a:rPr>
                        <a:t>Background:</a:t>
                      </a:r>
                    </a:p>
                    <a:p>
                      <a:r>
                        <a:rPr lang="en-GB" sz="1400" b="0">
                          <a:solidFill>
                            <a:schemeClr val="tx1"/>
                          </a:solidFill>
                        </a:rPr>
                        <a:t>Lorem ipsum </a:t>
                      </a:r>
                      <a:r>
                        <a:rPr lang="en-GB" sz="1400" b="0" err="1">
                          <a:solidFill>
                            <a:schemeClr val="tx1"/>
                          </a:solidFill>
                        </a:rPr>
                        <a:t>dolor</a:t>
                      </a:r>
                      <a:r>
                        <a:rPr lang="en-GB" sz="1400" b="0">
                          <a:solidFill>
                            <a:schemeClr val="tx1"/>
                          </a:solidFill>
                        </a:rPr>
                        <a:t> sit </a:t>
                      </a:r>
                      <a:r>
                        <a:rPr lang="en-GB" sz="1400" b="0" err="1">
                          <a:solidFill>
                            <a:schemeClr val="tx1"/>
                          </a:solidFill>
                        </a:rPr>
                        <a:t>amet</a:t>
                      </a:r>
                      <a:r>
                        <a:rPr lang="en-GB" sz="1400" b="0">
                          <a:solidFill>
                            <a:schemeClr val="tx1"/>
                          </a:solidFill>
                        </a:rPr>
                        <a:t>, consectetur adipiscing </a:t>
                      </a:r>
                      <a:r>
                        <a:rPr lang="en-GB" sz="1400" b="0" err="1">
                          <a:solidFill>
                            <a:schemeClr val="tx1"/>
                          </a:solidFill>
                        </a:rPr>
                        <a:t>elit</a:t>
                      </a:r>
                      <a:r>
                        <a:rPr lang="en-GB" sz="1400" b="0">
                          <a:solidFill>
                            <a:schemeClr val="tx1"/>
                          </a:solidFill>
                        </a:rPr>
                        <a:t>, </a:t>
                      </a:r>
                      <a:r>
                        <a:rPr lang="en-GB" sz="1400" b="0" err="1">
                          <a:solidFill>
                            <a:schemeClr val="tx1"/>
                          </a:solidFill>
                        </a:rPr>
                        <a:t>sed</a:t>
                      </a:r>
                      <a:r>
                        <a:rPr lang="en-GB" sz="1400" b="0">
                          <a:solidFill>
                            <a:schemeClr val="tx1"/>
                          </a:solidFill>
                        </a:rPr>
                        <a:t> do </a:t>
                      </a:r>
                      <a:r>
                        <a:rPr lang="en-GB" sz="1400" b="0" err="1">
                          <a:solidFill>
                            <a:schemeClr val="tx1"/>
                          </a:solidFill>
                        </a:rPr>
                        <a:t>eiusmod</a:t>
                      </a:r>
                      <a:r>
                        <a:rPr lang="en-GB" sz="1400" b="0">
                          <a:solidFill>
                            <a:schemeClr val="tx1"/>
                          </a:solidFill>
                        </a:rPr>
                        <a:t> </a:t>
                      </a:r>
                      <a:r>
                        <a:rPr lang="en-GB" sz="1400" b="0" err="1">
                          <a:solidFill>
                            <a:schemeClr val="tx1"/>
                          </a:solidFill>
                        </a:rPr>
                        <a:t>tempor</a:t>
                      </a:r>
                      <a:r>
                        <a:rPr lang="en-GB" sz="1400" b="0">
                          <a:solidFill>
                            <a:schemeClr val="tx1"/>
                          </a:solidFill>
                        </a:rPr>
                        <a:t> </a:t>
                      </a:r>
                      <a:r>
                        <a:rPr lang="en-GB" sz="1400" b="0" err="1">
                          <a:solidFill>
                            <a:schemeClr val="tx1"/>
                          </a:solidFill>
                        </a:rPr>
                        <a:t>incididunt</a:t>
                      </a:r>
                      <a:r>
                        <a:rPr lang="en-GB" sz="1400" b="0">
                          <a:solidFill>
                            <a:schemeClr val="tx1"/>
                          </a:solidFill>
                        </a:rPr>
                        <a:t> </a:t>
                      </a:r>
                      <a:r>
                        <a:rPr lang="en-GB" sz="1400" b="0" err="1">
                          <a:solidFill>
                            <a:schemeClr val="tx1"/>
                          </a:solidFill>
                        </a:rPr>
                        <a:t>ut</a:t>
                      </a:r>
                      <a:r>
                        <a:rPr lang="en-GB" sz="1400" b="0">
                          <a:solidFill>
                            <a:schemeClr val="tx1"/>
                          </a:solidFill>
                        </a:rPr>
                        <a:t> </a:t>
                      </a:r>
                      <a:r>
                        <a:rPr lang="en-GB" sz="1400" b="0" err="1">
                          <a:solidFill>
                            <a:schemeClr val="tx1"/>
                          </a:solidFill>
                        </a:rPr>
                        <a:t>labore</a:t>
                      </a:r>
                      <a:r>
                        <a:rPr lang="en-GB" sz="1400" b="0">
                          <a:solidFill>
                            <a:schemeClr val="tx1"/>
                          </a:solidFill>
                        </a:rPr>
                        <a:t> et dolore magna </a:t>
                      </a:r>
                      <a:r>
                        <a:rPr lang="en-GB" sz="1400" b="0" err="1">
                          <a:solidFill>
                            <a:schemeClr val="tx1"/>
                          </a:solidFill>
                        </a:rPr>
                        <a:t>aliqua</a:t>
                      </a:r>
                      <a:r>
                        <a:rPr lang="en-GB" sz="1400" b="0">
                          <a:solidFill>
                            <a:schemeClr val="tx1"/>
                          </a:solidFill>
                        </a:rPr>
                        <a:t>. Ut </a:t>
                      </a:r>
                      <a:r>
                        <a:rPr lang="en-GB" sz="1400" b="0" err="1">
                          <a:solidFill>
                            <a:schemeClr val="tx1"/>
                          </a:solidFill>
                        </a:rPr>
                        <a:t>enim</a:t>
                      </a:r>
                      <a:r>
                        <a:rPr lang="en-GB" sz="1400" b="0">
                          <a:solidFill>
                            <a:schemeClr val="tx1"/>
                          </a:solidFill>
                        </a:rPr>
                        <a:t> ad minim </a:t>
                      </a:r>
                      <a:r>
                        <a:rPr lang="en-GB" sz="1400" b="0" err="1">
                          <a:solidFill>
                            <a:schemeClr val="tx1"/>
                          </a:solidFill>
                        </a:rPr>
                        <a:t>veniam</a:t>
                      </a:r>
                      <a:r>
                        <a:rPr lang="en-GB" sz="1400" b="0">
                          <a:solidFill>
                            <a:schemeClr val="tx1"/>
                          </a:solidFill>
                        </a:rPr>
                        <a:t>, </a:t>
                      </a:r>
                      <a:r>
                        <a:rPr lang="en-GB" sz="1400" b="0" err="1">
                          <a:solidFill>
                            <a:schemeClr val="tx1"/>
                          </a:solidFill>
                        </a:rPr>
                        <a:t>quis</a:t>
                      </a:r>
                      <a:r>
                        <a:rPr lang="en-GB" sz="1400" b="0">
                          <a:solidFill>
                            <a:schemeClr val="tx1"/>
                          </a:solidFill>
                        </a:rPr>
                        <a:t> </a:t>
                      </a:r>
                      <a:r>
                        <a:rPr lang="en-GB" sz="1400" b="0" err="1">
                          <a:solidFill>
                            <a:schemeClr val="tx1"/>
                          </a:solidFill>
                        </a:rPr>
                        <a:t>nostrud</a:t>
                      </a:r>
                      <a:r>
                        <a:rPr lang="en-GB" sz="1400" b="0">
                          <a:solidFill>
                            <a:schemeClr val="tx1"/>
                          </a:solidFill>
                        </a:rPr>
                        <a:t> exercitation </a:t>
                      </a:r>
                      <a:r>
                        <a:rPr lang="en-GB" sz="1400" b="0" err="1">
                          <a:solidFill>
                            <a:schemeClr val="tx1"/>
                          </a:solidFill>
                        </a:rPr>
                        <a:t>ullamco</a:t>
                      </a:r>
                      <a:r>
                        <a:rPr lang="en-GB" sz="1400" b="0">
                          <a:solidFill>
                            <a:schemeClr val="tx1"/>
                          </a:solidFill>
                        </a:rPr>
                        <a:t> </a:t>
                      </a:r>
                      <a:r>
                        <a:rPr lang="en-GB" sz="1400" b="0" err="1">
                          <a:solidFill>
                            <a:schemeClr val="tx1"/>
                          </a:solidFill>
                        </a:rPr>
                        <a:t>laboris</a:t>
                      </a:r>
                      <a:r>
                        <a:rPr lang="en-GB" sz="1400" b="0">
                          <a:solidFill>
                            <a:schemeClr val="tx1"/>
                          </a:solidFill>
                        </a:rPr>
                        <a:t> nisi </a:t>
                      </a:r>
                      <a:r>
                        <a:rPr lang="en-GB" sz="1400" b="0" err="1">
                          <a:solidFill>
                            <a:schemeClr val="tx1"/>
                          </a:solidFill>
                        </a:rPr>
                        <a:t>ut</a:t>
                      </a:r>
                      <a:r>
                        <a:rPr lang="en-GB" sz="1400" b="0">
                          <a:solidFill>
                            <a:schemeClr val="tx1"/>
                          </a:solidFill>
                        </a:rPr>
                        <a:t> </a:t>
                      </a:r>
                      <a:r>
                        <a:rPr lang="en-GB" sz="1400" b="0" err="1">
                          <a:solidFill>
                            <a:schemeClr val="tx1"/>
                          </a:solidFill>
                        </a:rPr>
                        <a:t>aliquip</a:t>
                      </a:r>
                      <a:r>
                        <a:rPr lang="en-GB" sz="1400" b="0">
                          <a:solidFill>
                            <a:schemeClr val="tx1"/>
                          </a:solidFill>
                        </a:rPr>
                        <a:t> ex </a:t>
                      </a:r>
                      <a:r>
                        <a:rPr lang="en-GB" sz="1400" b="0" err="1">
                          <a:solidFill>
                            <a:schemeClr val="tx1"/>
                          </a:solidFill>
                        </a:rPr>
                        <a:t>ea</a:t>
                      </a:r>
                      <a:r>
                        <a:rPr lang="en-GB" sz="1400" b="0">
                          <a:solidFill>
                            <a:schemeClr val="tx1"/>
                          </a:solidFill>
                        </a:rPr>
                        <a:t> </a:t>
                      </a:r>
                      <a:r>
                        <a:rPr lang="en-GB" sz="1400" b="0" err="1">
                          <a:solidFill>
                            <a:schemeClr val="tx1"/>
                          </a:solidFill>
                        </a:rPr>
                        <a:t>commodo</a:t>
                      </a:r>
                      <a:r>
                        <a:rPr lang="en-GB" sz="1400" b="0">
                          <a:solidFill>
                            <a:schemeClr val="tx1"/>
                          </a:solidFill>
                        </a:rPr>
                        <a:t> </a:t>
                      </a:r>
                      <a:r>
                        <a:rPr lang="en-GB" sz="1400" b="0" err="1">
                          <a:solidFill>
                            <a:schemeClr val="tx1"/>
                          </a:solidFill>
                        </a:rPr>
                        <a:t>consequat</a:t>
                      </a:r>
                      <a:r>
                        <a:rPr lang="en-GB" sz="1400" b="0">
                          <a:solidFill>
                            <a:schemeClr val="tx1"/>
                          </a:solidFill>
                        </a:rPr>
                        <a:t>. Duis </a:t>
                      </a:r>
                      <a:r>
                        <a:rPr lang="en-GB" sz="1400" b="0" err="1">
                          <a:solidFill>
                            <a:schemeClr val="tx1"/>
                          </a:solidFill>
                        </a:rPr>
                        <a:t>aute</a:t>
                      </a:r>
                      <a:r>
                        <a:rPr lang="en-GB" sz="1400" b="0">
                          <a:solidFill>
                            <a:schemeClr val="tx1"/>
                          </a:solidFill>
                        </a:rPr>
                        <a:t> </a:t>
                      </a:r>
                      <a:r>
                        <a:rPr lang="en-GB" sz="1400" b="0" err="1">
                          <a:solidFill>
                            <a:schemeClr val="tx1"/>
                          </a:solidFill>
                        </a:rPr>
                        <a:t>irure</a:t>
                      </a:r>
                      <a:r>
                        <a:rPr lang="en-GB" sz="1400" b="0">
                          <a:solidFill>
                            <a:schemeClr val="tx1"/>
                          </a:solidFill>
                        </a:rPr>
                        <a:t> </a:t>
                      </a:r>
                      <a:r>
                        <a:rPr lang="en-GB" sz="1400" b="0" err="1">
                          <a:solidFill>
                            <a:schemeClr val="tx1"/>
                          </a:solidFill>
                        </a:rPr>
                        <a:t>dolor</a:t>
                      </a:r>
                      <a:r>
                        <a:rPr lang="en-GB" sz="1400" b="0">
                          <a:solidFill>
                            <a:schemeClr val="tx1"/>
                          </a:solidFill>
                        </a:rPr>
                        <a:t> in </a:t>
                      </a:r>
                      <a:r>
                        <a:rPr lang="en-GB" sz="1400" b="0" err="1">
                          <a:solidFill>
                            <a:schemeClr val="tx1"/>
                          </a:solidFill>
                        </a:rPr>
                        <a:t>reprehenderit</a:t>
                      </a:r>
                      <a:r>
                        <a:rPr lang="en-GB" sz="1400" b="0">
                          <a:solidFill>
                            <a:schemeClr val="tx1"/>
                          </a:solidFill>
                        </a:rPr>
                        <a:t> in </a:t>
                      </a:r>
                      <a:r>
                        <a:rPr lang="en-GB" sz="1400" b="0" err="1">
                          <a:solidFill>
                            <a:schemeClr val="tx1"/>
                          </a:solidFill>
                        </a:rPr>
                        <a:t>voluptate</a:t>
                      </a:r>
                      <a:r>
                        <a:rPr lang="en-GB" sz="1400" b="0">
                          <a:solidFill>
                            <a:schemeClr val="tx1"/>
                          </a:solidFill>
                        </a:rPr>
                        <a:t> </a:t>
                      </a:r>
                      <a:r>
                        <a:rPr lang="en-GB" sz="1400" b="0" err="1">
                          <a:solidFill>
                            <a:schemeClr val="tx1"/>
                          </a:solidFill>
                        </a:rPr>
                        <a:t>velit</a:t>
                      </a:r>
                      <a:r>
                        <a:rPr lang="en-GB" sz="1400" b="0">
                          <a:solidFill>
                            <a:schemeClr val="tx1"/>
                          </a:solidFill>
                        </a:rPr>
                        <a:t> </a:t>
                      </a:r>
                      <a:r>
                        <a:rPr lang="en-GB" sz="1400" b="0" err="1">
                          <a:solidFill>
                            <a:schemeClr val="tx1"/>
                          </a:solidFill>
                        </a:rPr>
                        <a:t>esse</a:t>
                      </a:r>
                      <a:r>
                        <a:rPr lang="en-GB" sz="1400" b="0">
                          <a:solidFill>
                            <a:schemeClr val="tx1"/>
                          </a:solidFill>
                        </a:rPr>
                        <a:t> </a:t>
                      </a:r>
                      <a:r>
                        <a:rPr lang="en-GB" sz="1400" b="0" err="1">
                          <a:solidFill>
                            <a:schemeClr val="tx1"/>
                          </a:solidFill>
                        </a:rPr>
                        <a:t>cillum</a:t>
                      </a:r>
                      <a:r>
                        <a:rPr lang="en-GB" sz="1400" b="0">
                          <a:solidFill>
                            <a:schemeClr val="tx1"/>
                          </a:solidFill>
                        </a:rPr>
                        <a:t> dolore </a:t>
                      </a:r>
                      <a:r>
                        <a:rPr lang="en-GB" sz="1400" b="0" err="1">
                          <a:solidFill>
                            <a:schemeClr val="tx1"/>
                          </a:solidFill>
                        </a:rPr>
                        <a:t>eu</a:t>
                      </a:r>
                      <a:r>
                        <a:rPr lang="en-GB" sz="1400" b="0">
                          <a:solidFill>
                            <a:schemeClr val="tx1"/>
                          </a:solidFill>
                        </a:rPr>
                        <a:t> </a:t>
                      </a:r>
                      <a:r>
                        <a:rPr lang="en-GB" sz="1400" b="0" err="1">
                          <a:solidFill>
                            <a:schemeClr val="tx1"/>
                          </a:solidFill>
                        </a:rPr>
                        <a:t>fugiat</a:t>
                      </a:r>
                      <a:r>
                        <a:rPr lang="en-GB" sz="1400" b="0">
                          <a:solidFill>
                            <a:schemeClr val="tx1"/>
                          </a:solidFill>
                        </a:rPr>
                        <a:t> </a:t>
                      </a:r>
                      <a:r>
                        <a:rPr lang="en-GB" sz="1400" b="0" err="1">
                          <a:solidFill>
                            <a:schemeClr val="tx1"/>
                          </a:solidFill>
                        </a:rPr>
                        <a:t>nulla</a:t>
                      </a:r>
                      <a:r>
                        <a:rPr lang="en-GB" sz="1400" b="0">
                          <a:solidFill>
                            <a:schemeClr val="tx1"/>
                          </a:solidFill>
                        </a:rPr>
                        <a:t> </a:t>
                      </a:r>
                      <a:r>
                        <a:rPr lang="en-GB" sz="1400" b="0" err="1">
                          <a:solidFill>
                            <a:schemeClr val="tx1"/>
                          </a:solidFill>
                        </a:rPr>
                        <a:t>pariatur</a:t>
                      </a:r>
                      <a:r>
                        <a:rPr lang="en-GB" sz="1400" b="0">
                          <a:solidFill>
                            <a:schemeClr val="tx1"/>
                          </a:solidFill>
                        </a:rPr>
                        <a:t>. </a:t>
                      </a:r>
                      <a:r>
                        <a:rPr lang="en-GB" sz="1400" b="0" err="1">
                          <a:solidFill>
                            <a:schemeClr val="tx1"/>
                          </a:solidFill>
                        </a:rPr>
                        <a:t>Excepteur</a:t>
                      </a:r>
                      <a:r>
                        <a:rPr lang="en-GB" sz="1400" b="0">
                          <a:solidFill>
                            <a:schemeClr val="tx1"/>
                          </a:solidFill>
                        </a:rPr>
                        <a:t> </a:t>
                      </a:r>
                      <a:r>
                        <a:rPr lang="en-GB" sz="1400" b="0" err="1">
                          <a:solidFill>
                            <a:schemeClr val="tx1"/>
                          </a:solidFill>
                        </a:rPr>
                        <a:t>sint</a:t>
                      </a:r>
                      <a:r>
                        <a:rPr lang="en-GB" sz="1400" b="0">
                          <a:solidFill>
                            <a:schemeClr val="tx1"/>
                          </a:solidFill>
                        </a:rPr>
                        <a:t> </a:t>
                      </a:r>
                      <a:r>
                        <a:rPr lang="en-GB" sz="1400" b="0" err="1">
                          <a:solidFill>
                            <a:schemeClr val="tx1"/>
                          </a:solidFill>
                        </a:rPr>
                        <a:t>occaecat</a:t>
                      </a:r>
                      <a:r>
                        <a:rPr lang="en-GB" sz="1400" b="0">
                          <a:solidFill>
                            <a:schemeClr val="tx1"/>
                          </a:solidFill>
                        </a:rPr>
                        <a:t> </a:t>
                      </a:r>
                      <a:r>
                        <a:rPr lang="en-GB" sz="1400" b="0" err="1">
                          <a:solidFill>
                            <a:schemeClr val="tx1"/>
                          </a:solidFill>
                        </a:rPr>
                        <a:t>cupidatat</a:t>
                      </a:r>
                      <a:r>
                        <a:rPr lang="en-GB" sz="1400" b="0">
                          <a:solidFill>
                            <a:schemeClr val="tx1"/>
                          </a:solidFill>
                        </a:rPr>
                        <a:t> non </a:t>
                      </a:r>
                      <a:r>
                        <a:rPr lang="en-GB" sz="1400" b="0" err="1">
                          <a:solidFill>
                            <a:schemeClr val="tx1"/>
                          </a:solidFill>
                        </a:rPr>
                        <a:t>proident</a:t>
                      </a:r>
                      <a:r>
                        <a:rPr lang="en-GB" sz="1400" b="0">
                          <a:solidFill>
                            <a:schemeClr val="tx1"/>
                          </a:solidFill>
                        </a:rPr>
                        <a:t>, sunt in culpa qui </a:t>
                      </a:r>
                      <a:r>
                        <a:rPr lang="en-GB" sz="1400" b="0" err="1">
                          <a:solidFill>
                            <a:schemeClr val="tx1"/>
                          </a:solidFill>
                        </a:rPr>
                        <a:t>officia</a:t>
                      </a:r>
                      <a:r>
                        <a:rPr lang="en-GB" sz="1400" b="0">
                          <a:solidFill>
                            <a:schemeClr val="tx1"/>
                          </a:solidFill>
                        </a:rPr>
                        <a:t> </a:t>
                      </a:r>
                      <a:r>
                        <a:rPr lang="en-GB" sz="1400" b="0" err="1">
                          <a:solidFill>
                            <a:schemeClr val="tx1"/>
                          </a:solidFill>
                        </a:rPr>
                        <a:t>deserunt</a:t>
                      </a:r>
                      <a:r>
                        <a:rPr lang="en-GB" sz="1400" b="0">
                          <a:solidFill>
                            <a:schemeClr val="tx1"/>
                          </a:solidFill>
                        </a:rPr>
                        <a:t> </a:t>
                      </a:r>
                      <a:r>
                        <a:rPr lang="en-GB" sz="1400" b="0" err="1">
                          <a:solidFill>
                            <a:schemeClr val="tx1"/>
                          </a:solidFill>
                        </a:rPr>
                        <a:t>mollit</a:t>
                      </a:r>
                      <a:r>
                        <a:rPr lang="en-GB" sz="1400" b="0">
                          <a:solidFill>
                            <a:schemeClr val="tx1"/>
                          </a:solidFill>
                        </a:rPr>
                        <a:t> </a:t>
                      </a:r>
                      <a:r>
                        <a:rPr lang="en-GB" sz="1400" b="0" err="1">
                          <a:solidFill>
                            <a:schemeClr val="tx1"/>
                          </a:solidFill>
                        </a:rPr>
                        <a:t>anim</a:t>
                      </a:r>
                      <a:r>
                        <a:rPr lang="en-GB" sz="1400" b="0">
                          <a:solidFill>
                            <a:schemeClr val="tx1"/>
                          </a:solidFill>
                        </a:rPr>
                        <a:t> id </a:t>
                      </a:r>
                      <a:r>
                        <a:rPr lang="en-GB" sz="1400" b="0" err="1">
                          <a:solidFill>
                            <a:schemeClr val="tx1"/>
                          </a:solidFill>
                        </a:rPr>
                        <a:t>est</a:t>
                      </a:r>
                      <a:r>
                        <a:rPr lang="en-GB" sz="1400" b="0">
                          <a:solidFill>
                            <a:schemeClr val="tx1"/>
                          </a:solidFill>
                        </a:rPr>
                        <a:t> </a:t>
                      </a:r>
                      <a:r>
                        <a:rPr lang="en-GB" sz="1400" b="0" err="1">
                          <a:solidFill>
                            <a:schemeClr val="tx1"/>
                          </a:solidFill>
                        </a:rPr>
                        <a:t>laborum</a:t>
                      </a:r>
                      <a:r>
                        <a:rPr lang="en-GB" sz="1400" b="0">
                          <a:solidFill>
                            <a:schemeClr val="tx1"/>
                          </a:solidFill>
                        </a:rPr>
                        <a:t>.“</a:t>
                      </a:r>
                    </a:p>
                    <a:p>
                      <a:endParaRPr lang="en-GB" sz="1400" b="0">
                        <a:solidFill>
                          <a:schemeClr val="tx1"/>
                        </a:solidFill>
                      </a:endParaRPr>
                    </a:p>
                    <a:p>
                      <a:r>
                        <a:rPr lang="en-GB" sz="1400" b="1">
                          <a:solidFill>
                            <a:schemeClr val="tx1"/>
                          </a:solidFill>
                        </a:rPr>
                        <a:t>Proceedings:</a:t>
                      </a:r>
                    </a:p>
                    <a:p>
                      <a:r>
                        <a:rPr lang="en-GB" sz="1400" b="0">
                          <a:solidFill>
                            <a:schemeClr val="tx1"/>
                          </a:solidFill>
                        </a:rPr>
                        <a:t>"</a:t>
                      </a:r>
                      <a:r>
                        <a:rPr lang="en-GB" sz="1400" b="0" err="1">
                          <a:solidFill>
                            <a:schemeClr val="tx1"/>
                          </a:solidFill>
                        </a:rPr>
                        <a:t>Sed</a:t>
                      </a:r>
                      <a:r>
                        <a:rPr lang="en-GB" sz="1400" b="0">
                          <a:solidFill>
                            <a:schemeClr val="tx1"/>
                          </a:solidFill>
                        </a:rPr>
                        <a:t> </a:t>
                      </a:r>
                      <a:r>
                        <a:rPr lang="en-GB" sz="1400" b="0" err="1">
                          <a:solidFill>
                            <a:schemeClr val="tx1"/>
                          </a:solidFill>
                        </a:rPr>
                        <a:t>ut</a:t>
                      </a:r>
                      <a:r>
                        <a:rPr lang="en-GB" sz="1400" b="0">
                          <a:solidFill>
                            <a:schemeClr val="tx1"/>
                          </a:solidFill>
                        </a:rPr>
                        <a:t> </a:t>
                      </a:r>
                      <a:r>
                        <a:rPr lang="en-GB" sz="1400" b="0" err="1">
                          <a:solidFill>
                            <a:schemeClr val="tx1"/>
                          </a:solidFill>
                        </a:rPr>
                        <a:t>perspiciatis</a:t>
                      </a:r>
                      <a:r>
                        <a:rPr lang="en-GB" sz="1400" b="0">
                          <a:solidFill>
                            <a:schemeClr val="tx1"/>
                          </a:solidFill>
                        </a:rPr>
                        <a:t> </a:t>
                      </a:r>
                      <a:r>
                        <a:rPr lang="en-GB" sz="1400" b="0" err="1">
                          <a:solidFill>
                            <a:schemeClr val="tx1"/>
                          </a:solidFill>
                        </a:rPr>
                        <a:t>unde</a:t>
                      </a:r>
                      <a:r>
                        <a:rPr lang="en-GB" sz="1400" b="0">
                          <a:solidFill>
                            <a:schemeClr val="tx1"/>
                          </a:solidFill>
                        </a:rPr>
                        <a:t> </a:t>
                      </a:r>
                      <a:r>
                        <a:rPr lang="en-GB" sz="1400" b="0" err="1">
                          <a:solidFill>
                            <a:schemeClr val="tx1"/>
                          </a:solidFill>
                        </a:rPr>
                        <a:t>omnis</a:t>
                      </a:r>
                      <a:r>
                        <a:rPr lang="en-GB" sz="1400" b="0">
                          <a:solidFill>
                            <a:schemeClr val="tx1"/>
                          </a:solidFill>
                        </a:rPr>
                        <a:t> </a:t>
                      </a:r>
                      <a:r>
                        <a:rPr lang="en-GB" sz="1400" b="0" err="1">
                          <a:solidFill>
                            <a:schemeClr val="tx1"/>
                          </a:solidFill>
                        </a:rPr>
                        <a:t>iste</a:t>
                      </a:r>
                      <a:r>
                        <a:rPr lang="en-GB" sz="1400" b="0">
                          <a:solidFill>
                            <a:schemeClr val="tx1"/>
                          </a:solidFill>
                        </a:rPr>
                        <a:t> </a:t>
                      </a:r>
                      <a:r>
                        <a:rPr lang="en-GB" sz="1400" b="0" err="1">
                          <a:solidFill>
                            <a:schemeClr val="tx1"/>
                          </a:solidFill>
                        </a:rPr>
                        <a:t>natus</a:t>
                      </a:r>
                      <a:r>
                        <a:rPr lang="en-GB" sz="1400" b="0">
                          <a:solidFill>
                            <a:schemeClr val="tx1"/>
                          </a:solidFill>
                        </a:rPr>
                        <a:t> error sit </a:t>
                      </a:r>
                      <a:r>
                        <a:rPr lang="en-GB" sz="1400" b="0" err="1">
                          <a:solidFill>
                            <a:schemeClr val="tx1"/>
                          </a:solidFill>
                        </a:rPr>
                        <a:t>voluptatem</a:t>
                      </a:r>
                      <a:r>
                        <a:rPr lang="en-GB" sz="1400" b="0">
                          <a:solidFill>
                            <a:schemeClr val="tx1"/>
                          </a:solidFill>
                        </a:rPr>
                        <a:t> </a:t>
                      </a:r>
                      <a:r>
                        <a:rPr lang="en-GB" sz="1400" b="0" err="1">
                          <a:solidFill>
                            <a:schemeClr val="tx1"/>
                          </a:solidFill>
                        </a:rPr>
                        <a:t>accusantium</a:t>
                      </a:r>
                      <a:r>
                        <a:rPr lang="en-GB" sz="1400" b="0">
                          <a:solidFill>
                            <a:schemeClr val="tx1"/>
                          </a:solidFill>
                        </a:rPr>
                        <a:t> </a:t>
                      </a:r>
                      <a:r>
                        <a:rPr lang="en-GB" sz="1400" b="0" err="1">
                          <a:solidFill>
                            <a:schemeClr val="tx1"/>
                          </a:solidFill>
                        </a:rPr>
                        <a:t>doloremque</a:t>
                      </a:r>
                      <a:r>
                        <a:rPr lang="en-GB" sz="1400" b="0">
                          <a:solidFill>
                            <a:schemeClr val="tx1"/>
                          </a:solidFill>
                        </a:rPr>
                        <a:t> </a:t>
                      </a:r>
                      <a:r>
                        <a:rPr lang="en-GB" sz="1400" b="0" err="1">
                          <a:solidFill>
                            <a:schemeClr val="tx1"/>
                          </a:solidFill>
                        </a:rPr>
                        <a:t>laudantium</a:t>
                      </a:r>
                      <a:r>
                        <a:rPr lang="en-GB" sz="1400" b="0">
                          <a:solidFill>
                            <a:schemeClr val="tx1"/>
                          </a:solidFill>
                        </a:rPr>
                        <a:t>, </a:t>
                      </a:r>
                      <a:r>
                        <a:rPr lang="en-GB" sz="1400" b="0" err="1">
                          <a:solidFill>
                            <a:schemeClr val="tx1"/>
                          </a:solidFill>
                        </a:rPr>
                        <a:t>totam</a:t>
                      </a:r>
                      <a:r>
                        <a:rPr lang="en-GB" sz="1400" b="0">
                          <a:solidFill>
                            <a:schemeClr val="tx1"/>
                          </a:solidFill>
                        </a:rPr>
                        <a:t> rem </a:t>
                      </a:r>
                      <a:r>
                        <a:rPr lang="en-GB" sz="1400" b="0" err="1">
                          <a:solidFill>
                            <a:schemeClr val="tx1"/>
                          </a:solidFill>
                        </a:rPr>
                        <a:t>aperiam</a:t>
                      </a:r>
                      <a:r>
                        <a:rPr lang="en-GB" sz="1400" b="0">
                          <a:solidFill>
                            <a:schemeClr val="tx1"/>
                          </a:solidFill>
                        </a:rPr>
                        <a:t>, </a:t>
                      </a:r>
                      <a:r>
                        <a:rPr lang="en-GB" sz="1400" b="0" err="1">
                          <a:solidFill>
                            <a:schemeClr val="tx1"/>
                          </a:solidFill>
                        </a:rPr>
                        <a:t>eaque</a:t>
                      </a:r>
                      <a:r>
                        <a:rPr lang="en-GB" sz="1400" b="0">
                          <a:solidFill>
                            <a:schemeClr val="tx1"/>
                          </a:solidFill>
                        </a:rPr>
                        <a:t> </a:t>
                      </a:r>
                      <a:r>
                        <a:rPr lang="en-GB" sz="1400" b="0" err="1">
                          <a:solidFill>
                            <a:schemeClr val="tx1"/>
                          </a:solidFill>
                        </a:rPr>
                        <a:t>ipsa</a:t>
                      </a:r>
                      <a:r>
                        <a:rPr lang="en-GB" sz="1400" b="0">
                          <a:solidFill>
                            <a:schemeClr val="tx1"/>
                          </a:solidFill>
                        </a:rPr>
                        <a:t> </a:t>
                      </a:r>
                      <a:r>
                        <a:rPr lang="en-GB" sz="1400" b="0" err="1">
                          <a:solidFill>
                            <a:schemeClr val="tx1"/>
                          </a:solidFill>
                        </a:rPr>
                        <a:t>quae</a:t>
                      </a:r>
                      <a:r>
                        <a:rPr lang="en-GB" sz="1400" b="0">
                          <a:solidFill>
                            <a:schemeClr val="tx1"/>
                          </a:solidFill>
                        </a:rPr>
                        <a:t> ab </a:t>
                      </a:r>
                      <a:r>
                        <a:rPr lang="en-GB" sz="1400" b="0" err="1">
                          <a:solidFill>
                            <a:schemeClr val="tx1"/>
                          </a:solidFill>
                        </a:rPr>
                        <a:t>illo</a:t>
                      </a:r>
                      <a:r>
                        <a:rPr lang="en-GB" sz="1400" b="0">
                          <a:solidFill>
                            <a:schemeClr val="tx1"/>
                          </a:solidFill>
                        </a:rPr>
                        <a:t> </a:t>
                      </a:r>
                      <a:r>
                        <a:rPr lang="en-GB" sz="1400" b="0" err="1">
                          <a:solidFill>
                            <a:schemeClr val="tx1"/>
                          </a:solidFill>
                        </a:rPr>
                        <a:t>inventore</a:t>
                      </a:r>
                      <a:r>
                        <a:rPr lang="en-GB" sz="1400" b="0">
                          <a:solidFill>
                            <a:schemeClr val="tx1"/>
                          </a:solidFill>
                        </a:rPr>
                        <a:t> </a:t>
                      </a:r>
                      <a:r>
                        <a:rPr lang="en-GB" sz="1400" b="0" err="1">
                          <a:solidFill>
                            <a:schemeClr val="tx1"/>
                          </a:solidFill>
                        </a:rPr>
                        <a:t>veritatis</a:t>
                      </a:r>
                      <a:r>
                        <a:rPr lang="en-GB" sz="1400" b="0">
                          <a:solidFill>
                            <a:schemeClr val="tx1"/>
                          </a:solidFill>
                        </a:rPr>
                        <a:t> et quasi </a:t>
                      </a:r>
                      <a:r>
                        <a:rPr lang="en-GB" sz="1400" b="0" err="1">
                          <a:solidFill>
                            <a:schemeClr val="tx1"/>
                          </a:solidFill>
                        </a:rPr>
                        <a:t>architecto</a:t>
                      </a:r>
                      <a:r>
                        <a:rPr lang="en-GB" sz="1400" b="0">
                          <a:solidFill>
                            <a:schemeClr val="tx1"/>
                          </a:solidFill>
                        </a:rPr>
                        <a:t> beatae vitae dicta sunt </a:t>
                      </a:r>
                      <a:r>
                        <a:rPr lang="en-GB" sz="1400" b="0" err="1">
                          <a:solidFill>
                            <a:schemeClr val="tx1"/>
                          </a:solidFill>
                        </a:rPr>
                        <a:t>explicabo</a:t>
                      </a:r>
                      <a:r>
                        <a:rPr lang="en-GB" sz="1400" b="0">
                          <a:solidFill>
                            <a:schemeClr val="tx1"/>
                          </a:solidFill>
                        </a:rPr>
                        <a:t>. Nemo </a:t>
                      </a:r>
                      <a:r>
                        <a:rPr lang="en-GB" sz="1400" b="0" err="1">
                          <a:solidFill>
                            <a:schemeClr val="tx1"/>
                          </a:solidFill>
                        </a:rPr>
                        <a:t>enim</a:t>
                      </a:r>
                      <a:r>
                        <a:rPr lang="en-GB" sz="1400" b="0">
                          <a:solidFill>
                            <a:schemeClr val="tx1"/>
                          </a:solidFill>
                        </a:rPr>
                        <a:t> </a:t>
                      </a:r>
                      <a:r>
                        <a:rPr lang="en-GB" sz="1400" b="0" err="1">
                          <a:solidFill>
                            <a:schemeClr val="tx1"/>
                          </a:solidFill>
                        </a:rPr>
                        <a:t>ipsam</a:t>
                      </a:r>
                      <a:r>
                        <a:rPr lang="en-GB" sz="1400" b="0">
                          <a:solidFill>
                            <a:schemeClr val="tx1"/>
                          </a:solidFill>
                        </a:rPr>
                        <a:t> </a:t>
                      </a:r>
                      <a:r>
                        <a:rPr lang="en-GB" sz="1400" b="0" err="1">
                          <a:solidFill>
                            <a:schemeClr val="tx1"/>
                          </a:solidFill>
                        </a:rPr>
                        <a:t>voluptatem</a:t>
                      </a:r>
                      <a:r>
                        <a:rPr lang="en-GB" sz="1400" b="0">
                          <a:solidFill>
                            <a:schemeClr val="tx1"/>
                          </a:solidFill>
                        </a:rPr>
                        <a:t> </a:t>
                      </a:r>
                      <a:r>
                        <a:rPr lang="en-GB" sz="1400" b="0" err="1">
                          <a:solidFill>
                            <a:schemeClr val="tx1"/>
                          </a:solidFill>
                        </a:rPr>
                        <a:t>quia</a:t>
                      </a:r>
                      <a:r>
                        <a:rPr lang="en-GB" sz="1400" b="0">
                          <a:solidFill>
                            <a:schemeClr val="tx1"/>
                          </a:solidFill>
                        </a:rPr>
                        <a:t> </a:t>
                      </a:r>
                      <a:r>
                        <a:rPr lang="en-GB" sz="1400" b="0" err="1">
                          <a:solidFill>
                            <a:schemeClr val="tx1"/>
                          </a:solidFill>
                        </a:rPr>
                        <a:t>voluptas</a:t>
                      </a:r>
                      <a:r>
                        <a:rPr lang="en-GB" sz="1400" b="0">
                          <a:solidFill>
                            <a:schemeClr val="tx1"/>
                          </a:solidFill>
                        </a:rPr>
                        <a:t> sit </a:t>
                      </a:r>
                      <a:r>
                        <a:rPr lang="en-GB" sz="1400" b="0" err="1">
                          <a:solidFill>
                            <a:schemeClr val="tx1"/>
                          </a:solidFill>
                        </a:rPr>
                        <a:t>aspernatur</a:t>
                      </a:r>
                      <a:r>
                        <a:rPr lang="en-GB" sz="1400" b="0">
                          <a:solidFill>
                            <a:schemeClr val="tx1"/>
                          </a:solidFill>
                        </a:rPr>
                        <a:t> </a:t>
                      </a:r>
                      <a:r>
                        <a:rPr lang="en-GB" sz="1400" b="0" err="1">
                          <a:solidFill>
                            <a:schemeClr val="tx1"/>
                          </a:solidFill>
                        </a:rPr>
                        <a:t>aut</a:t>
                      </a:r>
                      <a:r>
                        <a:rPr lang="en-GB" sz="1400" b="0">
                          <a:solidFill>
                            <a:schemeClr val="tx1"/>
                          </a:solidFill>
                        </a:rPr>
                        <a:t> </a:t>
                      </a:r>
                      <a:r>
                        <a:rPr lang="en-GB" sz="1400" b="0" err="1">
                          <a:solidFill>
                            <a:schemeClr val="tx1"/>
                          </a:solidFill>
                        </a:rPr>
                        <a:t>odit</a:t>
                      </a:r>
                      <a:r>
                        <a:rPr lang="en-GB" sz="1400" b="0">
                          <a:solidFill>
                            <a:schemeClr val="tx1"/>
                          </a:solidFill>
                        </a:rPr>
                        <a:t> </a:t>
                      </a:r>
                      <a:r>
                        <a:rPr lang="en-GB" sz="1400" b="0" err="1">
                          <a:solidFill>
                            <a:schemeClr val="tx1"/>
                          </a:solidFill>
                        </a:rPr>
                        <a:t>aut</a:t>
                      </a:r>
                      <a:r>
                        <a:rPr lang="en-GB" sz="1400" b="0">
                          <a:solidFill>
                            <a:schemeClr val="tx1"/>
                          </a:solidFill>
                        </a:rPr>
                        <a:t> fugit, </a:t>
                      </a:r>
                      <a:r>
                        <a:rPr lang="en-GB" sz="1400" b="0" err="1">
                          <a:solidFill>
                            <a:schemeClr val="tx1"/>
                          </a:solidFill>
                        </a:rPr>
                        <a:t>sed</a:t>
                      </a:r>
                      <a:r>
                        <a:rPr lang="en-GB" sz="1400" b="0">
                          <a:solidFill>
                            <a:schemeClr val="tx1"/>
                          </a:solidFill>
                        </a:rPr>
                        <a:t> </a:t>
                      </a:r>
                      <a:r>
                        <a:rPr lang="en-GB" sz="1400" b="0" err="1">
                          <a:solidFill>
                            <a:schemeClr val="tx1"/>
                          </a:solidFill>
                        </a:rPr>
                        <a:t>quia</a:t>
                      </a:r>
                      <a:r>
                        <a:rPr lang="en-GB" sz="1400" b="0">
                          <a:solidFill>
                            <a:schemeClr val="tx1"/>
                          </a:solidFill>
                        </a:rPr>
                        <a:t> </a:t>
                      </a:r>
                      <a:r>
                        <a:rPr lang="en-GB" sz="1400" b="0" err="1">
                          <a:solidFill>
                            <a:schemeClr val="tx1"/>
                          </a:solidFill>
                        </a:rPr>
                        <a:t>consequuntur</a:t>
                      </a:r>
                      <a:r>
                        <a:rPr lang="en-GB" sz="1400" b="0">
                          <a:solidFill>
                            <a:schemeClr val="tx1"/>
                          </a:solidFill>
                        </a:rPr>
                        <a:t> </a:t>
                      </a:r>
                      <a:r>
                        <a:rPr lang="en-GB" sz="1400" b="0" err="1">
                          <a:solidFill>
                            <a:schemeClr val="tx1"/>
                          </a:solidFill>
                        </a:rPr>
                        <a:t>magni</a:t>
                      </a:r>
                      <a:r>
                        <a:rPr lang="en-GB" sz="1400" b="0">
                          <a:solidFill>
                            <a:schemeClr val="tx1"/>
                          </a:solidFill>
                        </a:rPr>
                        <a:t> </a:t>
                      </a:r>
                      <a:r>
                        <a:rPr lang="en-GB" sz="1400" b="0" err="1">
                          <a:solidFill>
                            <a:schemeClr val="tx1"/>
                          </a:solidFill>
                        </a:rPr>
                        <a:t>dolores</a:t>
                      </a:r>
                      <a:r>
                        <a:rPr lang="en-GB" sz="1400" b="0">
                          <a:solidFill>
                            <a:schemeClr val="tx1"/>
                          </a:solidFill>
                        </a:rPr>
                        <a:t> </a:t>
                      </a:r>
                      <a:r>
                        <a:rPr lang="en-GB" sz="1400" b="0" err="1">
                          <a:solidFill>
                            <a:schemeClr val="tx1"/>
                          </a:solidFill>
                        </a:rPr>
                        <a:t>eos</a:t>
                      </a:r>
                      <a:r>
                        <a:rPr lang="en-GB" sz="1400" b="0">
                          <a:solidFill>
                            <a:schemeClr val="tx1"/>
                          </a:solidFill>
                        </a:rPr>
                        <a:t> qui </a:t>
                      </a:r>
                      <a:r>
                        <a:rPr lang="en-GB" sz="1400" b="0" err="1">
                          <a:solidFill>
                            <a:schemeClr val="tx1"/>
                          </a:solidFill>
                        </a:rPr>
                        <a:t>ratione</a:t>
                      </a:r>
                      <a:r>
                        <a:rPr lang="en-GB" sz="1400" b="0">
                          <a:solidFill>
                            <a:schemeClr val="tx1"/>
                          </a:solidFill>
                        </a:rPr>
                        <a:t> </a:t>
                      </a:r>
                      <a:r>
                        <a:rPr lang="en-GB" sz="1400" b="0" err="1">
                          <a:solidFill>
                            <a:schemeClr val="tx1"/>
                          </a:solidFill>
                        </a:rPr>
                        <a:t>voluptatem</a:t>
                      </a:r>
                      <a:r>
                        <a:rPr lang="en-GB" sz="1400" b="0">
                          <a:solidFill>
                            <a:schemeClr val="tx1"/>
                          </a:solidFill>
                        </a:rPr>
                        <a:t> </a:t>
                      </a:r>
                      <a:r>
                        <a:rPr lang="en-GB" sz="1400" b="0" err="1">
                          <a:solidFill>
                            <a:schemeClr val="tx1"/>
                          </a:solidFill>
                        </a:rPr>
                        <a:t>sequi</a:t>
                      </a:r>
                      <a:r>
                        <a:rPr lang="en-GB" sz="1400" b="0">
                          <a:solidFill>
                            <a:schemeClr val="tx1"/>
                          </a:solidFill>
                        </a:rPr>
                        <a:t> </a:t>
                      </a:r>
                      <a:r>
                        <a:rPr lang="en-GB" sz="1400" b="0" err="1">
                          <a:solidFill>
                            <a:schemeClr val="tx1"/>
                          </a:solidFill>
                        </a:rPr>
                        <a:t>nesciunt</a:t>
                      </a:r>
                      <a:r>
                        <a:rPr lang="en-GB" sz="1400" b="0">
                          <a:solidFill>
                            <a:schemeClr val="tx1"/>
                          </a:solidFill>
                        </a:rPr>
                        <a:t>. </a:t>
                      </a:r>
                      <a:endParaRPr lang="en-GB" sz="1200" b="0">
                        <a:solidFill>
                          <a:schemeClr val="tx1"/>
                        </a:solidFill>
                      </a:endParaRPr>
                    </a:p>
                  </a:txBody>
                  <a:tcPr>
                    <a:noFill/>
                  </a:tcPr>
                </a:tc>
                <a:extLst>
                  <a:ext uri="{0D108BD9-81ED-4DB2-BD59-A6C34878D82A}">
                    <a16:rowId xmlns:a16="http://schemas.microsoft.com/office/drawing/2014/main" val="216268200"/>
                  </a:ext>
                </a:extLst>
              </a:tr>
            </a:tbl>
          </a:graphicData>
        </a:graphic>
      </p:graphicFrame>
      <p:sp>
        <p:nvSpPr>
          <p:cNvPr id="9" name="TextBox 8">
            <a:extLst>
              <a:ext uri="{FF2B5EF4-FFF2-40B4-BE49-F238E27FC236}">
                <a16:creationId xmlns:a16="http://schemas.microsoft.com/office/drawing/2014/main" id="{A828EB3F-84A5-45B4-8D56-A573698F7EF4}"/>
              </a:ext>
            </a:extLst>
          </p:cNvPr>
          <p:cNvSpPr txBox="1"/>
          <p:nvPr/>
        </p:nvSpPr>
        <p:spPr>
          <a:xfrm>
            <a:off x="5278341" y="1249849"/>
            <a:ext cx="2902226" cy="369332"/>
          </a:xfrm>
          <a:prstGeom prst="rect">
            <a:avLst/>
          </a:prstGeom>
          <a:noFill/>
        </p:spPr>
        <p:txBody>
          <a:bodyPr wrap="square" rtlCol="0">
            <a:spAutoFit/>
          </a:bodyPr>
          <a:lstStyle/>
          <a:p>
            <a:r>
              <a:rPr lang="en-GB" b="1">
                <a:latin typeface="Arial" panose="020B0604020202020204" pitchFamily="34" charset="0"/>
                <a:cs typeface="Arial" panose="020B0604020202020204" pitchFamily="34" charset="0"/>
              </a:rPr>
              <a:t>CASE INFORMATION </a:t>
            </a:r>
            <a:endParaRPr lang="en-GB">
              <a:latin typeface="Arial" panose="020B0604020202020204" pitchFamily="34" charset="0"/>
              <a:cs typeface="Arial" panose="020B0604020202020204" pitchFamily="34" charset="0"/>
            </a:endParaRPr>
          </a:p>
        </p:txBody>
      </p:sp>
      <p:sp>
        <p:nvSpPr>
          <p:cNvPr id="12" name="TextBox 5">
            <a:extLst>
              <a:ext uri="{FF2B5EF4-FFF2-40B4-BE49-F238E27FC236}">
                <a16:creationId xmlns:a16="http://schemas.microsoft.com/office/drawing/2014/main" id="{7AE4BA6F-1322-4B72-8C02-31088468F1F2}"/>
              </a:ext>
            </a:extLst>
          </p:cNvPr>
          <p:cNvSpPr txBox="1"/>
          <p:nvPr/>
        </p:nvSpPr>
        <p:spPr>
          <a:xfrm>
            <a:off x="648000" y="4680167"/>
            <a:ext cx="4299557" cy="1200329"/>
          </a:xfrm>
          <a:prstGeom prst="rect">
            <a:avLst/>
          </a:prstGeom>
          <a:solidFill>
            <a:srgbClr val="DDDEEA"/>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a:latin typeface="Arial" panose="020B0604020202020204" pitchFamily="34" charset="0"/>
                <a:cs typeface="Arial" panose="020B0604020202020204" pitchFamily="34" charset="0"/>
              </a:rPr>
              <a:t>Please note:</a:t>
            </a:r>
          </a:p>
          <a:p>
            <a:pPr marL="285750" indent="-285750">
              <a:buFont typeface="Arial" panose="020B0604020202020204" pitchFamily="34" charset="0"/>
              <a:buChar char="•"/>
            </a:pPr>
            <a:r>
              <a:rPr lang="en-GB">
                <a:latin typeface="Arial" panose="020B0604020202020204" pitchFamily="34" charset="0"/>
                <a:cs typeface="Arial" panose="020B0604020202020204" pitchFamily="34" charset="0"/>
              </a:rPr>
              <a:t>Extracts of court orders are not required if the order can be provided</a:t>
            </a:r>
          </a:p>
          <a:p>
            <a:endParaRPr lang="en-US"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6808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30EE4-50A3-4D0F-981D-9F899700AC50}"/>
              </a:ext>
            </a:extLst>
          </p:cNvPr>
          <p:cNvSpPr>
            <a:spLocks noGrp="1"/>
          </p:cNvSpPr>
          <p:nvPr>
            <p:ph type="title"/>
          </p:nvPr>
        </p:nvSpPr>
        <p:spPr/>
        <p:txBody>
          <a:bodyPr/>
          <a:lstStyle/>
          <a:p>
            <a:r>
              <a:rPr lang="en-GB">
                <a:ea typeface="+mj-lt"/>
                <a:cs typeface="+mj-lt"/>
              </a:rPr>
              <a:t>Fully costed case plan submission </a:t>
            </a:r>
            <a:r>
              <a:rPr lang="en-US">
                <a:ea typeface="+mj-lt"/>
                <a:cs typeface="+mj-lt"/>
              </a:rPr>
              <a:t>: Summary of hearings</a:t>
            </a:r>
            <a:endParaRPr lang="en-US"/>
          </a:p>
        </p:txBody>
      </p:sp>
      <p:sp>
        <p:nvSpPr>
          <p:cNvPr id="9" name="Rectangle 8">
            <a:extLst>
              <a:ext uri="{FF2B5EF4-FFF2-40B4-BE49-F238E27FC236}">
                <a16:creationId xmlns:a16="http://schemas.microsoft.com/office/drawing/2014/main" id="{648553FA-3861-4ABD-9DA5-ABF1C4665A46}"/>
              </a:ext>
            </a:extLst>
          </p:cNvPr>
          <p:cNvSpPr/>
          <p:nvPr/>
        </p:nvSpPr>
        <p:spPr>
          <a:xfrm>
            <a:off x="647999" y="1882991"/>
            <a:ext cx="4021972" cy="2031325"/>
          </a:xfrm>
          <a:prstGeom prst="rect">
            <a:avLst/>
          </a:prstGeom>
        </p:spPr>
        <p:txBody>
          <a:bodyPr wrap="square" lIns="91440" tIns="45720" rIns="91440" bIns="45720" anchor="t">
            <a:spAutoFit/>
          </a:bodyPr>
          <a:lstStyle/>
          <a:p>
            <a:r>
              <a:rPr lang="en-GB" b="1">
                <a:latin typeface="Arial"/>
                <a:cs typeface="Arial"/>
              </a:rPr>
              <a:t>Schedule of pre-contract hearings and meetings:</a:t>
            </a:r>
          </a:p>
          <a:p>
            <a:endParaRPr lang="en-GB" b="1">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a:latin typeface="Arial"/>
                <a:cs typeface="Arial"/>
              </a:rPr>
              <a:t>The schedule</a:t>
            </a:r>
            <a:r>
              <a:rPr lang="en-GB" b="1">
                <a:latin typeface="Arial"/>
                <a:cs typeface="Arial"/>
              </a:rPr>
              <a:t> </a:t>
            </a:r>
            <a:r>
              <a:rPr lang="en-GB">
                <a:latin typeface="Arial"/>
                <a:cs typeface="Arial"/>
              </a:rPr>
              <a:t>will detail:</a:t>
            </a:r>
          </a:p>
          <a:p>
            <a:pPr marL="742950" lvl="1" indent="-285750">
              <a:buFont typeface="Arial" panose="020B0604020202020204" pitchFamily="34" charset="0"/>
              <a:buChar char="•"/>
            </a:pPr>
            <a:r>
              <a:rPr lang="en-GB">
                <a:latin typeface="Arial"/>
                <a:cs typeface="Arial"/>
              </a:rPr>
              <a:t>The date and type of hearing</a:t>
            </a:r>
          </a:p>
          <a:p>
            <a:pPr marL="742950" lvl="1" indent="-285750">
              <a:buFont typeface="Arial" panose="020B0604020202020204" pitchFamily="34" charset="0"/>
              <a:buChar char="•"/>
            </a:pPr>
            <a:r>
              <a:rPr lang="en-GB">
                <a:latin typeface="Arial"/>
                <a:cs typeface="Arial"/>
              </a:rPr>
              <a:t>Date of advocates meeting</a:t>
            </a:r>
          </a:p>
          <a:p>
            <a:pPr lvl="1"/>
            <a:endParaRPr lang="en-GB">
              <a:latin typeface="Arial" panose="020B0604020202020204" pitchFamily="34" charset="0"/>
              <a:cs typeface="Arial" panose="020B0604020202020204" pitchFamily="34" charset="0"/>
            </a:endParaRPr>
          </a:p>
        </p:txBody>
      </p:sp>
      <p:sp>
        <p:nvSpPr>
          <p:cNvPr id="11" name="TextBox 5">
            <a:extLst>
              <a:ext uri="{FF2B5EF4-FFF2-40B4-BE49-F238E27FC236}">
                <a16:creationId xmlns:a16="http://schemas.microsoft.com/office/drawing/2014/main" id="{743FD3CC-60DB-4D62-BA84-9EB37028A654}"/>
              </a:ext>
            </a:extLst>
          </p:cNvPr>
          <p:cNvSpPr txBox="1"/>
          <p:nvPr/>
        </p:nvSpPr>
        <p:spPr>
          <a:xfrm>
            <a:off x="647998" y="4259541"/>
            <a:ext cx="4021973" cy="1200329"/>
          </a:xfrm>
          <a:prstGeom prst="rect">
            <a:avLst/>
          </a:prstGeom>
          <a:solidFill>
            <a:srgbClr val="DDDEEA"/>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a:latin typeface="Arial" panose="020B0604020202020204" pitchFamily="34" charset="0"/>
                <a:cs typeface="Arial" panose="020B0604020202020204" pitchFamily="34" charset="0"/>
              </a:rPr>
              <a:t>Please note:</a:t>
            </a:r>
          </a:p>
          <a:p>
            <a:pPr marL="285750" indent="-285750">
              <a:buFont typeface="Arial" panose="020B0604020202020204" pitchFamily="34" charset="0"/>
              <a:buChar char="•"/>
            </a:pPr>
            <a:r>
              <a:rPr lang="en-GB">
                <a:latin typeface="Arial" panose="020B0604020202020204" pitchFamily="34" charset="0"/>
                <a:cs typeface="Arial" panose="020B0604020202020204" pitchFamily="34" charset="0"/>
              </a:rPr>
              <a:t>This is to be included in </a:t>
            </a:r>
            <a:r>
              <a:rPr lang="en-GB" b="1">
                <a:latin typeface="Arial" panose="020B0604020202020204" pitchFamily="34" charset="0"/>
                <a:cs typeface="Arial" panose="020B0604020202020204" pitchFamily="34" charset="0"/>
              </a:rPr>
              <a:t>Section A</a:t>
            </a:r>
            <a:r>
              <a:rPr lang="en-GB">
                <a:latin typeface="Arial" panose="020B0604020202020204" pitchFamily="34" charset="0"/>
                <a:cs typeface="Arial" panose="020B0604020202020204" pitchFamily="34" charset="0"/>
              </a:rPr>
              <a:t> of the case plan</a:t>
            </a:r>
          </a:p>
          <a:p>
            <a:endParaRPr lang="en-US" b="1">
              <a:latin typeface="Arial" panose="020B0604020202020204" pitchFamily="34" charset="0"/>
              <a:cs typeface="Arial" panose="020B0604020202020204" pitchFamily="34" charset="0"/>
            </a:endParaRPr>
          </a:p>
        </p:txBody>
      </p:sp>
      <p:sp>
        <p:nvSpPr>
          <p:cNvPr id="10" name="Footer Placeholder 1">
            <a:extLst>
              <a:ext uri="{FF2B5EF4-FFF2-40B4-BE49-F238E27FC236}">
                <a16:creationId xmlns:a16="http://schemas.microsoft.com/office/drawing/2014/main" id="{87648685-1D06-4867-9F91-050D942E7FE6}"/>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lstStyle/>
          <a:p>
            <a:r>
              <a:rPr lang="en-GB"/>
              <a:t>Working with others to achieve excellence in the delivery of  legal aid  </a:t>
            </a:r>
          </a:p>
        </p:txBody>
      </p:sp>
      <p:pic>
        <p:nvPicPr>
          <p:cNvPr id="7" name="Picture 6" descr="Table of hearings and advocates meetings">
            <a:extLst>
              <a:ext uri="{FF2B5EF4-FFF2-40B4-BE49-F238E27FC236}">
                <a16:creationId xmlns:a16="http://schemas.microsoft.com/office/drawing/2014/main" id="{9FBF6AD9-F927-4D2C-A8AB-E4C1FE34627E}"/>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3761" y="1868585"/>
            <a:ext cx="6315956" cy="3620005"/>
          </a:xfrm>
          <a:prstGeom prst="rect">
            <a:avLst/>
          </a:prstGeom>
          <a:ln w="12700">
            <a:solidFill>
              <a:schemeClr val="tx1"/>
            </a:solidFill>
          </a:ln>
        </p:spPr>
      </p:pic>
      <p:sp>
        <p:nvSpPr>
          <p:cNvPr id="6" name="Slide Number Placeholder 5">
            <a:extLst>
              <a:ext uri="{FF2B5EF4-FFF2-40B4-BE49-F238E27FC236}">
                <a16:creationId xmlns:a16="http://schemas.microsoft.com/office/drawing/2014/main" id="{ABD1EE07-4FF9-42A8-BF8B-54D58F35D17B}"/>
              </a:ext>
            </a:extLst>
          </p:cNvPr>
          <p:cNvSpPr>
            <a:spLocks noGrp="1"/>
          </p:cNvSpPr>
          <p:nvPr>
            <p:ph type="sldNum" sz="quarter" idx="12"/>
          </p:nvPr>
        </p:nvSpPr>
        <p:spPr/>
        <p:txBody>
          <a:bodyPr/>
          <a:lstStyle/>
          <a:p>
            <a:fld id="{9A8223AF-F2F5-41F7-A71C-81CE492BCB88}" type="slidenum">
              <a:rPr lang="en-GB" smtClean="0"/>
              <a:pPr/>
              <a:t>13</a:t>
            </a:fld>
            <a:endParaRPr lang="en-GB"/>
          </a:p>
        </p:txBody>
      </p:sp>
    </p:spTree>
    <p:extLst>
      <p:ext uri="{BB962C8B-B14F-4D97-AF65-F5344CB8AC3E}">
        <p14:creationId xmlns:p14="http://schemas.microsoft.com/office/powerpoint/2010/main" val="1755542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4B8E0E8-9768-456E-B1E6-C9125E6135CD}"/>
              </a:ext>
            </a:extLst>
          </p:cNvPr>
          <p:cNvSpPr>
            <a:spLocks noGrp="1"/>
          </p:cNvSpPr>
          <p:nvPr>
            <p:ph type="title"/>
          </p:nvPr>
        </p:nvSpPr>
        <p:spPr/>
        <p:txBody>
          <a:bodyPr/>
          <a:lstStyle/>
          <a:p>
            <a:r>
              <a:rPr lang="en-GB">
                <a:ea typeface="+mj-lt"/>
                <a:cs typeface="+mj-lt"/>
              </a:rPr>
              <a:t>Fully costed case plan submission </a:t>
            </a:r>
            <a:r>
              <a:rPr lang="en-US">
                <a:ea typeface="+mj-lt"/>
                <a:cs typeface="+mj-lt"/>
              </a:rPr>
              <a:t>: Other case information</a:t>
            </a:r>
            <a:endParaRPr lang="en-US"/>
          </a:p>
        </p:txBody>
      </p:sp>
      <p:sp>
        <p:nvSpPr>
          <p:cNvPr id="9" name="Rectangle 8">
            <a:extLst>
              <a:ext uri="{FF2B5EF4-FFF2-40B4-BE49-F238E27FC236}">
                <a16:creationId xmlns:a16="http://schemas.microsoft.com/office/drawing/2014/main" id="{711D3DE7-C56D-4E4B-9307-926A88DD79D1}"/>
              </a:ext>
            </a:extLst>
          </p:cNvPr>
          <p:cNvSpPr/>
          <p:nvPr/>
        </p:nvSpPr>
        <p:spPr>
          <a:xfrm>
            <a:off x="648000" y="1781771"/>
            <a:ext cx="5254170" cy="1754326"/>
          </a:xfrm>
          <a:prstGeom prst="rect">
            <a:avLst/>
          </a:prstGeom>
        </p:spPr>
        <p:txBody>
          <a:bodyPr wrap="square">
            <a:spAutoFit/>
          </a:bodyPr>
          <a:lstStyle/>
          <a:p>
            <a:r>
              <a:rPr lang="en-GB" b="1">
                <a:latin typeface="Arial" panose="020B0604020202020204" pitchFamily="34" charset="0"/>
                <a:cs typeface="Arial" panose="020B0604020202020204" pitchFamily="34" charset="0"/>
              </a:rPr>
              <a:t>Case Information:</a:t>
            </a:r>
          </a:p>
          <a:p>
            <a:endParaRPr lang="en-GB" b="1">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a:latin typeface="Arial" panose="020B0604020202020204" pitchFamily="34" charset="0"/>
                <a:cs typeface="Arial" panose="020B0604020202020204" pitchFamily="34" charset="0"/>
              </a:rPr>
              <a:t>State the desired outcome for the client</a:t>
            </a:r>
          </a:p>
          <a:p>
            <a:pPr marL="342900" indent="-342900">
              <a:buFont typeface="Arial" panose="020B0604020202020204" pitchFamily="34" charset="0"/>
              <a:buChar char="•"/>
            </a:pPr>
            <a:r>
              <a:rPr lang="en-GB">
                <a:latin typeface="Arial" panose="020B0604020202020204" pitchFamily="34" charset="0"/>
                <a:cs typeface="Arial" panose="020B0604020202020204" pitchFamily="34" charset="0"/>
              </a:rPr>
              <a:t>State the favourable / unfavourable facts of the case</a:t>
            </a:r>
            <a:r>
              <a:rPr lang="en-GB"/>
              <a:t> </a:t>
            </a:r>
          </a:p>
          <a:p>
            <a:pPr marL="342900" indent="-342900">
              <a:buFont typeface="Arial" panose="020B0604020202020204" pitchFamily="34" charset="0"/>
              <a:buChar char="•"/>
            </a:pPr>
            <a:r>
              <a:rPr lang="en-GB">
                <a:latin typeface="Arial" panose="020B0604020202020204" pitchFamily="34" charset="0"/>
                <a:cs typeface="Arial" panose="020B0604020202020204" pitchFamily="34" charset="0"/>
              </a:rPr>
              <a:t>Please and any case theory if relevant</a:t>
            </a:r>
          </a:p>
        </p:txBody>
      </p:sp>
      <p:sp>
        <p:nvSpPr>
          <p:cNvPr id="10" name="TextBox 5">
            <a:extLst>
              <a:ext uri="{FF2B5EF4-FFF2-40B4-BE49-F238E27FC236}">
                <a16:creationId xmlns:a16="http://schemas.microsoft.com/office/drawing/2014/main" id="{A55FAE39-AA98-43A7-99B7-67F50264FFD6}"/>
              </a:ext>
            </a:extLst>
          </p:cNvPr>
          <p:cNvSpPr txBox="1"/>
          <p:nvPr/>
        </p:nvSpPr>
        <p:spPr>
          <a:xfrm>
            <a:off x="648000" y="4291501"/>
            <a:ext cx="5128687" cy="1754326"/>
          </a:xfrm>
          <a:prstGeom prst="rect">
            <a:avLst/>
          </a:prstGeom>
          <a:solidFill>
            <a:srgbClr val="DDDEEA"/>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a:t>Please note:</a:t>
            </a:r>
          </a:p>
          <a:p>
            <a:endParaRPr lang="en-US" b="1"/>
          </a:p>
          <a:p>
            <a:pPr marL="285750" indent="-285750">
              <a:buFont typeface="Arial" panose="020B0604020202020204" pitchFamily="34" charset="0"/>
              <a:buChar char="•"/>
            </a:pPr>
            <a:r>
              <a:rPr lang="en-GB" altLang="en-US">
                <a:latin typeface="Arial"/>
                <a:cs typeface="Arial"/>
              </a:rPr>
              <a:t>Funding code </a:t>
            </a:r>
            <a:r>
              <a:rPr lang="en-GB"/>
              <a:t>not required in public law Children Act proceedings but to be completed in full in private law and money cases: Please state current level of scope.</a:t>
            </a:r>
            <a:endParaRPr lang="en-GB">
              <a:cs typeface="Arial"/>
            </a:endParaRPr>
          </a:p>
        </p:txBody>
      </p:sp>
      <p:sp>
        <p:nvSpPr>
          <p:cNvPr id="11" name="Footer Placeholder 1">
            <a:extLst>
              <a:ext uri="{FF2B5EF4-FFF2-40B4-BE49-F238E27FC236}">
                <a16:creationId xmlns:a16="http://schemas.microsoft.com/office/drawing/2014/main" id="{BB383BDD-54C5-4821-8B53-AA15B806A843}"/>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lstStyle/>
          <a:p>
            <a:r>
              <a:rPr lang="en-GB"/>
              <a:t>Working with others to achieve excellence in the delivery of  legal aid  </a:t>
            </a:r>
          </a:p>
        </p:txBody>
      </p:sp>
      <p:grpSp>
        <p:nvGrpSpPr>
          <p:cNvPr id="3" name="Group 2" descr="Info for other case information">
            <a:extLst>
              <a:ext uri="{FF2B5EF4-FFF2-40B4-BE49-F238E27FC236}">
                <a16:creationId xmlns:a16="http://schemas.microsoft.com/office/drawing/2014/main" id="{599743F1-BA7A-4925-B0AB-B3AB2D2F3567}"/>
              </a:ext>
            </a:extLst>
          </p:cNvPr>
          <p:cNvGrpSpPr/>
          <p:nvPr/>
        </p:nvGrpSpPr>
        <p:grpSpPr>
          <a:xfrm>
            <a:off x="6645729" y="2122714"/>
            <a:ext cx="4725471" cy="2661557"/>
            <a:chOff x="6645729" y="2122714"/>
            <a:chExt cx="4725471" cy="2661557"/>
          </a:xfrm>
        </p:grpSpPr>
        <p:sp>
          <p:nvSpPr>
            <p:cNvPr id="2" name="Rectangle 1">
              <a:extLst>
                <a:ext uri="{FF2B5EF4-FFF2-40B4-BE49-F238E27FC236}">
                  <a16:creationId xmlns:a16="http://schemas.microsoft.com/office/drawing/2014/main" id="{4FC91533-A405-4CFD-8FAD-D57C307D82B5}"/>
                </a:ext>
              </a:extLst>
            </p:cNvPr>
            <p:cNvSpPr/>
            <p:nvPr/>
          </p:nvSpPr>
          <p:spPr>
            <a:xfrm>
              <a:off x="6645729" y="2122714"/>
              <a:ext cx="4725471" cy="2661557"/>
            </a:xfrm>
            <a:prstGeom prst="rect">
              <a:avLst/>
            </a:prstGeom>
            <a:solidFill>
              <a:srgbClr val="575C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4BFB11A3-EC0E-40F1-B40F-3D60F186C4B3}"/>
                </a:ext>
              </a:extLst>
            </p:cNvPr>
            <p:cNvSpPr txBox="1"/>
            <p:nvPr/>
          </p:nvSpPr>
          <p:spPr>
            <a:xfrm>
              <a:off x="7063975" y="2690336"/>
              <a:ext cx="3888978" cy="1477328"/>
            </a:xfrm>
            <a:prstGeom prst="rect">
              <a:avLst/>
            </a:prstGeom>
            <a:noFill/>
          </p:spPr>
          <p:txBody>
            <a:bodyPr wrap="square" rtlCol="0">
              <a:spAutoFit/>
            </a:bodyPr>
            <a:lstStyle/>
            <a:p>
              <a:r>
                <a:rPr lang="en-GB" b="1">
                  <a:solidFill>
                    <a:schemeClr val="bg1"/>
                  </a:solidFill>
                </a:rPr>
                <a:t>B. Objectives </a:t>
              </a:r>
            </a:p>
            <a:p>
              <a:r>
                <a:rPr lang="en-GB">
                  <a:solidFill>
                    <a:schemeClr val="bg1"/>
                  </a:solidFill>
                </a:rPr>
                <a:t> </a:t>
              </a:r>
            </a:p>
            <a:p>
              <a:r>
                <a:rPr lang="en-GB" b="1">
                  <a:solidFill>
                    <a:schemeClr val="bg1"/>
                  </a:solidFill>
                </a:rPr>
                <a:t>C. Case Analysis </a:t>
              </a:r>
            </a:p>
            <a:p>
              <a:r>
                <a:rPr lang="en-GB" i="1">
                  <a:solidFill>
                    <a:schemeClr val="bg1"/>
                  </a:solidFill>
                </a:rPr>
                <a:t>  </a:t>
              </a:r>
            </a:p>
            <a:p>
              <a:r>
                <a:rPr lang="en-GB" b="1">
                  <a:solidFill>
                    <a:schemeClr val="bg1"/>
                  </a:solidFill>
                </a:rPr>
                <a:t>D. Funding Code Assessment </a:t>
              </a:r>
              <a:endParaRPr lang="en-GB">
                <a:solidFill>
                  <a:schemeClr val="bg1"/>
                </a:solidFill>
              </a:endParaRPr>
            </a:p>
          </p:txBody>
        </p:sp>
      </p:grpSp>
      <p:sp>
        <p:nvSpPr>
          <p:cNvPr id="4" name="Slide Number Placeholder 3">
            <a:extLst>
              <a:ext uri="{FF2B5EF4-FFF2-40B4-BE49-F238E27FC236}">
                <a16:creationId xmlns:a16="http://schemas.microsoft.com/office/drawing/2014/main" id="{DFC17392-9DD7-4F82-B8A2-7C4DAFE0FB2A}"/>
              </a:ext>
            </a:extLst>
          </p:cNvPr>
          <p:cNvSpPr>
            <a:spLocks noGrp="1"/>
          </p:cNvSpPr>
          <p:nvPr>
            <p:ph type="sldNum" sz="quarter" idx="12"/>
          </p:nvPr>
        </p:nvSpPr>
        <p:spPr/>
        <p:txBody>
          <a:bodyPr/>
          <a:lstStyle/>
          <a:p>
            <a:fld id="{9A8223AF-F2F5-41F7-A71C-81CE492BCB88}" type="slidenum">
              <a:rPr lang="en-GB" smtClean="0"/>
              <a:pPr/>
              <a:t>14</a:t>
            </a:fld>
            <a:endParaRPr lang="en-GB"/>
          </a:p>
        </p:txBody>
      </p:sp>
    </p:spTree>
    <p:extLst>
      <p:ext uri="{BB962C8B-B14F-4D97-AF65-F5344CB8AC3E}">
        <p14:creationId xmlns:p14="http://schemas.microsoft.com/office/powerpoint/2010/main" val="21417053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68D8C-3106-4FC2-A10C-8468B7412EA3}"/>
              </a:ext>
            </a:extLst>
          </p:cNvPr>
          <p:cNvSpPr>
            <a:spLocks noGrp="1"/>
          </p:cNvSpPr>
          <p:nvPr>
            <p:ph type="title"/>
          </p:nvPr>
        </p:nvSpPr>
        <p:spPr/>
        <p:txBody>
          <a:bodyPr/>
          <a:lstStyle/>
          <a:p>
            <a:r>
              <a:rPr lang="en-GB">
                <a:ea typeface="+mj-lt"/>
                <a:cs typeface="+mj-lt"/>
              </a:rPr>
              <a:t>Fully costed case plan submission </a:t>
            </a:r>
            <a:r>
              <a:rPr lang="en-US">
                <a:ea typeface="+mj-lt"/>
                <a:cs typeface="+mj-lt"/>
              </a:rPr>
              <a:t>: Enhancement</a:t>
            </a:r>
            <a:endParaRPr lang="en-US"/>
          </a:p>
        </p:txBody>
      </p:sp>
      <p:sp>
        <p:nvSpPr>
          <p:cNvPr id="4" name="Content Placeholder 3">
            <a:extLst>
              <a:ext uri="{FF2B5EF4-FFF2-40B4-BE49-F238E27FC236}">
                <a16:creationId xmlns:a16="http://schemas.microsoft.com/office/drawing/2014/main" id="{9AADDDA2-8145-48E2-9C90-E4632D5B6199}"/>
              </a:ext>
            </a:extLst>
          </p:cNvPr>
          <p:cNvSpPr>
            <a:spLocks noGrp="1"/>
          </p:cNvSpPr>
          <p:nvPr>
            <p:ph sz="half" idx="2"/>
          </p:nvPr>
        </p:nvSpPr>
        <p:spPr>
          <a:xfrm>
            <a:off x="647999" y="1411732"/>
            <a:ext cx="3972987" cy="3325758"/>
          </a:xfrm>
        </p:spPr>
        <p:txBody>
          <a:bodyPr>
            <a:normAutofit lnSpcReduction="10000"/>
          </a:bodyPr>
          <a:lstStyle/>
          <a:p>
            <a:r>
              <a:rPr lang="en-GB" sz="1800">
                <a:latin typeface="Arial" panose="020B0604020202020204" pitchFamily="34" charset="0"/>
                <a:cs typeface="Arial" panose="020B0604020202020204" pitchFamily="34" charset="0"/>
              </a:rPr>
              <a:t>Enhancement:</a:t>
            </a:r>
          </a:p>
          <a:p>
            <a:pPr marL="285750" indent="-285750">
              <a:buFont typeface="Arial" panose="020B0604020202020204" pitchFamily="34" charset="0"/>
              <a:buChar char="•"/>
            </a:pPr>
            <a:r>
              <a:rPr lang="en-GB" sz="1800" b="0">
                <a:latin typeface="Arial" panose="020B0604020202020204" pitchFamily="34" charset="0"/>
                <a:cs typeface="Arial" panose="020B0604020202020204" pitchFamily="34" charset="0"/>
              </a:rPr>
              <a:t>Please use section A for details of enhancement </a:t>
            </a:r>
          </a:p>
          <a:p>
            <a:pPr marL="285750" indent="-285750">
              <a:buFont typeface="Arial" panose="020B0604020202020204" pitchFamily="34" charset="0"/>
              <a:buChar char="•"/>
            </a:pPr>
            <a:r>
              <a:rPr lang="en-GB" sz="1800" b="0">
                <a:latin typeface="Arial" panose="020B0604020202020204" pitchFamily="34" charset="0"/>
                <a:cs typeface="Arial" panose="020B0604020202020204" pitchFamily="34" charset="0"/>
              </a:rPr>
              <a:t>Please state threshold test the enhancement meets </a:t>
            </a:r>
          </a:p>
          <a:p>
            <a:pPr marL="285750" indent="-285750">
              <a:buFont typeface="Arial" panose="020B0604020202020204" pitchFamily="34" charset="0"/>
              <a:buChar char="•"/>
            </a:pPr>
            <a:r>
              <a:rPr lang="en-GB" sz="1800" b="0">
                <a:latin typeface="Arial" panose="020B0604020202020204" pitchFamily="34" charset="0"/>
                <a:cs typeface="Arial" panose="020B0604020202020204" pitchFamily="34" charset="0"/>
              </a:rPr>
              <a:t>The amount of the enhancement applied</a:t>
            </a:r>
          </a:p>
          <a:p>
            <a:pPr marL="285750" indent="-285750">
              <a:buFont typeface="Arial" panose="020B0604020202020204" pitchFamily="34" charset="0"/>
              <a:buChar char="•"/>
            </a:pPr>
            <a:r>
              <a:rPr lang="en-GB" sz="1800" b="0">
                <a:latin typeface="Arial" panose="020B0604020202020204" pitchFamily="34" charset="0"/>
                <a:cs typeface="Arial" panose="020B0604020202020204" pitchFamily="34" charset="0"/>
              </a:rPr>
              <a:t>Please provide as much information to help justify the level of enhancement</a:t>
            </a:r>
          </a:p>
        </p:txBody>
      </p:sp>
      <p:sp>
        <p:nvSpPr>
          <p:cNvPr id="7" name="TextBox 5">
            <a:extLst>
              <a:ext uri="{FF2B5EF4-FFF2-40B4-BE49-F238E27FC236}">
                <a16:creationId xmlns:a16="http://schemas.microsoft.com/office/drawing/2014/main" id="{4D6E3BC2-6F22-4B36-8C09-65AD8AB80795}"/>
              </a:ext>
            </a:extLst>
          </p:cNvPr>
          <p:cNvSpPr txBox="1"/>
          <p:nvPr/>
        </p:nvSpPr>
        <p:spPr>
          <a:xfrm>
            <a:off x="647999" y="4853753"/>
            <a:ext cx="3972987" cy="1200329"/>
          </a:xfrm>
          <a:prstGeom prst="rect">
            <a:avLst/>
          </a:prstGeom>
          <a:solidFill>
            <a:srgbClr val="DDDEEA"/>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a:t>Please note:</a:t>
            </a:r>
            <a:endParaRPr lang="en-US" b="1"/>
          </a:p>
          <a:p>
            <a:pPr marL="285750" indent="-285750">
              <a:buFont typeface="Arial" panose="020B0604020202020204" pitchFamily="34" charset="0"/>
              <a:buChar char="•"/>
            </a:pPr>
            <a:r>
              <a:rPr lang="en-GB"/>
              <a:t>In relation to the threshold test, the case must be viewed as </a:t>
            </a:r>
            <a:r>
              <a:rPr lang="en-GB" b="1"/>
              <a:t>exceptional</a:t>
            </a:r>
            <a:r>
              <a:rPr lang="en-GB"/>
              <a:t> </a:t>
            </a:r>
            <a:endParaRPr lang="en-GB">
              <a:cs typeface="Arial"/>
            </a:endParaRPr>
          </a:p>
        </p:txBody>
      </p:sp>
      <p:sp>
        <p:nvSpPr>
          <p:cNvPr id="9" name="Footer Placeholder 1">
            <a:extLst>
              <a:ext uri="{FF2B5EF4-FFF2-40B4-BE49-F238E27FC236}">
                <a16:creationId xmlns:a16="http://schemas.microsoft.com/office/drawing/2014/main" id="{1FD1B3F9-5C75-4ED2-86F7-3E2BCA7CA207}"/>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lstStyle/>
          <a:p>
            <a:r>
              <a:rPr lang="en-GB"/>
              <a:t>Working with others to achieve excellence in the delivery of  legal aid  </a:t>
            </a:r>
          </a:p>
        </p:txBody>
      </p:sp>
      <p:graphicFrame>
        <p:nvGraphicFramePr>
          <p:cNvPr id="10" name="Table 3" descr="Case Summary of Case">
            <a:extLst>
              <a:ext uri="{FF2B5EF4-FFF2-40B4-BE49-F238E27FC236}">
                <a16:creationId xmlns:a16="http://schemas.microsoft.com/office/drawing/2014/main" id="{71790EAA-0A25-43AE-9384-291F051AD4DD}"/>
              </a:ext>
            </a:extLst>
          </p:cNvPr>
          <p:cNvGraphicFramePr>
            <a:graphicFrameLocks noGrp="1"/>
          </p:cNvGraphicFramePr>
          <p:nvPr>
            <p:extLst>
              <p:ext uri="{D42A27DB-BD31-4B8C-83A1-F6EECF244321}">
                <p14:modId xmlns:p14="http://schemas.microsoft.com/office/powerpoint/2010/main" val="1336638048"/>
              </p:ext>
            </p:extLst>
          </p:nvPr>
        </p:nvGraphicFramePr>
        <p:xfrm>
          <a:off x="5022513" y="1560228"/>
          <a:ext cx="6348687" cy="4236720"/>
        </p:xfrm>
        <a:graphic>
          <a:graphicData uri="http://schemas.openxmlformats.org/drawingml/2006/table">
            <a:tbl>
              <a:tblPr firstRow="1" bandRow="1">
                <a:tableStyleId>{69012ECD-51FC-41F1-AA8D-1B2483CD663E}</a:tableStyleId>
              </a:tblPr>
              <a:tblGrid>
                <a:gridCol w="6348687">
                  <a:extLst>
                    <a:ext uri="{9D8B030D-6E8A-4147-A177-3AD203B41FA5}">
                      <a16:colId xmlns:a16="http://schemas.microsoft.com/office/drawing/2014/main" val="1498062766"/>
                    </a:ext>
                  </a:extLst>
                </a:gridCol>
              </a:tblGrid>
              <a:tr h="3805388">
                <a:tc>
                  <a:txBody>
                    <a:bodyPr/>
                    <a:lstStyle/>
                    <a:p>
                      <a:r>
                        <a:rPr lang="en-GB" sz="1400" b="1">
                          <a:solidFill>
                            <a:schemeClr val="tx1"/>
                          </a:solidFill>
                        </a:rPr>
                        <a:t>A</a:t>
                      </a:r>
                      <a:r>
                        <a:rPr lang="en-GB" sz="1600" b="1">
                          <a:solidFill>
                            <a:schemeClr val="tx1"/>
                          </a:solidFill>
                        </a:rPr>
                        <a:t>. Summary of Case (as well as detailed case history)</a:t>
                      </a:r>
                    </a:p>
                    <a:p>
                      <a:r>
                        <a:rPr lang="en-GB" sz="1600" b="0">
                          <a:solidFill>
                            <a:schemeClr val="tx1"/>
                          </a:solidFill>
                        </a:rPr>
                        <a:t> </a:t>
                      </a:r>
                    </a:p>
                    <a:p>
                      <a:r>
                        <a:rPr lang="en-GB" sz="1600" b="1">
                          <a:solidFill>
                            <a:schemeClr val="tx1"/>
                          </a:solidFill>
                        </a:rPr>
                        <a:t>Enhancement</a:t>
                      </a:r>
                    </a:p>
                    <a:p>
                      <a:r>
                        <a:rPr lang="en-GB" sz="1400" b="0">
                          <a:solidFill>
                            <a:schemeClr val="tx1"/>
                          </a:solidFill>
                        </a:rPr>
                        <a:t>The case involves exceptional circumstances, novelty, weight and complexity:</a:t>
                      </a:r>
                    </a:p>
                    <a:p>
                      <a:r>
                        <a:rPr lang="en-GB" sz="1400" b="0">
                          <a:solidFill>
                            <a:schemeClr val="tx1"/>
                          </a:solidFill>
                        </a:rPr>
                        <a:t> </a:t>
                      </a:r>
                    </a:p>
                    <a:p>
                      <a:r>
                        <a:rPr lang="en-GB" sz="1400" b="0">
                          <a:solidFill>
                            <a:schemeClr val="tx1"/>
                          </a:solidFill>
                        </a:rPr>
                        <a:t>35% uplift applied to all items of non-routine preparation and attendance to reflect the exceptional factors arising in this case including the learning disabilities of our client, the multiple parties (inc. Grandparents) involved, the Grandfathers criminal history, consideration of a child with disability, the importance to the client and the skill and expediency employed by the fee earner.</a:t>
                      </a:r>
                    </a:p>
                    <a:p>
                      <a:endParaRPr lang="en-GB" sz="1400" b="0">
                        <a:solidFill>
                          <a:schemeClr val="tx1"/>
                        </a:solidFill>
                      </a:endParaRPr>
                    </a:p>
                    <a:p>
                      <a:r>
                        <a:rPr lang="en-GB" sz="1400" b="0">
                          <a:solidFill>
                            <a:schemeClr val="tx1"/>
                          </a:solidFill>
                        </a:rPr>
                        <a:t>The work is being done with exceptional competence, skill or expertise:</a:t>
                      </a:r>
                    </a:p>
                    <a:p>
                      <a:endParaRPr lang="en-GB" sz="1400" b="0">
                        <a:solidFill>
                          <a:schemeClr val="tx1"/>
                        </a:solidFill>
                      </a:endParaRPr>
                    </a:p>
                    <a:p>
                      <a:r>
                        <a:rPr lang="en-GB" sz="1400" b="0">
                          <a:solidFill>
                            <a:schemeClr val="tx1"/>
                          </a:solidFill>
                        </a:rPr>
                        <a:t>50% is claimed for attendance in advocacy without recourse to counsel due to the additional responsibility taken.</a:t>
                      </a:r>
                    </a:p>
                    <a:p>
                      <a:endParaRPr lang="en-GB" sz="1400" b="0">
                        <a:solidFill>
                          <a:schemeClr val="tx1"/>
                        </a:solidFill>
                      </a:endParaRPr>
                    </a:p>
                    <a:p>
                      <a:r>
                        <a:rPr lang="en-GB" sz="1400" b="0">
                          <a:solidFill>
                            <a:schemeClr val="tx1"/>
                          </a:solidFill>
                        </a:rPr>
                        <a:t>15% claimed on routine correspondence, travel and waiting and attendance with counsel as conducting fee earner is a panel member</a:t>
                      </a:r>
                    </a:p>
                  </a:txBody>
                  <a:tcPr>
                    <a:noFill/>
                  </a:tcPr>
                </a:tc>
                <a:extLst>
                  <a:ext uri="{0D108BD9-81ED-4DB2-BD59-A6C34878D82A}">
                    <a16:rowId xmlns:a16="http://schemas.microsoft.com/office/drawing/2014/main" val="216268200"/>
                  </a:ext>
                </a:extLst>
              </a:tr>
            </a:tbl>
          </a:graphicData>
        </a:graphic>
      </p:graphicFrame>
      <p:sp>
        <p:nvSpPr>
          <p:cNvPr id="6" name="Slide Number Placeholder 5">
            <a:extLst>
              <a:ext uri="{FF2B5EF4-FFF2-40B4-BE49-F238E27FC236}">
                <a16:creationId xmlns:a16="http://schemas.microsoft.com/office/drawing/2014/main" id="{7007E73F-A765-42F4-8C95-BAC6B049C727}"/>
              </a:ext>
            </a:extLst>
          </p:cNvPr>
          <p:cNvSpPr>
            <a:spLocks noGrp="1"/>
          </p:cNvSpPr>
          <p:nvPr>
            <p:ph type="sldNum" sz="quarter" idx="12"/>
          </p:nvPr>
        </p:nvSpPr>
        <p:spPr/>
        <p:txBody>
          <a:bodyPr/>
          <a:lstStyle/>
          <a:p>
            <a:fld id="{9A8223AF-F2F5-41F7-A71C-81CE492BCB88}" type="slidenum">
              <a:rPr lang="en-GB" smtClean="0"/>
              <a:pPr/>
              <a:t>15</a:t>
            </a:fld>
            <a:endParaRPr lang="en-GB"/>
          </a:p>
        </p:txBody>
      </p:sp>
    </p:spTree>
    <p:extLst>
      <p:ext uri="{BB962C8B-B14F-4D97-AF65-F5344CB8AC3E}">
        <p14:creationId xmlns:p14="http://schemas.microsoft.com/office/powerpoint/2010/main" val="26151719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E6BE3-ECC9-43E8-AD07-4DE14C283669}"/>
              </a:ext>
            </a:extLst>
          </p:cNvPr>
          <p:cNvSpPr>
            <a:spLocks noGrp="1"/>
          </p:cNvSpPr>
          <p:nvPr>
            <p:ph type="title"/>
          </p:nvPr>
        </p:nvSpPr>
        <p:spPr/>
        <p:txBody>
          <a:bodyPr/>
          <a:lstStyle/>
          <a:p>
            <a:r>
              <a:rPr lang="en-GB">
                <a:ea typeface="+mj-lt"/>
                <a:cs typeface="+mj-lt"/>
              </a:rPr>
              <a:t>Fully costed case plan submission </a:t>
            </a:r>
            <a:r>
              <a:rPr lang="en-US">
                <a:ea typeface="+mj-lt"/>
                <a:cs typeface="+mj-lt"/>
              </a:rPr>
              <a:t>: Pre-contract cost information</a:t>
            </a:r>
            <a:endParaRPr lang="en-US"/>
          </a:p>
        </p:txBody>
      </p:sp>
      <p:sp>
        <p:nvSpPr>
          <p:cNvPr id="4" name="Content Placeholder 3">
            <a:extLst>
              <a:ext uri="{FF2B5EF4-FFF2-40B4-BE49-F238E27FC236}">
                <a16:creationId xmlns:a16="http://schemas.microsoft.com/office/drawing/2014/main" id="{D2D7C98C-D99F-40E7-91F5-F8BA3A14627E}"/>
              </a:ext>
            </a:extLst>
          </p:cNvPr>
          <p:cNvSpPr>
            <a:spLocks noGrp="1"/>
          </p:cNvSpPr>
          <p:nvPr>
            <p:ph sz="half" idx="2"/>
          </p:nvPr>
        </p:nvSpPr>
        <p:spPr>
          <a:xfrm>
            <a:off x="648000" y="1544755"/>
            <a:ext cx="4250570" cy="2066227"/>
          </a:xfrm>
        </p:spPr>
        <p:txBody>
          <a:bodyPr>
            <a:normAutofit/>
          </a:bodyPr>
          <a:lstStyle/>
          <a:p>
            <a:r>
              <a:rPr lang="en-GB" sz="1800">
                <a:latin typeface="Arial"/>
                <a:cs typeface="Arial"/>
              </a:rPr>
              <a:t>Costs To Date:</a:t>
            </a:r>
          </a:p>
          <a:p>
            <a:pPr marL="342900" indent="-342900">
              <a:buFont typeface="Arial" panose="020B0604020202020204" pitchFamily="34" charset="0"/>
              <a:buChar char="•"/>
            </a:pPr>
            <a:r>
              <a:rPr lang="en-GB" sz="1800" b="0">
                <a:latin typeface="Arial"/>
                <a:cs typeface="Arial"/>
              </a:rPr>
              <a:t>Ensure this information matches the costs on the Claim1 / bill summary</a:t>
            </a:r>
          </a:p>
          <a:p>
            <a:pPr marL="342900" indent="-342900">
              <a:buFont typeface="Arial" panose="020B0604020202020204" pitchFamily="34" charset="0"/>
              <a:buChar char="•"/>
            </a:pPr>
            <a:r>
              <a:rPr lang="en-GB" sz="1800" b="0">
                <a:latin typeface="Arial"/>
                <a:cs typeface="Arial"/>
              </a:rPr>
              <a:t>Please provide counsel fee notes and expert invoices for costs detailed</a:t>
            </a:r>
          </a:p>
        </p:txBody>
      </p:sp>
      <p:sp>
        <p:nvSpPr>
          <p:cNvPr id="9" name="Footer Placeholder 1">
            <a:extLst>
              <a:ext uri="{FF2B5EF4-FFF2-40B4-BE49-F238E27FC236}">
                <a16:creationId xmlns:a16="http://schemas.microsoft.com/office/drawing/2014/main" id="{5707D040-5FE6-4B18-A227-0746A9AB3EE0}"/>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lstStyle/>
          <a:p>
            <a:r>
              <a:rPr lang="en-GB"/>
              <a:t>Working with others to achieve excellence in the delivery of  legal aid  </a:t>
            </a:r>
          </a:p>
        </p:txBody>
      </p:sp>
      <p:sp>
        <p:nvSpPr>
          <p:cNvPr id="14" name="TextBox 5">
            <a:extLst>
              <a:ext uri="{FF2B5EF4-FFF2-40B4-BE49-F238E27FC236}">
                <a16:creationId xmlns:a16="http://schemas.microsoft.com/office/drawing/2014/main" id="{680AD459-1AC6-4B90-9CF6-5C6BBE58E796}"/>
              </a:ext>
            </a:extLst>
          </p:cNvPr>
          <p:cNvSpPr txBox="1"/>
          <p:nvPr/>
        </p:nvSpPr>
        <p:spPr>
          <a:xfrm>
            <a:off x="648000" y="4071873"/>
            <a:ext cx="4250571" cy="1754326"/>
          </a:xfrm>
          <a:prstGeom prst="rect">
            <a:avLst/>
          </a:prstGeom>
          <a:solidFill>
            <a:srgbClr val="DDDEEA"/>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a:t>Please note:</a:t>
            </a:r>
            <a:endParaRPr lang="en-US" b="1"/>
          </a:p>
          <a:p>
            <a:pPr marL="285750" indent="-285750">
              <a:buFont typeface="Arial" panose="020B0604020202020204" pitchFamily="34" charset="0"/>
              <a:buChar char="•"/>
            </a:pPr>
            <a:r>
              <a:rPr lang="en-GB">
                <a:latin typeface="Arial" panose="020B0604020202020204" pitchFamily="34" charset="0"/>
                <a:cs typeface="Arial" panose="020B0604020202020204" pitchFamily="34" charset="0"/>
              </a:rPr>
              <a:t>You must provide a pre-contract bill with your case plan if you are seeking exceptionally to operate under a full case plan in a section 31 care case</a:t>
            </a:r>
            <a:endParaRPr lang="en-GB">
              <a:cs typeface="Arial"/>
            </a:endParaRPr>
          </a:p>
        </p:txBody>
      </p:sp>
      <p:pic>
        <p:nvPicPr>
          <p:cNvPr id="12" name="Picture 11" descr="Screenshot of part 1 - costs to date">
            <a:extLst>
              <a:ext uri="{FF2B5EF4-FFF2-40B4-BE49-F238E27FC236}">
                <a16:creationId xmlns:a16="http://schemas.microsoft.com/office/drawing/2014/main" id="{9B695206-A036-4E78-9258-6C6800CB6C06}"/>
              </a:ext>
            </a:extLst>
          </p:cNvPr>
          <p:cNvPicPr>
            <a:picLocks noChangeAspect="1"/>
          </p:cNvPicPr>
          <p:nvPr/>
        </p:nvPicPr>
        <p:blipFill>
          <a:blip r:embed="rId3"/>
          <a:stretch>
            <a:fillRect/>
          </a:stretch>
        </p:blipFill>
        <p:spPr>
          <a:xfrm>
            <a:off x="5151375" y="1311349"/>
            <a:ext cx="6392625" cy="4514850"/>
          </a:xfrm>
          <a:prstGeom prst="rect">
            <a:avLst/>
          </a:prstGeom>
        </p:spPr>
      </p:pic>
      <p:sp>
        <p:nvSpPr>
          <p:cNvPr id="6" name="Slide Number Placeholder 5">
            <a:extLst>
              <a:ext uri="{FF2B5EF4-FFF2-40B4-BE49-F238E27FC236}">
                <a16:creationId xmlns:a16="http://schemas.microsoft.com/office/drawing/2014/main" id="{2D686327-CAD5-4491-A383-1AF696BE2F47}"/>
              </a:ext>
            </a:extLst>
          </p:cNvPr>
          <p:cNvSpPr>
            <a:spLocks noGrp="1"/>
          </p:cNvSpPr>
          <p:nvPr>
            <p:ph type="sldNum" sz="quarter" idx="12"/>
          </p:nvPr>
        </p:nvSpPr>
        <p:spPr/>
        <p:txBody>
          <a:bodyPr/>
          <a:lstStyle/>
          <a:p>
            <a:fld id="{9A8223AF-F2F5-41F7-A71C-81CE492BCB88}" type="slidenum">
              <a:rPr lang="en-GB" smtClean="0"/>
              <a:pPr/>
              <a:t>16</a:t>
            </a:fld>
            <a:endParaRPr lang="en-GB"/>
          </a:p>
        </p:txBody>
      </p:sp>
    </p:spTree>
    <p:extLst>
      <p:ext uri="{BB962C8B-B14F-4D97-AF65-F5344CB8AC3E}">
        <p14:creationId xmlns:p14="http://schemas.microsoft.com/office/powerpoint/2010/main" val="11025097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ED29D-12B7-4B91-9474-4687018D48B5}"/>
              </a:ext>
            </a:extLst>
          </p:cNvPr>
          <p:cNvSpPr>
            <a:spLocks noGrp="1"/>
          </p:cNvSpPr>
          <p:nvPr>
            <p:ph type="title"/>
          </p:nvPr>
        </p:nvSpPr>
        <p:spPr>
          <a:xfrm>
            <a:off x="648000" y="681136"/>
            <a:ext cx="11012776" cy="345232"/>
          </a:xfrm>
        </p:spPr>
        <p:txBody>
          <a:bodyPr vert="horz" lIns="0" tIns="0" rIns="0" bIns="0" rtlCol="0" anchor="t" anchorCtr="0">
            <a:normAutofit/>
          </a:bodyPr>
          <a:lstStyle/>
          <a:p>
            <a:r>
              <a:rPr lang="en-GB"/>
              <a:t>Fully costed case plan submission </a:t>
            </a:r>
            <a:r>
              <a:rPr lang="en-US"/>
              <a:t>: Stage cost information</a:t>
            </a:r>
          </a:p>
        </p:txBody>
      </p:sp>
      <p:sp>
        <p:nvSpPr>
          <p:cNvPr id="3" name="Rectangle 2">
            <a:extLst>
              <a:ext uri="{FF2B5EF4-FFF2-40B4-BE49-F238E27FC236}">
                <a16:creationId xmlns:a16="http://schemas.microsoft.com/office/drawing/2014/main" id="{5D6E05ED-8559-49B2-BC73-D645A4BB34C0}"/>
              </a:ext>
            </a:extLst>
          </p:cNvPr>
          <p:cNvSpPr/>
          <p:nvPr/>
        </p:nvSpPr>
        <p:spPr>
          <a:xfrm>
            <a:off x="648000" y="1549415"/>
            <a:ext cx="4046523" cy="4258345"/>
          </a:xfrm>
          <a:prstGeom prst="rect">
            <a:avLst/>
          </a:prstGeom>
        </p:spPr>
        <p:txBody>
          <a:bodyPr vert="horz" lIns="0" tIns="0" rIns="0" bIns="0" rtlCol="0" anchor="t" anchorCtr="0">
            <a:normAutofit/>
          </a:bodyPr>
          <a:lstStyle/>
          <a:p>
            <a:pPr>
              <a:spcAft>
                <a:spcPts val="600"/>
              </a:spcAft>
              <a:buFont typeface="Arial" panose="020B0604020202020204" pitchFamily="34" charset="0"/>
            </a:pPr>
            <a:r>
              <a:rPr lang="en-GB" b="1">
                <a:latin typeface="Arial" panose="020B0604020202020204" pitchFamily="34" charset="0"/>
                <a:cs typeface="Arial" panose="020B0604020202020204" pitchFamily="34" charset="0"/>
              </a:rPr>
              <a:t>Case Plan Stages:</a:t>
            </a:r>
          </a:p>
          <a:p>
            <a:pPr marL="285750" indent="-285750">
              <a:spcAft>
                <a:spcPts val="600"/>
              </a:spcAft>
              <a:buFont typeface="Arial" panose="020B0604020202020204" pitchFamily="34" charset="0"/>
              <a:buChar char="•"/>
            </a:pPr>
            <a:r>
              <a:rPr lang="en-GB"/>
              <a:t>Ensure the start and end date of the stage are included</a:t>
            </a:r>
          </a:p>
          <a:p>
            <a:pPr marL="285750" indent="-285750">
              <a:spcAft>
                <a:spcPts val="600"/>
              </a:spcAft>
              <a:buFont typeface="Arial" panose="020B0604020202020204" pitchFamily="34" charset="0"/>
              <a:buChar char="•"/>
            </a:pPr>
            <a:r>
              <a:rPr lang="en-GB"/>
              <a:t>Provide details and dates for work undertaken</a:t>
            </a:r>
          </a:p>
          <a:p>
            <a:pPr marL="285750" indent="-285750">
              <a:spcAft>
                <a:spcPts val="600"/>
              </a:spcAft>
              <a:buFont typeface="Arial" panose="020B0604020202020204" pitchFamily="34" charset="0"/>
              <a:buChar char="•"/>
            </a:pPr>
            <a:r>
              <a:rPr lang="en-GB"/>
              <a:t>Include disbursement information, apportionment and amount</a:t>
            </a:r>
          </a:p>
          <a:p>
            <a:pPr marL="285750" indent="-285750">
              <a:spcAft>
                <a:spcPts val="600"/>
              </a:spcAft>
              <a:buFont typeface="Arial" panose="020B0604020202020204" pitchFamily="34" charset="0"/>
              <a:buChar char="•"/>
            </a:pPr>
            <a:r>
              <a:rPr lang="en-GB"/>
              <a:t>Include counsel costs with date and fee claimed (hourly rate and time taken if appropriate)</a:t>
            </a:r>
          </a:p>
          <a:p>
            <a:pPr marL="285750" indent="-285750">
              <a:spcAft>
                <a:spcPts val="600"/>
              </a:spcAft>
              <a:buFont typeface="Arial" panose="020B0604020202020204" pitchFamily="34" charset="0"/>
              <a:buChar char="•"/>
            </a:pPr>
            <a:r>
              <a:rPr lang="en-GB"/>
              <a:t>Include details of hearings and advocates meetings.</a:t>
            </a:r>
          </a:p>
        </p:txBody>
      </p:sp>
      <p:pic>
        <p:nvPicPr>
          <p:cNvPr id="12" name="Picture 11" descr="Screen shot of stage cost information">
            <a:extLst>
              <a:ext uri="{FF2B5EF4-FFF2-40B4-BE49-F238E27FC236}">
                <a16:creationId xmlns:a16="http://schemas.microsoft.com/office/drawing/2014/main" id="{06404E6B-D98C-4079-B7F0-274A15F052F1}"/>
              </a:ext>
            </a:extLst>
          </p:cNvPr>
          <p:cNvPicPr>
            <a:picLocks noChangeAspect="1"/>
          </p:cNvPicPr>
          <p:nvPr/>
        </p:nvPicPr>
        <p:blipFill>
          <a:blip r:embed="rId2"/>
          <a:stretch>
            <a:fillRect/>
          </a:stretch>
        </p:blipFill>
        <p:spPr>
          <a:xfrm>
            <a:off x="5066058" y="1549415"/>
            <a:ext cx="6248902" cy="4093029"/>
          </a:xfrm>
          <a:prstGeom prst="rect">
            <a:avLst/>
          </a:prstGeom>
          <a:noFill/>
        </p:spPr>
      </p:pic>
      <p:sp>
        <p:nvSpPr>
          <p:cNvPr id="8" name="Footer Placeholder 1">
            <a:extLst>
              <a:ext uri="{FF2B5EF4-FFF2-40B4-BE49-F238E27FC236}">
                <a16:creationId xmlns:a16="http://schemas.microsoft.com/office/drawing/2014/main" id="{4E5F4BCD-28D4-4E37-9557-23FFD55B56B9}"/>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vert="horz" lIns="0" tIns="0" rIns="0" bIns="0" rtlCol="0" anchor="b" anchorCtr="0">
            <a:normAutofit/>
          </a:bodyPr>
          <a:lstStyle/>
          <a:p>
            <a:pPr>
              <a:spcAft>
                <a:spcPts val="600"/>
              </a:spcAft>
            </a:pPr>
            <a:r>
              <a:rPr lang="en-GB" kern="1200">
                <a:latin typeface="+mn-lt"/>
                <a:ea typeface="+mn-ea"/>
                <a:cs typeface="+mn-cs"/>
              </a:rPr>
              <a:t>Working with others to achieve excellence in the delivery of  legal aid  </a:t>
            </a:r>
          </a:p>
        </p:txBody>
      </p:sp>
      <p:sp>
        <p:nvSpPr>
          <p:cNvPr id="6" name="Slide Number Placeholder 5">
            <a:extLst>
              <a:ext uri="{FF2B5EF4-FFF2-40B4-BE49-F238E27FC236}">
                <a16:creationId xmlns:a16="http://schemas.microsoft.com/office/drawing/2014/main" id="{203C1A77-677E-4477-9049-B2D82D654D99}"/>
              </a:ext>
            </a:extLst>
          </p:cNvPr>
          <p:cNvSpPr>
            <a:spLocks noGrp="1"/>
          </p:cNvSpPr>
          <p:nvPr>
            <p:ph type="sldNum" sz="quarter" idx="12"/>
          </p:nvPr>
        </p:nvSpPr>
        <p:spPr>
          <a:xfrm>
            <a:off x="11371200" y="6223781"/>
            <a:ext cx="360000" cy="252000"/>
          </a:xfrm>
        </p:spPr>
        <p:txBody>
          <a:bodyPr vert="horz" lIns="0" tIns="0" rIns="0" bIns="0" rtlCol="0" anchor="t" anchorCtr="0">
            <a:normAutofit/>
          </a:bodyPr>
          <a:lstStyle/>
          <a:p>
            <a:pPr>
              <a:spcAft>
                <a:spcPts val="600"/>
              </a:spcAft>
            </a:pPr>
            <a:fld id="{9A8223AF-F2F5-41F7-A71C-81CE492BCB88}" type="slidenum">
              <a:rPr lang="en-GB" smtClean="0"/>
              <a:pPr>
                <a:spcAft>
                  <a:spcPts val="600"/>
                </a:spcAft>
              </a:pPr>
              <a:t>17</a:t>
            </a:fld>
            <a:endParaRPr lang="en-GB"/>
          </a:p>
        </p:txBody>
      </p:sp>
      <p:sp>
        <p:nvSpPr>
          <p:cNvPr id="13" name="Oval 12" descr="Oval used to highlight specific text on screenshot">
            <a:extLst>
              <a:ext uri="{FF2B5EF4-FFF2-40B4-BE49-F238E27FC236}">
                <a16:creationId xmlns:a16="http://schemas.microsoft.com/office/drawing/2014/main" id="{312D7846-CEB1-4D1D-8228-3A4A6F683A4F}"/>
              </a:ext>
            </a:extLst>
          </p:cNvPr>
          <p:cNvSpPr/>
          <p:nvPr/>
        </p:nvSpPr>
        <p:spPr>
          <a:xfrm>
            <a:off x="5148013" y="1799617"/>
            <a:ext cx="1709530" cy="278296"/>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4" name="Oval 13" descr="Oval used to highlight specific text on screenshot">
            <a:extLst>
              <a:ext uri="{FF2B5EF4-FFF2-40B4-BE49-F238E27FC236}">
                <a16:creationId xmlns:a16="http://schemas.microsoft.com/office/drawing/2014/main" id="{C777CF29-89E8-422A-9C2D-7BFFE0EEE37F}"/>
              </a:ext>
            </a:extLst>
          </p:cNvPr>
          <p:cNvSpPr/>
          <p:nvPr/>
        </p:nvSpPr>
        <p:spPr>
          <a:xfrm>
            <a:off x="5120799" y="2929416"/>
            <a:ext cx="2862469" cy="7149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descr="Oval used to highlight specific text on screenshot">
            <a:extLst>
              <a:ext uri="{FF2B5EF4-FFF2-40B4-BE49-F238E27FC236}">
                <a16:creationId xmlns:a16="http://schemas.microsoft.com/office/drawing/2014/main" id="{81A3169E-B8B4-4838-A75E-A1C113015B6D}"/>
              </a:ext>
            </a:extLst>
          </p:cNvPr>
          <p:cNvSpPr/>
          <p:nvPr/>
        </p:nvSpPr>
        <p:spPr>
          <a:xfrm>
            <a:off x="5120799" y="3711305"/>
            <a:ext cx="4863548" cy="5698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descr="Oval used to highlight specific text on screenshot">
            <a:extLst>
              <a:ext uri="{FF2B5EF4-FFF2-40B4-BE49-F238E27FC236}">
                <a16:creationId xmlns:a16="http://schemas.microsoft.com/office/drawing/2014/main" id="{4D8C0732-7381-4E9F-8FA6-EC760F115538}"/>
              </a:ext>
            </a:extLst>
          </p:cNvPr>
          <p:cNvSpPr/>
          <p:nvPr/>
        </p:nvSpPr>
        <p:spPr>
          <a:xfrm>
            <a:off x="5066058" y="4519273"/>
            <a:ext cx="4046523" cy="5698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descr="Oval used to highlight specific text on screenshot">
            <a:extLst>
              <a:ext uri="{FF2B5EF4-FFF2-40B4-BE49-F238E27FC236}">
                <a16:creationId xmlns:a16="http://schemas.microsoft.com/office/drawing/2014/main" id="{CC362183-83C2-451E-9F50-3C24D74C9434}"/>
              </a:ext>
            </a:extLst>
          </p:cNvPr>
          <p:cNvSpPr/>
          <p:nvPr/>
        </p:nvSpPr>
        <p:spPr>
          <a:xfrm>
            <a:off x="5027265" y="5235391"/>
            <a:ext cx="3372994" cy="3312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98009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4DD34-8825-4878-A6E9-C420F0553372}"/>
              </a:ext>
            </a:extLst>
          </p:cNvPr>
          <p:cNvSpPr>
            <a:spLocks noGrp="1"/>
          </p:cNvSpPr>
          <p:nvPr>
            <p:ph type="title"/>
          </p:nvPr>
        </p:nvSpPr>
        <p:spPr>
          <a:xfrm>
            <a:off x="648000" y="681136"/>
            <a:ext cx="11012776" cy="345232"/>
          </a:xfrm>
        </p:spPr>
        <p:txBody>
          <a:bodyPr anchor="t">
            <a:normAutofit/>
          </a:bodyPr>
          <a:lstStyle/>
          <a:p>
            <a:r>
              <a:rPr lang="en-GB"/>
              <a:t>Fully costed case plan submission </a:t>
            </a:r>
            <a:r>
              <a:rPr lang="en-US"/>
              <a:t>: Cost summary page</a:t>
            </a:r>
          </a:p>
        </p:txBody>
      </p:sp>
      <p:sp>
        <p:nvSpPr>
          <p:cNvPr id="4" name="Content Placeholder 3">
            <a:extLst>
              <a:ext uri="{FF2B5EF4-FFF2-40B4-BE49-F238E27FC236}">
                <a16:creationId xmlns:a16="http://schemas.microsoft.com/office/drawing/2014/main" id="{799D1765-84F4-49FB-915F-BC0BAF0510D3}"/>
              </a:ext>
            </a:extLst>
          </p:cNvPr>
          <p:cNvSpPr>
            <a:spLocks noGrp="1"/>
          </p:cNvSpPr>
          <p:nvPr>
            <p:ph sz="half" idx="1"/>
          </p:nvPr>
        </p:nvSpPr>
        <p:spPr>
          <a:xfrm>
            <a:off x="648000" y="1946378"/>
            <a:ext cx="3336171" cy="3507907"/>
          </a:xfrm>
        </p:spPr>
        <p:txBody>
          <a:bodyPr anchor="t">
            <a:normAutofit/>
          </a:bodyPr>
          <a:lstStyle/>
          <a:p>
            <a:r>
              <a:rPr lang="en-GB" sz="1800">
                <a:latin typeface="Arial"/>
                <a:cs typeface="Arial"/>
              </a:rPr>
              <a:t>Cost summary and management information: </a:t>
            </a:r>
            <a:endParaRPr lang="en-GB" sz="18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800" b="0">
                <a:latin typeface="Arial"/>
                <a:cs typeface="Arial"/>
              </a:rPr>
              <a:t>Ensure summary matches information provided in the document</a:t>
            </a:r>
          </a:p>
          <a:p>
            <a:pPr marL="285750" indent="-285750">
              <a:buFont typeface="Arial" panose="020B0604020202020204" pitchFamily="34" charset="0"/>
              <a:buChar char="•"/>
            </a:pPr>
            <a:r>
              <a:rPr lang="en-GB" sz="1800" b="0">
                <a:latin typeface="Arial"/>
                <a:cs typeface="Arial"/>
              </a:rPr>
              <a:t>Update the summary to costs agreed with the LAA on further submissions</a:t>
            </a:r>
          </a:p>
          <a:p>
            <a:pPr marL="285750" indent="-285750">
              <a:buFont typeface="Arial" panose="020B0604020202020204" pitchFamily="34" charset="0"/>
              <a:buChar char="•"/>
            </a:pPr>
            <a:r>
              <a:rPr lang="en-GB" sz="1800" b="0">
                <a:latin typeface="Arial"/>
                <a:cs typeface="Arial"/>
              </a:rPr>
              <a:t>Provide details of personnel utilised in proceedings </a:t>
            </a:r>
            <a:endParaRPr lang="en-GB" sz="1800" b="0">
              <a:latin typeface="Arial" panose="020B0604020202020204" pitchFamily="34" charset="0"/>
              <a:cs typeface="Arial" panose="020B0604020202020204" pitchFamily="34" charset="0"/>
            </a:endParaRPr>
          </a:p>
        </p:txBody>
      </p:sp>
      <p:pic>
        <p:nvPicPr>
          <p:cNvPr id="11" name="Picture 10" descr="Screenshot of cost summary page&#10;&#10;">
            <a:extLst>
              <a:ext uri="{FF2B5EF4-FFF2-40B4-BE49-F238E27FC236}">
                <a16:creationId xmlns:a16="http://schemas.microsoft.com/office/drawing/2014/main" id="{C84CC7F2-04AC-45CF-A536-47A0E297BAE5}"/>
              </a:ext>
            </a:extLst>
          </p:cNvPr>
          <p:cNvPicPr>
            <a:picLocks noChangeAspect="1"/>
          </p:cNvPicPr>
          <p:nvPr/>
        </p:nvPicPr>
        <p:blipFill>
          <a:blip r:embed="rId2"/>
          <a:stretch>
            <a:fillRect/>
          </a:stretch>
        </p:blipFill>
        <p:spPr>
          <a:xfrm>
            <a:off x="4425481" y="1645545"/>
            <a:ext cx="6945719" cy="3959058"/>
          </a:xfrm>
          <a:prstGeom prst="rect">
            <a:avLst/>
          </a:prstGeom>
          <a:noFill/>
        </p:spPr>
      </p:pic>
      <p:sp>
        <p:nvSpPr>
          <p:cNvPr id="9" name="Footer Placeholder 1">
            <a:extLst>
              <a:ext uri="{FF2B5EF4-FFF2-40B4-BE49-F238E27FC236}">
                <a16:creationId xmlns:a16="http://schemas.microsoft.com/office/drawing/2014/main" id="{808A5ED2-D5EA-4C14-82AA-C5F7EFE59591}"/>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nchor="b">
            <a:normAutofit/>
          </a:bodyPr>
          <a:lstStyle/>
          <a:p>
            <a:pPr>
              <a:spcAft>
                <a:spcPts val="600"/>
              </a:spcAft>
            </a:pPr>
            <a:r>
              <a:rPr lang="en-GB"/>
              <a:t>Working with others to achieve excellence in the delivery of  legal aid  </a:t>
            </a:r>
          </a:p>
        </p:txBody>
      </p:sp>
      <p:sp>
        <p:nvSpPr>
          <p:cNvPr id="6" name="Slide Number Placeholder 5">
            <a:extLst>
              <a:ext uri="{FF2B5EF4-FFF2-40B4-BE49-F238E27FC236}">
                <a16:creationId xmlns:a16="http://schemas.microsoft.com/office/drawing/2014/main" id="{D3D6BA7C-20DE-4880-B2C7-8990B164FCA2}"/>
              </a:ext>
            </a:extLst>
          </p:cNvPr>
          <p:cNvSpPr>
            <a:spLocks noGrp="1"/>
          </p:cNvSpPr>
          <p:nvPr>
            <p:ph type="sldNum" sz="quarter" idx="12"/>
          </p:nvPr>
        </p:nvSpPr>
        <p:spPr>
          <a:xfrm>
            <a:off x="11371200" y="6223781"/>
            <a:ext cx="360000" cy="252000"/>
          </a:xfrm>
        </p:spPr>
        <p:txBody>
          <a:bodyPr anchor="t">
            <a:normAutofit/>
          </a:bodyPr>
          <a:lstStyle/>
          <a:p>
            <a:pPr>
              <a:spcAft>
                <a:spcPts val="600"/>
              </a:spcAft>
            </a:pPr>
            <a:fld id="{9A8223AF-F2F5-41F7-A71C-81CE492BCB88}" type="slidenum">
              <a:rPr lang="en-GB" smtClean="0"/>
              <a:pPr>
                <a:spcAft>
                  <a:spcPts val="600"/>
                </a:spcAft>
              </a:pPr>
              <a:t>18</a:t>
            </a:fld>
            <a:endParaRPr lang="en-GB"/>
          </a:p>
        </p:txBody>
      </p:sp>
    </p:spTree>
    <p:extLst>
      <p:ext uri="{BB962C8B-B14F-4D97-AF65-F5344CB8AC3E}">
        <p14:creationId xmlns:p14="http://schemas.microsoft.com/office/powerpoint/2010/main" val="4887489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C8CAD388-B55A-4635-B4FF-F36866EEFC16}"/>
              </a:ext>
            </a:extLst>
          </p:cNvPr>
          <p:cNvSpPr>
            <a:spLocks noGrp="1"/>
          </p:cNvSpPr>
          <p:nvPr>
            <p:ph type="title"/>
          </p:nvPr>
        </p:nvSpPr>
        <p:spPr/>
        <p:txBody>
          <a:bodyPr anchor="t">
            <a:normAutofit/>
          </a:bodyPr>
          <a:lstStyle/>
          <a:p>
            <a:r>
              <a:rPr lang="en-GB"/>
              <a:t>Fully costed case plan submission</a:t>
            </a:r>
            <a:r>
              <a:rPr lang="en-US"/>
              <a:t>: Counsel fees</a:t>
            </a:r>
          </a:p>
        </p:txBody>
      </p:sp>
      <p:sp>
        <p:nvSpPr>
          <p:cNvPr id="15" name="Content Placeholder 14">
            <a:extLst>
              <a:ext uri="{FF2B5EF4-FFF2-40B4-BE49-F238E27FC236}">
                <a16:creationId xmlns:a16="http://schemas.microsoft.com/office/drawing/2014/main" id="{A616306F-03AD-44C2-8988-4073F336939F}"/>
              </a:ext>
            </a:extLst>
          </p:cNvPr>
          <p:cNvSpPr>
            <a:spLocks noGrp="1"/>
          </p:cNvSpPr>
          <p:nvPr>
            <p:ph sz="half" idx="1"/>
          </p:nvPr>
        </p:nvSpPr>
        <p:spPr>
          <a:xfrm>
            <a:off x="648000" y="2160038"/>
            <a:ext cx="4740429" cy="3037100"/>
          </a:xfrm>
        </p:spPr>
        <p:txBody>
          <a:bodyPr>
            <a:normAutofit/>
          </a:bodyPr>
          <a:lstStyle/>
          <a:p>
            <a:r>
              <a:rPr lang="en-GB" sz="1800">
                <a:latin typeface="Arial"/>
                <a:cs typeface="Arial"/>
              </a:rPr>
              <a:t>Fee types:</a:t>
            </a:r>
          </a:p>
          <a:p>
            <a:pPr marL="342900" indent="-342900">
              <a:buFont typeface="Arial" panose="020B0604020202020204" pitchFamily="34" charset="0"/>
              <a:buChar char="•"/>
            </a:pPr>
            <a:r>
              <a:rPr lang="en-GB" sz="1800" b="0">
                <a:latin typeface="Arial"/>
                <a:cs typeface="Arial"/>
              </a:rPr>
              <a:t>FAS</a:t>
            </a:r>
          </a:p>
          <a:p>
            <a:pPr marL="342900" indent="-342900">
              <a:buFont typeface="Arial" panose="020B0604020202020204" pitchFamily="34" charset="0"/>
              <a:buChar char="•"/>
            </a:pPr>
            <a:r>
              <a:rPr lang="en-GB" sz="1800" b="0">
                <a:latin typeface="Arial"/>
                <a:cs typeface="Arial"/>
              </a:rPr>
              <a:t>FGF</a:t>
            </a:r>
          </a:p>
          <a:p>
            <a:pPr marL="342900" indent="-342900">
              <a:buFont typeface="Arial" panose="020B0604020202020204" pitchFamily="34" charset="0"/>
              <a:buChar char="•"/>
            </a:pPr>
            <a:r>
              <a:rPr lang="en-GB" sz="1800" b="0">
                <a:latin typeface="Arial" panose="020B0604020202020204" pitchFamily="34" charset="0"/>
                <a:cs typeface="Arial" panose="020B0604020202020204" pitchFamily="34" charset="0"/>
              </a:rPr>
              <a:t>Hourly rate</a:t>
            </a:r>
          </a:p>
          <a:p>
            <a:pPr marL="342900" indent="-342900">
              <a:buFont typeface="Arial" panose="020B0604020202020204" pitchFamily="34" charset="0"/>
              <a:buChar char="•"/>
            </a:pPr>
            <a:r>
              <a:rPr lang="en-GB" sz="1800" b="0">
                <a:latin typeface="Arial"/>
                <a:cs typeface="Arial"/>
              </a:rPr>
              <a:t>Events (if it is a section 31 care and supervision case) </a:t>
            </a:r>
            <a:endParaRPr lang="en-GB" sz="1800" b="0">
              <a:latin typeface="Arial" panose="020B0604020202020204" pitchFamily="34" charset="0"/>
              <a:cs typeface="Arial" panose="020B0604020202020204" pitchFamily="34" charset="0"/>
            </a:endParaRPr>
          </a:p>
        </p:txBody>
      </p:sp>
      <p:sp>
        <p:nvSpPr>
          <p:cNvPr id="16" name="Content Placeholder 15">
            <a:extLst>
              <a:ext uri="{FF2B5EF4-FFF2-40B4-BE49-F238E27FC236}">
                <a16:creationId xmlns:a16="http://schemas.microsoft.com/office/drawing/2014/main" id="{6198B464-E4AB-49A3-9C3E-207A92133D4B}"/>
              </a:ext>
            </a:extLst>
          </p:cNvPr>
          <p:cNvSpPr>
            <a:spLocks noGrp="1"/>
          </p:cNvSpPr>
          <p:nvPr>
            <p:ph sz="half" idx="2"/>
          </p:nvPr>
        </p:nvSpPr>
        <p:spPr>
          <a:xfrm>
            <a:off x="5883224" y="1644673"/>
            <a:ext cx="5487976" cy="3960803"/>
          </a:xfrm>
        </p:spPr>
        <p:txBody>
          <a:bodyPr>
            <a:normAutofit/>
          </a:bodyPr>
          <a:lstStyle/>
          <a:p>
            <a:endParaRPr lang="en-GB" sz="18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800">
                <a:latin typeface="Arial" panose="020B0604020202020204" pitchFamily="34" charset="0"/>
                <a:cs typeface="Arial" panose="020B0604020202020204" pitchFamily="34" charset="0"/>
              </a:rPr>
              <a:t>Provide fee notes</a:t>
            </a:r>
          </a:p>
          <a:p>
            <a:pPr marL="285750" indent="-285750">
              <a:buFont typeface="Arial" panose="020B0604020202020204" pitchFamily="34" charset="0"/>
              <a:buChar char="•"/>
            </a:pPr>
            <a:r>
              <a:rPr lang="en-GB" sz="1800" err="1">
                <a:latin typeface="Arial" panose="020B0604020202020204" pitchFamily="34" charset="0"/>
                <a:cs typeface="Arial" panose="020B0604020202020204" pitchFamily="34" charset="0"/>
              </a:rPr>
              <a:t>CIVClaim</a:t>
            </a:r>
            <a:r>
              <a:rPr lang="en-GB" sz="1800">
                <a:latin typeface="Arial" panose="020B0604020202020204" pitchFamily="34" charset="0"/>
                <a:cs typeface="Arial" panose="020B0604020202020204" pitchFamily="34" charset="0"/>
              </a:rPr>
              <a:t> 5 must be provided</a:t>
            </a:r>
          </a:p>
          <a:p>
            <a:pPr marL="285750" indent="-285750">
              <a:buFont typeface="Arial" panose="020B0604020202020204" pitchFamily="34" charset="0"/>
              <a:buChar char="•"/>
            </a:pPr>
            <a:r>
              <a:rPr lang="en-GB" sz="1800">
                <a:latin typeface="Arial" panose="020B0604020202020204" pitchFamily="34" charset="0"/>
                <a:cs typeface="Arial" panose="020B0604020202020204" pitchFamily="34" charset="0"/>
              </a:rPr>
              <a:t>Fee note to include rate, hours and justification for enhancement if applicable</a:t>
            </a:r>
          </a:p>
          <a:p>
            <a:pPr marL="285750" indent="-285750">
              <a:buFont typeface="Arial" panose="020B0604020202020204" pitchFamily="34" charset="0"/>
              <a:buChar char="•"/>
            </a:pPr>
            <a:r>
              <a:rPr lang="en-GB" sz="1800">
                <a:latin typeface="Arial" panose="020B0604020202020204" pitchFamily="34" charset="0"/>
                <a:cs typeface="Arial" panose="020B0604020202020204" pitchFamily="34" charset="0"/>
              </a:rPr>
              <a:t>Normal evidence for main hearings, advocates meetings and conference will be required in support along with a chronology of events.</a:t>
            </a:r>
          </a:p>
        </p:txBody>
      </p:sp>
      <p:sp>
        <p:nvSpPr>
          <p:cNvPr id="8" name="Footer Placeholder 1">
            <a:extLst>
              <a:ext uri="{FF2B5EF4-FFF2-40B4-BE49-F238E27FC236}">
                <a16:creationId xmlns:a16="http://schemas.microsoft.com/office/drawing/2014/main" id="{19CF0849-3F00-4098-AAEF-9CD4ABFD3B4E}"/>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a:t>Working with others to achieve excellence in the delivery of  legal aid  </a:t>
            </a:r>
          </a:p>
        </p:txBody>
      </p:sp>
      <p:sp>
        <p:nvSpPr>
          <p:cNvPr id="6" name="Slide Number Placeholder 5">
            <a:extLst>
              <a:ext uri="{FF2B5EF4-FFF2-40B4-BE49-F238E27FC236}">
                <a16:creationId xmlns:a16="http://schemas.microsoft.com/office/drawing/2014/main" id="{A923DC60-D310-4B1B-AEEB-95BF3392C6F8}"/>
              </a:ext>
            </a:extLst>
          </p:cNvPr>
          <p:cNvSpPr>
            <a:spLocks noGrp="1"/>
          </p:cNvSpPr>
          <p:nvPr>
            <p:ph type="sldNum" sz="quarter" idx="12"/>
          </p:nvPr>
        </p:nvSpPr>
        <p:spPr/>
        <p:txBody>
          <a:bodyPr/>
          <a:lstStyle/>
          <a:p>
            <a:fld id="{9A8223AF-F2F5-41F7-A71C-81CE492BCB88}" type="slidenum">
              <a:rPr lang="en-GB" smtClean="0"/>
              <a:pPr/>
              <a:t>19</a:t>
            </a:fld>
            <a:endParaRPr lang="en-GB"/>
          </a:p>
        </p:txBody>
      </p:sp>
    </p:spTree>
    <p:extLst>
      <p:ext uri="{BB962C8B-B14F-4D97-AF65-F5344CB8AC3E}">
        <p14:creationId xmlns:p14="http://schemas.microsoft.com/office/powerpoint/2010/main" val="2699617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FEEA8-10A9-4C57-8FBD-DACCF56D584B}"/>
              </a:ext>
              <a:ext uri="{C183D7F6-B498-43B3-948B-1728B52AA6E4}">
                <adec:decorative xmlns:adec="http://schemas.microsoft.com/office/drawing/2017/decorative" val="0"/>
              </a:ext>
            </a:extLst>
          </p:cNvPr>
          <p:cNvSpPr>
            <a:spLocks noGrp="1"/>
          </p:cNvSpPr>
          <p:nvPr>
            <p:ph type="title"/>
          </p:nvPr>
        </p:nvSpPr>
        <p:spPr/>
        <p:txBody>
          <a:bodyPr/>
          <a:lstStyle/>
          <a:p>
            <a:r>
              <a:rPr lang="en-US">
                <a:cs typeface="Arial"/>
              </a:rPr>
              <a:t>Technical tips for this webinar</a:t>
            </a:r>
          </a:p>
        </p:txBody>
      </p:sp>
      <p:sp>
        <p:nvSpPr>
          <p:cNvPr id="4" name="Content Placeholder 3">
            <a:extLst>
              <a:ext uri="{FF2B5EF4-FFF2-40B4-BE49-F238E27FC236}">
                <a16:creationId xmlns:a16="http://schemas.microsoft.com/office/drawing/2014/main" id="{8F5E4139-CF14-43F8-8722-07ADA914DCBF}"/>
              </a:ext>
            </a:extLst>
          </p:cNvPr>
          <p:cNvSpPr>
            <a:spLocks noGrp="1"/>
          </p:cNvSpPr>
          <p:nvPr>
            <p:ph sz="half" idx="2"/>
          </p:nvPr>
        </p:nvSpPr>
        <p:spPr>
          <a:xfrm>
            <a:off x="648000" y="1235984"/>
            <a:ext cx="5448000" cy="4940880"/>
          </a:xfrm>
        </p:spPr>
        <p:txBody>
          <a:bodyPr>
            <a:noAutofit/>
          </a:bodyPr>
          <a:lstStyle/>
          <a:p>
            <a:pPr marL="342909" indent="-342909">
              <a:lnSpc>
                <a:spcPct val="150000"/>
              </a:lnSpc>
              <a:buAutoNum type="arabicPeriod"/>
            </a:pPr>
            <a:r>
              <a:rPr lang="en-US" sz="1600" b="0">
                <a:cs typeface="Arial"/>
              </a:rPr>
              <a:t>Please put yourself on mute during the webinar</a:t>
            </a:r>
          </a:p>
          <a:p>
            <a:pPr marL="342909" indent="-342909">
              <a:lnSpc>
                <a:spcPct val="150000"/>
              </a:lnSpc>
              <a:buAutoNum type="arabicPeriod"/>
            </a:pPr>
            <a:r>
              <a:rPr lang="en-US" sz="1600" b="0">
                <a:cs typeface="Arial"/>
              </a:rPr>
              <a:t>You can ask us questions at the end of each session through the ‘meeting chat’</a:t>
            </a:r>
          </a:p>
          <a:p>
            <a:pPr marL="342909" indent="-342909">
              <a:lnSpc>
                <a:spcPct val="150000"/>
              </a:lnSpc>
              <a:buAutoNum type="arabicPeriod"/>
            </a:pPr>
            <a:r>
              <a:rPr lang="en-US" sz="1600" b="0">
                <a:cs typeface="Arial"/>
              </a:rPr>
              <a:t>Click on the ‘meeting chat’ to ask a question</a:t>
            </a:r>
          </a:p>
          <a:p>
            <a:pPr marL="342909" indent="-342909">
              <a:lnSpc>
                <a:spcPct val="150000"/>
              </a:lnSpc>
              <a:buAutoNum type="arabicPeriod"/>
            </a:pPr>
            <a:r>
              <a:rPr lang="en-US" sz="1600" b="0">
                <a:cs typeface="Arial"/>
              </a:rPr>
              <a:t>You can keep the meeting chat open throughout to view other people's questions</a:t>
            </a:r>
          </a:p>
          <a:p>
            <a:pPr marL="342909" indent="-342909">
              <a:lnSpc>
                <a:spcPct val="150000"/>
              </a:lnSpc>
              <a:buAutoNum type="arabicPeriod"/>
            </a:pPr>
            <a:r>
              <a:rPr lang="en-US" sz="1600" b="0">
                <a:cs typeface="Arial"/>
              </a:rPr>
              <a:t>Email us if you experience technical issues during the webinar:  </a:t>
            </a:r>
          </a:p>
          <a:p>
            <a:pPr marL="354022">
              <a:lnSpc>
                <a:spcPct val="150000"/>
              </a:lnSpc>
            </a:pPr>
            <a:r>
              <a:rPr lang="en-US" sz="1600" b="0">
                <a:cs typeface="Arial"/>
                <a:hlinkClick r:id="rId2"/>
              </a:rPr>
              <a:t>communicationsdepartment@justice.gov.uk</a:t>
            </a:r>
            <a:r>
              <a:rPr lang="en-US" sz="1600" b="0">
                <a:cs typeface="Arial"/>
              </a:rPr>
              <a:t> </a:t>
            </a:r>
            <a:endParaRPr lang="en-US" sz="1600">
              <a:cs typeface="Arial"/>
            </a:endParaRPr>
          </a:p>
        </p:txBody>
      </p:sp>
      <p:sp>
        <p:nvSpPr>
          <p:cNvPr id="11" name="TextBox 10">
            <a:extLst>
              <a:ext uri="{FF2B5EF4-FFF2-40B4-BE49-F238E27FC236}">
                <a16:creationId xmlns:a16="http://schemas.microsoft.com/office/drawing/2014/main" id="{922B6B0F-160C-40D8-BE03-E744F522C7A2}"/>
              </a:ext>
            </a:extLst>
          </p:cNvPr>
          <p:cNvSpPr txBox="1"/>
          <p:nvPr/>
        </p:nvSpPr>
        <p:spPr>
          <a:xfrm>
            <a:off x="7017150" y="1460673"/>
            <a:ext cx="27432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t>Camera and audio off when icons appear like this:</a:t>
            </a:r>
            <a:endParaRPr lang="en-US" sz="1600">
              <a:cs typeface="Arial"/>
            </a:endParaRPr>
          </a:p>
        </p:txBody>
      </p:sp>
      <p:pic>
        <p:nvPicPr>
          <p:cNvPr id="7" name="Picture 7" descr="Graphic showing meeting chat bubble ">
            <a:extLst>
              <a:ext uri="{FF2B5EF4-FFF2-40B4-BE49-F238E27FC236}">
                <a16:creationId xmlns:a16="http://schemas.microsoft.com/office/drawing/2014/main" id="{EBFBABC9-8BEE-4185-8625-57B4AAE7ACAB}"/>
              </a:ext>
            </a:extLst>
          </p:cNvPr>
          <p:cNvPicPr>
            <a:picLocks noChangeAspect="1"/>
          </p:cNvPicPr>
          <p:nvPr/>
        </p:nvPicPr>
        <p:blipFill>
          <a:blip r:embed="rId3"/>
          <a:stretch>
            <a:fillRect/>
          </a:stretch>
        </p:blipFill>
        <p:spPr>
          <a:xfrm>
            <a:off x="7017152" y="2063294"/>
            <a:ext cx="2449015" cy="1123950"/>
          </a:xfrm>
          <a:prstGeom prst="rect">
            <a:avLst/>
          </a:prstGeom>
        </p:spPr>
      </p:pic>
      <p:sp>
        <p:nvSpPr>
          <p:cNvPr id="10" name="TextBox 9" descr="Text: Click here to view the meeting chat&#10;">
            <a:extLst>
              <a:ext uri="{FF2B5EF4-FFF2-40B4-BE49-F238E27FC236}">
                <a16:creationId xmlns:a16="http://schemas.microsoft.com/office/drawing/2014/main" id="{92C0B6FA-7EBE-4DF4-90DC-DEE680BC15F8}"/>
              </a:ext>
            </a:extLst>
          </p:cNvPr>
          <p:cNvSpPr txBox="1"/>
          <p:nvPr/>
        </p:nvSpPr>
        <p:spPr>
          <a:xfrm>
            <a:off x="6752970" y="3335240"/>
            <a:ext cx="343443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t>Click here to view the meeting chat </a:t>
            </a:r>
            <a:endParaRPr lang="en-US" sz="1600">
              <a:cs typeface="Arial"/>
            </a:endParaRPr>
          </a:p>
        </p:txBody>
      </p:sp>
      <p:cxnSp>
        <p:nvCxnSpPr>
          <p:cNvPr id="9" name="Straight Arrow Connector 8">
            <a:extLst>
              <a:ext uri="{FF2B5EF4-FFF2-40B4-BE49-F238E27FC236}">
                <a16:creationId xmlns:a16="http://schemas.microsoft.com/office/drawing/2014/main" id="{32625F2F-6257-47D5-B1B6-01611C66E296}"/>
              </a:ext>
              <a:ext uri="{C183D7F6-B498-43B3-948B-1728B52AA6E4}">
                <adec:decorative xmlns:adec="http://schemas.microsoft.com/office/drawing/2017/decorative" val="1"/>
              </a:ext>
            </a:extLst>
          </p:cNvPr>
          <p:cNvCxnSpPr>
            <a:cxnSpLocks/>
          </p:cNvCxnSpPr>
          <p:nvPr/>
        </p:nvCxnSpPr>
        <p:spPr>
          <a:xfrm flipH="1">
            <a:off x="7448653" y="3653265"/>
            <a:ext cx="846519" cy="520583"/>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descr="Screen shot of the icons on MS Teams: Participants, meeting chat ">
            <a:extLst>
              <a:ext uri="{FF2B5EF4-FFF2-40B4-BE49-F238E27FC236}">
                <a16:creationId xmlns:a16="http://schemas.microsoft.com/office/drawing/2014/main" id="{E940DE29-B5BD-46F2-8AE2-C1165A5B91A8}"/>
              </a:ext>
            </a:extLst>
          </p:cNvPr>
          <p:cNvPicPr>
            <a:picLocks noChangeAspect="1"/>
          </p:cNvPicPr>
          <p:nvPr/>
        </p:nvPicPr>
        <p:blipFill>
          <a:blip r:embed="rId4"/>
          <a:stretch>
            <a:fillRect/>
          </a:stretch>
        </p:blipFill>
        <p:spPr>
          <a:xfrm>
            <a:off x="6752970" y="4223621"/>
            <a:ext cx="3434430" cy="759741"/>
          </a:xfrm>
          <a:prstGeom prst="rect">
            <a:avLst/>
          </a:prstGeom>
        </p:spPr>
      </p:pic>
      <p:sp>
        <p:nvSpPr>
          <p:cNvPr id="18" name="Rectangle 17">
            <a:extLst>
              <a:ext uri="{FF2B5EF4-FFF2-40B4-BE49-F238E27FC236}">
                <a16:creationId xmlns:a16="http://schemas.microsoft.com/office/drawing/2014/main" id="{C1ECF84D-8BF4-4734-8F59-74554C96090A}"/>
              </a:ext>
              <a:ext uri="{C183D7F6-B498-43B3-948B-1728B52AA6E4}">
                <adec:decorative xmlns:adec="http://schemas.microsoft.com/office/drawing/2017/decorative" val="1"/>
              </a:ext>
            </a:extLst>
          </p:cNvPr>
          <p:cNvSpPr/>
          <p:nvPr/>
        </p:nvSpPr>
        <p:spPr>
          <a:xfrm>
            <a:off x="7205274" y="4206332"/>
            <a:ext cx="449705" cy="7533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a:extLst>
              <a:ext uri="{FF2B5EF4-FFF2-40B4-BE49-F238E27FC236}">
                <a16:creationId xmlns:a16="http://schemas.microsoft.com/office/drawing/2014/main" id="{FC2F61A2-6647-43DA-9FD9-AD4ECDC18669}"/>
              </a:ext>
              <a:ext uri="{C183D7F6-B498-43B3-948B-1728B52AA6E4}">
                <adec:decorative xmlns:adec="http://schemas.microsoft.com/office/drawing/2017/decorative" val="1"/>
              </a:ext>
            </a:extLst>
          </p:cNvPr>
          <p:cNvSpPr>
            <a:spLocks noGrp="1"/>
          </p:cNvSpPr>
          <p:nvPr>
            <p:ph type="sldNum" sz="quarter" idx="12"/>
          </p:nvPr>
        </p:nvSpPr>
        <p:spPr/>
        <p:txBody>
          <a:bodyPr/>
          <a:lstStyle/>
          <a:p>
            <a:fld id="{9A8223AF-F2F5-41F7-A71C-81CE492BCB88}" type="slidenum">
              <a:rPr lang="en-GB" smtClean="0"/>
              <a:pPr/>
              <a:t>2</a:t>
            </a:fld>
            <a:endParaRPr lang="en-GB"/>
          </a:p>
        </p:txBody>
      </p:sp>
      <p:sp>
        <p:nvSpPr>
          <p:cNvPr id="5" name="Footer Placeholder 4">
            <a:extLst>
              <a:ext uri="{FF2B5EF4-FFF2-40B4-BE49-F238E27FC236}">
                <a16:creationId xmlns:a16="http://schemas.microsoft.com/office/drawing/2014/main" id="{43F507E7-1C38-4D94-82F0-9D3CFA2B6AF0}"/>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a:cs typeface="Arial"/>
              </a:rPr>
              <a:t>Working with others to achieve excellence in the delivery of legal aid</a:t>
            </a:r>
          </a:p>
        </p:txBody>
      </p:sp>
    </p:spTree>
    <p:extLst>
      <p:ext uri="{BB962C8B-B14F-4D97-AF65-F5344CB8AC3E}">
        <p14:creationId xmlns:p14="http://schemas.microsoft.com/office/powerpoint/2010/main" val="9436195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E31DD-03BE-4373-A307-A759A2202D4E}"/>
              </a:ext>
            </a:extLst>
          </p:cNvPr>
          <p:cNvSpPr>
            <a:spLocks noGrp="1"/>
          </p:cNvSpPr>
          <p:nvPr>
            <p:ph type="title"/>
          </p:nvPr>
        </p:nvSpPr>
        <p:spPr/>
        <p:txBody>
          <a:bodyPr/>
          <a:lstStyle/>
          <a:p>
            <a:r>
              <a:rPr lang="en-GB"/>
              <a:t>Fully costed case plan submission </a:t>
            </a:r>
            <a:r>
              <a:rPr lang="en-US"/>
              <a:t>: Deadlines and enquiries</a:t>
            </a:r>
            <a:endParaRPr lang="en-GB"/>
          </a:p>
        </p:txBody>
      </p:sp>
      <p:sp>
        <p:nvSpPr>
          <p:cNvPr id="3" name="Content Placeholder 2">
            <a:extLst>
              <a:ext uri="{FF2B5EF4-FFF2-40B4-BE49-F238E27FC236}">
                <a16:creationId xmlns:a16="http://schemas.microsoft.com/office/drawing/2014/main" id="{E952CAF7-B755-4185-90A6-38FFBB8B4F8A}"/>
              </a:ext>
            </a:extLst>
          </p:cNvPr>
          <p:cNvSpPr>
            <a:spLocks noGrp="1"/>
          </p:cNvSpPr>
          <p:nvPr>
            <p:ph sz="half" idx="1"/>
          </p:nvPr>
        </p:nvSpPr>
        <p:spPr>
          <a:xfrm>
            <a:off x="648000" y="1421794"/>
            <a:ext cx="4903714" cy="4513587"/>
          </a:xfrm>
        </p:spPr>
        <p:txBody>
          <a:bodyPr>
            <a:normAutofit lnSpcReduction="10000"/>
          </a:bodyPr>
          <a:lstStyle/>
          <a:p>
            <a:r>
              <a:rPr lang="en-GB" sz="1800">
                <a:latin typeface="Arial" panose="020B0604020202020204" pitchFamily="34" charset="0"/>
                <a:cs typeface="Arial" panose="020B0604020202020204" pitchFamily="34" charset="0"/>
              </a:rPr>
              <a:t>Case plan submission deadlines:</a:t>
            </a:r>
          </a:p>
          <a:p>
            <a:pPr marL="342900" indent="-342900">
              <a:buFont typeface="Arial" panose="020B0604020202020204" pitchFamily="34" charset="0"/>
              <a:buChar char="•"/>
            </a:pPr>
            <a:r>
              <a:rPr lang="en-GB" sz="1800" b="0">
                <a:latin typeface="Arial"/>
                <a:cs typeface="Arial"/>
              </a:rPr>
              <a:t>If an extension to a deadline is required please:</a:t>
            </a:r>
          </a:p>
          <a:p>
            <a:pPr marL="800100" lvl="1" indent="-342900">
              <a:buFont typeface="Arial" panose="020B0604020202020204" pitchFamily="34" charset="0"/>
              <a:buChar char="•"/>
            </a:pPr>
            <a:r>
              <a:rPr lang="en-GB" sz="1800" b="0">
                <a:latin typeface="Arial"/>
                <a:cs typeface="Arial"/>
              </a:rPr>
              <a:t>Submit the request via case enquiry.</a:t>
            </a:r>
          </a:p>
          <a:p>
            <a:pPr marL="800100" lvl="1" indent="-342900">
              <a:buFont typeface="Arial" panose="020B0604020202020204" pitchFamily="34" charset="0"/>
              <a:buChar char="•"/>
            </a:pPr>
            <a:r>
              <a:rPr lang="en-GB" sz="1800" b="0">
                <a:latin typeface="Arial" panose="020B0604020202020204" pitchFamily="34" charset="0"/>
                <a:cs typeface="Arial" panose="020B0604020202020204" pitchFamily="34" charset="0"/>
              </a:rPr>
              <a:t>Give details of why an extension is required</a:t>
            </a:r>
          </a:p>
          <a:p>
            <a:pPr marL="800100" lvl="1" indent="-342900">
              <a:buFont typeface="Arial" panose="020B0604020202020204" pitchFamily="34" charset="0"/>
              <a:buChar char="•"/>
            </a:pPr>
            <a:r>
              <a:rPr lang="en-GB" sz="1800" b="0">
                <a:latin typeface="Arial"/>
                <a:cs typeface="Arial"/>
              </a:rPr>
              <a:t>State how long you require the deadline to be extended</a:t>
            </a:r>
          </a:p>
          <a:p>
            <a:pPr marL="800100" lvl="1" indent="-342900">
              <a:buFont typeface="Arial" panose="020B0604020202020204" pitchFamily="34" charset="0"/>
              <a:buChar char="•"/>
            </a:pPr>
            <a:r>
              <a:rPr lang="en-GB" sz="1800" b="0">
                <a:latin typeface="Arial"/>
                <a:cs typeface="Arial"/>
              </a:rPr>
              <a:t>Ensure the request is submitted before the deadline expires</a:t>
            </a:r>
          </a:p>
          <a:p>
            <a:pPr marL="342900" indent="-342900">
              <a:buFont typeface="Arial" panose="020B0604020202020204" pitchFamily="34" charset="0"/>
              <a:buChar char="•"/>
            </a:pPr>
            <a:r>
              <a:rPr lang="en-GB" sz="1800" b="0">
                <a:latin typeface="Arial"/>
                <a:cs typeface="Arial"/>
              </a:rPr>
              <a:t>If you require the case plan to be returned please:</a:t>
            </a:r>
          </a:p>
          <a:p>
            <a:pPr marL="800100" lvl="1" indent="-342900">
              <a:buFont typeface="Arial" panose="020B0604020202020204" pitchFamily="34" charset="0"/>
              <a:buChar char="•"/>
            </a:pPr>
            <a:r>
              <a:rPr lang="en-GB" sz="1800" b="0">
                <a:latin typeface="Arial"/>
                <a:cs typeface="Arial"/>
              </a:rPr>
              <a:t>Submit the request via case enquiry.</a:t>
            </a:r>
          </a:p>
          <a:p>
            <a:pPr marL="800100" lvl="1" indent="-342900">
              <a:buFont typeface="Arial" panose="020B0604020202020204" pitchFamily="34" charset="0"/>
              <a:buChar char="•"/>
            </a:pPr>
            <a:r>
              <a:rPr lang="en-GB" sz="1800" b="0">
                <a:latin typeface="Arial"/>
                <a:cs typeface="Arial"/>
              </a:rPr>
              <a:t>Outline the reason for the request</a:t>
            </a:r>
          </a:p>
          <a:p>
            <a:endParaRPr lang="en-GB" sz="180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E00B27F0-D254-4EF4-A74A-75514DB5D5A7}"/>
              </a:ext>
            </a:extLst>
          </p:cNvPr>
          <p:cNvSpPr>
            <a:spLocks noGrp="1"/>
          </p:cNvSpPr>
          <p:nvPr>
            <p:ph sz="half" idx="2"/>
          </p:nvPr>
        </p:nvSpPr>
        <p:spPr>
          <a:xfrm>
            <a:off x="5883224" y="2224206"/>
            <a:ext cx="5487976" cy="2409588"/>
          </a:xfrm>
        </p:spPr>
        <p:txBody>
          <a:bodyPr>
            <a:normAutofit/>
          </a:bodyPr>
          <a:lstStyle/>
          <a:p>
            <a:r>
              <a:rPr lang="en-GB" sz="1800">
                <a:latin typeface="Arial" panose="020B0604020202020204" pitchFamily="34" charset="0"/>
                <a:cs typeface="Arial" panose="020B0604020202020204" pitchFamily="34" charset="0"/>
              </a:rPr>
              <a:t>Please Note:</a:t>
            </a:r>
          </a:p>
          <a:p>
            <a:r>
              <a:rPr lang="en-GB" sz="1800">
                <a:latin typeface="Arial" panose="020B0604020202020204" pitchFamily="34" charset="0"/>
                <a:cs typeface="Arial" panose="020B0604020202020204" pitchFamily="34" charset="0"/>
              </a:rPr>
              <a:t>When an extension is given, or task returned, the high-cost case manager will own the task and process the plan in line with our published processing times from the submission date</a:t>
            </a:r>
          </a:p>
        </p:txBody>
      </p:sp>
      <p:sp>
        <p:nvSpPr>
          <p:cNvPr id="5" name="Footer Placeholder 4">
            <a:extLst>
              <a:ext uri="{FF2B5EF4-FFF2-40B4-BE49-F238E27FC236}">
                <a16:creationId xmlns:a16="http://schemas.microsoft.com/office/drawing/2014/main" id="{42BBE312-CF1E-489A-9BF1-42FF1450095B}"/>
              </a:ext>
            </a:extLst>
          </p:cNvPr>
          <p:cNvSpPr>
            <a:spLocks noGrp="1"/>
          </p:cNvSpPr>
          <p:nvPr>
            <p:ph type="ftr" sz="quarter" idx="11"/>
          </p:nvPr>
        </p:nvSpPr>
        <p:spPr/>
        <p:txBody>
          <a:bodyPr/>
          <a:lstStyle/>
          <a:p>
            <a:r>
              <a:rPr lang="en-GB"/>
              <a:t>On the Insert ribbon select Header &amp; Footer to edit this holding text- LAA Document 2019 – Optional Footer</a:t>
            </a:r>
          </a:p>
        </p:txBody>
      </p:sp>
      <p:sp>
        <p:nvSpPr>
          <p:cNvPr id="6" name="Slide Number Placeholder 5">
            <a:extLst>
              <a:ext uri="{FF2B5EF4-FFF2-40B4-BE49-F238E27FC236}">
                <a16:creationId xmlns:a16="http://schemas.microsoft.com/office/drawing/2014/main" id="{1301710D-9DCE-450C-A8AE-7D248817EE49}"/>
              </a:ext>
            </a:extLst>
          </p:cNvPr>
          <p:cNvSpPr>
            <a:spLocks noGrp="1"/>
          </p:cNvSpPr>
          <p:nvPr>
            <p:ph type="sldNum" sz="quarter" idx="12"/>
          </p:nvPr>
        </p:nvSpPr>
        <p:spPr/>
        <p:txBody>
          <a:bodyPr/>
          <a:lstStyle/>
          <a:p>
            <a:fld id="{9A8223AF-F2F5-41F7-A71C-81CE492BCB88}" type="slidenum">
              <a:rPr lang="en-GB" smtClean="0"/>
              <a:pPr/>
              <a:t>20</a:t>
            </a:fld>
            <a:endParaRPr lang="en-GB"/>
          </a:p>
        </p:txBody>
      </p:sp>
    </p:spTree>
    <p:extLst>
      <p:ext uri="{BB962C8B-B14F-4D97-AF65-F5344CB8AC3E}">
        <p14:creationId xmlns:p14="http://schemas.microsoft.com/office/powerpoint/2010/main" val="92636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AE3E0-E5C3-4423-A7FA-2F1871CB3F13}"/>
              </a:ext>
            </a:extLst>
          </p:cNvPr>
          <p:cNvSpPr>
            <a:spLocks noGrp="1"/>
          </p:cNvSpPr>
          <p:nvPr>
            <p:ph type="title"/>
          </p:nvPr>
        </p:nvSpPr>
        <p:spPr/>
        <p:txBody>
          <a:bodyPr/>
          <a:lstStyle/>
          <a:p>
            <a:r>
              <a:rPr lang="en-GB"/>
              <a:t>Fully costed case plan submission</a:t>
            </a:r>
            <a:r>
              <a:rPr lang="en-US"/>
              <a:t>: </a:t>
            </a:r>
            <a:r>
              <a:rPr lang="en-GB"/>
              <a:t>Additional guidance</a:t>
            </a:r>
          </a:p>
        </p:txBody>
      </p:sp>
      <p:sp>
        <p:nvSpPr>
          <p:cNvPr id="3" name="Content Placeholder 2">
            <a:extLst>
              <a:ext uri="{FF2B5EF4-FFF2-40B4-BE49-F238E27FC236}">
                <a16:creationId xmlns:a16="http://schemas.microsoft.com/office/drawing/2014/main" id="{54A77F2F-4C1F-48E2-A23A-1656096F6870}"/>
              </a:ext>
            </a:extLst>
          </p:cNvPr>
          <p:cNvSpPr>
            <a:spLocks noGrp="1"/>
          </p:cNvSpPr>
          <p:nvPr>
            <p:ph idx="1"/>
          </p:nvPr>
        </p:nvSpPr>
        <p:spPr>
          <a:xfrm>
            <a:off x="648000" y="1772028"/>
            <a:ext cx="10723200" cy="3313943"/>
          </a:xfrm>
        </p:spPr>
        <p:txBody>
          <a:bodyPr>
            <a:noAutofit/>
          </a:bodyPr>
          <a:lstStyle/>
          <a:p>
            <a:pPr marL="342900" indent="-342900">
              <a:buFont typeface="Arial" panose="020B0604020202020204" pitchFamily="34" charset="0"/>
              <a:buChar char="•"/>
            </a:pPr>
            <a:r>
              <a:rPr lang="en-GB" sz="1800" b="0">
                <a:latin typeface="Arial"/>
                <a:cs typeface="Arial"/>
              </a:rPr>
              <a:t>When there is a previous firm, please detail their costs within the costs to date and cost summary sections of the case plan</a:t>
            </a:r>
          </a:p>
          <a:p>
            <a:pPr marL="342900" indent="-342900">
              <a:buFont typeface="Arial" panose="020B0604020202020204" pitchFamily="34" charset="0"/>
              <a:buChar char="•"/>
            </a:pPr>
            <a:r>
              <a:rPr lang="en-GB" sz="1800" b="0">
                <a:latin typeface="Arial"/>
                <a:cs typeface="Arial"/>
              </a:rPr>
              <a:t>The case plan should be an evolving document and updated when further work is required</a:t>
            </a:r>
          </a:p>
          <a:p>
            <a:pPr marL="342900" indent="-342900">
              <a:buFont typeface="Arial" panose="020B0604020202020204" pitchFamily="34" charset="0"/>
              <a:buChar char="•"/>
            </a:pPr>
            <a:r>
              <a:rPr lang="en-GB" sz="1800" b="0">
                <a:latin typeface="Arial"/>
                <a:cs typeface="Arial"/>
              </a:rPr>
              <a:t>Stages are preferred to be as far in advance as practicable possible</a:t>
            </a:r>
            <a:endParaRPr lang="en-GB" sz="1800" b="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1800" b="0">
                <a:latin typeface="Arial"/>
                <a:cs typeface="Arial"/>
              </a:rPr>
              <a:t>Please provide your case plan in a timely manner with future work detailed</a:t>
            </a:r>
          </a:p>
          <a:p>
            <a:pPr marL="342900" indent="-342900">
              <a:buFont typeface="Arial" panose="020B0604020202020204" pitchFamily="34" charset="0"/>
              <a:buChar char="•"/>
            </a:pPr>
            <a:r>
              <a:rPr lang="en-GB" sz="1800" b="0">
                <a:latin typeface="Arial"/>
                <a:cs typeface="Arial"/>
              </a:rPr>
              <a:t>If instructing non-local counsel and claiming counsels’ disbursement, please provide justification of why more local counsel has not been instructed</a:t>
            </a:r>
          </a:p>
          <a:p>
            <a:pPr marL="342900" indent="-342900">
              <a:buFont typeface="Arial" panose="020B0604020202020204" pitchFamily="34" charset="0"/>
              <a:buChar char="•"/>
            </a:pPr>
            <a:r>
              <a:rPr lang="en-GB" sz="1800" b="0">
                <a:latin typeface="Arial"/>
                <a:cs typeface="Arial"/>
              </a:rPr>
              <a:t>Please detail expert's costs and highlight any prior authorities that have been granted</a:t>
            </a:r>
          </a:p>
        </p:txBody>
      </p:sp>
      <p:sp>
        <p:nvSpPr>
          <p:cNvPr id="5" name="Slide Number Placeholder 4">
            <a:extLst>
              <a:ext uri="{FF2B5EF4-FFF2-40B4-BE49-F238E27FC236}">
                <a16:creationId xmlns:a16="http://schemas.microsoft.com/office/drawing/2014/main" id="{157D71C5-01E7-4954-B95D-D549BB90BE5A}"/>
              </a:ext>
            </a:extLst>
          </p:cNvPr>
          <p:cNvSpPr>
            <a:spLocks noGrp="1"/>
          </p:cNvSpPr>
          <p:nvPr>
            <p:ph type="sldNum" sz="quarter" idx="12"/>
          </p:nvPr>
        </p:nvSpPr>
        <p:spPr/>
        <p:txBody>
          <a:bodyPr/>
          <a:lstStyle/>
          <a:p>
            <a:fld id="{9A8223AF-F2F5-41F7-A71C-81CE492BCB88}" type="slidenum">
              <a:rPr lang="en-GB" smtClean="0"/>
              <a:pPr/>
              <a:t>21</a:t>
            </a:fld>
            <a:endParaRPr lang="en-GB"/>
          </a:p>
        </p:txBody>
      </p:sp>
      <p:sp>
        <p:nvSpPr>
          <p:cNvPr id="6" name="Footer Placeholder 1">
            <a:extLst>
              <a:ext uri="{FF2B5EF4-FFF2-40B4-BE49-F238E27FC236}">
                <a16:creationId xmlns:a16="http://schemas.microsoft.com/office/drawing/2014/main" id="{54483095-724B-4B42-B606-4146199842C3}"/>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lstStyle/>
          <a:p>
            <a:r>
              <a:rPr lang="en-GB"/>
              <a:t>Working with others to achieve excellence in the delivery of  legal aid  </a:t>
            </a:r>
          </a:p>
        </p:txBody>
      </p:sp>
    </p:spTree>
    <p:extLst>
      <p:ext uri="{BB962C8B-B14F-4D97-AF65-F5344CB8AC3E}">
        <p14:creationId xmlns:p14="http://schemas.microsoft.com/office/powerpoint/2010/main" val="17677736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7AA77-32ED-40FB-A830-39E837FDF81A}"/>
              </a:ext>
            </a:extLst>
          </p:cNvPr>
          <p:cNvSpPr>
            <a:spLocks noGrp="1"/>
          </p:cNvSpPr>
          <p:nvPr>
            <p:ph type="ctrTitle"/>
          </p:nvPr>
        </p:nvSpPr>
        <p:spPr>
          <a:xfrm>
            <a:off x="756000" y="2679698"/>
            <a:ext cx="9940940" cy="1568451"/>
          </a:xfrm>
        </p:spPr>
        <p:txBody>
          <a:bodyPr>
            <a:normAutofit/>
          </a:bodyPr>
          <a:lstStyle/>
          <a:p>
            <a:r>
              <a:rPr lang="en-GB"/>
              <a:t>Useful links and information</a:t>
            </a:r>
            <a:br>
              <a:rPr lang="en-GB"/>
            </a:br>
            <a:br>
              <a:rPr lang="en-GB"/>
            </a:br>
            <a:endParaRPr lang="en-GB" sz="2700">
              <a:cs typeface="Arial"/>
            </a:endParaRPr>
          </a:p>
        </p:txBody>
      </p:sp>
    </p:spTree>
    <p:extLst>
      <p:ext uri="{BB962C8B-B14F-4D97-AF65-F5344CB8AC3E}">
        <p14:creationId xmlns:p14="http://schemas.microsoft.com/office/powerpoint/2010/main" val="12133576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AE3E0-E5C3-4423-A7FA-2F1871CB3F13}"/>
              </a:ext>
            </a:extLst>
          </p:cNvPr>
          <p:cNvSpPr>
            <a:spLocks noGrp="1"/>
          </p:cNvSpPr>
          <p:nvPr>
            <p:ph type="title"/>
          </p:nvPr>
        </p:nvSpPr>
        <p:spPr/>
        <p:txBody>
          <a:bodyPr/>
          <a:lstStyle/>
          <a:p>
            <a:r>
              <a:rPr lang="en-GB">
                <a:latin typeface="+mn-lt"/>
                <a:ea typeface="+mn-ea"/>
                <a:cs typeface="+mn-cs"/>
              </a:rPr>
              <a:t>Our training website</a:t>
            </a:r>
            <a:r>
              <a:rPr lang="en-GB"/>
              <a:t>:</a:t>
            </a:r>
          </a:p>
        </p:txBody>
      </p:sp>
      <p:graphicFrame>
        <p:nvGraphicFramePr>
          <p:cNvPr id="10" name="Content Placeholder 2" descr="Vertical box list">
            <a:extLst>
              <a:ext uri="{FF2B5EF4-FFF2-40B4-BE49-F238E27FC236}">
                <a16:creationId xmlns:a16="http://schemas.microsoft.com/office/drawing/2014/main" id="{6A12FCA7-D3BB-4D73-946A-656CE3CFAF8D}"/>
              </a:ext>
            </a:extLst>
          </p:cNvPr>
          <p:cNvGraphicFramePr>
            <a:graphicFrameLocks noGrp="1"/>
          </p:cNvGraphicFramePr>
          <p:nvPr>
            <p:ph idx="1"/>
            <p:extLst>
              <p:ext uri="{D42A27DB-BD31-4B8C-83A1-F6EECF244321}">
                <p14:modId xmlns:p14="http://schemas.microsoft.com/office/powerpoint/2010/main" val="3684922379"/>
              </p:ext>
            </p:extLst>
          </p:nvPr>
        </p:nvGraphicFramePr>
        <p:xfrm>
          <a:off x="649974" y="1219200"/>
          <a:ext cx="10138391" cy="48300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157D71C5-01E7-4954-B95D-D549BB90BE5A}"/>
              </a:ext>
            </a:extLst>
          </p:cNvPr>
          <p:cNvSpPr>
            <a:spLocks noGrp="1"/>
          </p:cNvSpPr>
          <p:nvPr>
            <p:ph type="sldNum" sz="quarter" idx="12"/>
          </p:nvPr>
        </p:nvSpPr>
        <p:spPr/>
        <p:txBody>
          <a:bodyPr/>
          <a:lstStyle/>
          <a:p>
            <a:fld id="{9A8223AF-F2F5-41F7-A71C-81CE492BCB88}" type="slidenum">
              <a:rPr lang="en-GB" smtClean="0"/>
              <a:pPr/>
              <a:t>23</a:t>
            </a:fld>
            <a:endParaRPr lang="en-GB"/>
          </a:p>
        </p:txBody>
      </p:sp>
      <p:pic>
        <p:nvPicPr>
          <p:cNvPr id="9" name="Picture 8">
            <a:extLst>
              <a:ext uri="{FF2B5EF4-FFF2-40B4-BE49-F238E27FC236}">
                <a16:creationId xmlns:a16="http://schemas.microsoft.com/office/drawing/2014/main" id="{AAABE09E-741E-4911-A36C-E71344870F4C}"/>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8527467" y="548614"/>
            <a:ext cx="2164268" cy="2164268"/>
          </a:xfrm>
          <a:prstGeom prst="rect">
            <a:avLst/>
          </a:prstGeom>
        </p:spPr>
      </p:pic>
      <p:sp>
        <p:nvSpPr>
          <p:cNvPr id="7" name="Footer Placeholder 1">
            <a:extLst>
              <a:ext uri="{FF2B5EF4-FFF2-40B4-BE49-F238E27FC236}">
                <a16:creationId xmlns:a16="http://schemas.microsoft.com/office/drawing/2014/main" id="{706572FD-6098-46B4-92EF-FCEB8F86DB3B}"/>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lstStyle/>
          <a:p>
            <a:r>
              <a:rPr lang="en-GB"/>
              <a:t>Working with others to achieve excellence in the delivery of  legal aid  </a:t>
            </a:r>
          </a:p>
        </p:txBody>
      </p:sp>
    </p:spTree>
    <p:extLst>
      <p:ext uri="{BB962C8B-B14F-4D97-AF65-F5344CB8AC3E}">
        <p14:creationId xmlns:p14="http://schemas.microsoft.com/office/powerpoint/2010/main" val="1460543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AE3E0-E5C3-4423-A7FA-2F1871CB3F13}"/>
              </a:ext>
            </a:extLst>
          </p:cNvPr>
          <p:cNvSpPr>
            <a:spLocks noGrp="1"/>
          </p:cNvSpPr>
          <p:nvPr>
            <p:ph type="title"/>
          </p:nvPr>
        </p:nvSpPr>
        <p:spPr/>
        <p:txBody>
          <a:bodyPr/>
          <a:lstStyle/>
          <a:p>
            <a:r>
              <a:rPr lang="en-GB"/>
              <a:t>Useful links / contact us:</a:t>
            </a:r>
          </a:p>
        </p:txBody>
      </p:sp>
      <p:sp>
        <p:nvSpPr>
          <p:cNvPr id="8" name="Text Placeholder 2">
            <a:extLst>
              <a:ext uri="{FF2B5EF4-FFF2-40B4-BE49-F238E27FC236}">
                <a16:creationId xmlns:a16="http://schemas.microsoft.com/office/drawing/2014/main" id="{046A6978-E867-401E-A8B1-5159E0F080FB}"/>
              </a:ext>
            </a:extLst>
          </p:cNvPr>
          <p:cNvSpPr txBox="1">
            <a:spLocks/>
          </p:cNvSpPr>
          <p:nvPr/>
        </p:nvSpPr>
        <p:spPr>
          <a:xfrm>
            <a:off x="648000" y="1573061"/>
            <a:ext cx="10735389" cy="3483352"/>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600"/>
              </a:spcBef>
              <a:spcAft>
                <a:spcPts val="600"/>
              </a:spcAft>
              <a:buFont typeface="Arial" panose="020B0604020202020204" pitchFamily="34" charset="0"/>
              <a:buNone/>
              <a:defRPr sz="20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Clr>
                <a:schemeClr val="accent1"/>
              </a:buClr>
              <a:buFont typeface="Arial" panose="020B0604020202020204" pitchFamily="34" charset="0"/>
              <a:buNone/>
              <a:defRPr sz="1600" kern="1200">
                <a:solidFill>
                  <a:schemeClr val="tx1"/>
                </a:solidFill>
                <a:latin typeface="+mn-lt"/>
                <a:ea typeface="+mn-ea"/>
                <a:cs typeface="+mn-cs"/>
              </a:defRPr>
            </a:lvl3pPr>
            <a:lvl4pPr marL="230400" indent="-228600" algn="l" defTabSz="914400" rtl="0" eaLnBrk="1" latinLnBrk="0" hangingPunct="1">
              <a:lnSpc>
                <a:spcPct val="100000"/>
              </a:lnSpc>
              <a:spcBef>
                <a:spcPts val="0"/>
              </a:spcBef>
              <a:spcAft>
                <a:spcPts val="600"/>
              </a:spcAft>
              <a:buClr>
                <a:srgbClr val="575C96"/>
              </a:buClr>
              <a:buFont typeface="Arial" panose="020B0604020202020204" pitchFamily="34" charset="0"/>
              <a:buChar char="•"/>
              <a:defRPr sz="1600" kern="1200">
                <a:solidFill>
                  <a:schemeClr val="tx1"/>
                </a:solidFill>
                <a:latin typeface="+mn-lt"/>
                <a:ea typeface="+mn-ea"/>
                <a:cs typeface="+mn-cs"/>
              </a:defRPr>
            </a:lvl4pPr>
            <a:lvl5pPr marL="457200" indent="-228600" algn="l" defTabSz="914400" rtl="0" eaLnBrk="1" latinLnBrk="0" hangingPunct="1">
              <a:lnSpc>
                <a:spcPct val="100000"/>
              </a:lnSpc>
              <a:spcBef>
                <a:spcPts val="0"/>
              </a:spcBef>
              <a:spcAft>
                <a:spcPts val="600"/>
              </a:spcAft>
              <a:buClr>
                <a:srgbClr val="A68EC2"/>
              </a:buClr>
              <a:buFont typeface="Arial" panose="020B0604020202020204" pitchFamily="34" charset="0"/>
              <a:buChar char="•"/>
              <a:defRPr sz="1600" kern="1200">
                <a:solidFill>
                  <a:schemeClr val="tx1"/>
                </a:solidFill>
                <a:latin typeface="+mn-lt"/>
                <a:ea typeface="+mn-ea"/>
                <a:cs typeface="+mn-cs"/>
              </a:defRPr>
            </a:lvl5pPr>
            <a:lvl6pPr marL="914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b="0" dirty="0">
                <a:latin typeface="Arial" panose="020B0604020202020204" pitchFamily="34" charset="0"/>
                <a:cs typeface="Arial" panose="020B0604020202020204" pitchFamily="34" charset="0"/>
              </a:rPr>
              <a:t>High-cost case family guidance:	</a:t>
            </a:r>
            <a:r>
              <a:rPr lang="en-GB" sz="1800" b="0" u="sng" dirty="0">
                <a:solidFill>
                  <a:srgbClr val="00A5A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https://www.gov.uk/guidance/civil-high-cost-cases-family</a:t>
            </a:r>
            <a:endParaRPr lang="en-GB" sz="1800" b="0" u="sng" dirty="0">
              <a:latin typeface="Arial" panose="020B0604020202020204" pitchFamily="34" charset="0"/>
              <a:cs typeface="Arial" panose="020B0604020202020204" pitchFamily="34" charset="0"/>
            </a:endParaRPr>
          </a:p>
          <a:p>
            <a:r>
              <a:rPr lang="en-GB" sz="1800" b="0" dirty="0">
                <a:latin typeface="Arial" panose="020B0604020202020204" pitchFamily="34" charset="0"/>
                <a:cs typeface="Arial" panose="020B0604020202020204" pitchFamily="34" charset="0"/>
              </a:rPr>
              <a:t>General HCF case enquiries: 	</a:t>
            </a:r>
            <a:r>
              <a:rPr lang="en-GB" sz="1800" b="0" u="sng" dirty="0">
                <a:latin typeface="Arial" panose="020B0604020202020204" pitchFamily="34" charset="0"/>
                <a:cs typeface="Arial" panose="020B0604020202020204" pitchFamily="34" charset="0"/>
                <a:hlinkClick r:id="rId3"/>
              </a:rPr>
              <a:t>highcostfamily@justice.gov.uk</a:t>
            </a:r>
            <a:r>
              <a:rPr lang="en-GB" sz="1800" b="0" dirty="0">
                <a:latin typeface="Arial" panose="020B0604020202020204" pitchFamily="34" charset="0"/>
                <a:cs typeface="Arial" panose="020B0604020202020204" pitchFamily="34" charset="0"/>
              </a:rPr>
              <a:t>  </a:t>
            </a:r>
          </a:p>
          <a:p>
            <a:r>
              <a:rPr lang="en-GB" sz="1800" b="0" dirty="0">
                <a:latin typeface="Arial" panose="020B0604020202020204" pitchFamily="34" charset="0"/>
                <a:ea typeface="Calibri" panose="020F0502020204030204" pitchFamily="34" charset="0"/>
                <a:cs typeface="Arial" panose="020B0604020202020204" pitchFamily="34" charset="0"/>
              </a:rPr>
              <a:t>Complex HCF cases enquiries: 	</a:t>
            </a:r>
            <a:r>
              <a:rPr lang="en-GB" sz="1800" b="0" u="sng" dirty="0">
                <a:solidFill>
                  <a:srgbClr val="0563C1"/>
                </a:solidFill>
                <a:latin typeface="Arial" panose="020B0604020202020204" pitchFamily="34" charset="0"/>
                <a:ea typeface="Calibri" panose="020F0502020204030204" pitchFamily="34" charset="0"/>
                <a:cs typeface="Arial" panose="020B0604020202020204" pitchFamily="34" charset="0"/>
                <a:hlinkClick r:id="rId4"/>
              </a:rPr>
              <a:t>Highcostfamilyfixer@justice.gov.uk</a:t>
            </a:r>
            <a:r>
              <a:rPr lang="en-GB" sz="1800" b="0" dirty="0">
                <a:latin typeface="Arial" panose="020B0604020202020204" pitchFamily="34" charset="0"/>
                <a:ea typeface="Calibri" panose="020F0502020204030204" pitchFamily="34" charset="0"/>
                <a:cs typeface="Arial" panose="020B0604020202020204" pitchFamily="34" charset="0"/>
              </a:rPr>
              <a:t>  </a:t>
            </a:r>
          </a:p>
          <a:p>
            <a:r>
              <a:rPr lang="en-GB" sz="1800" b="0" dirty="0">
                <a:latin typeface="Arial" panose="020B0604020202020204" pitchFamily="34" charset="0"/>
                <a:cs typeface="Arial" panose="020B0604020202020204" pitchFamily="34" charset="0"/>
              </a:rPr>
              <a:t>Customer service team</a:t>
            </a:r>
            <a:r>
              <a:rPr lang="en-GB" sz="1800" dirty="0">
                <a:latin typeface="Arial" panose="020B0604020202020204" pitchFamily="34" charset="0"/>
                <a:cs typeface="Arial" panose="020B0604020202020204" pitchFamily="34" charset="0"/>
              </a:rPr>
              <a:t>: 		</a:t>
            </a:r>
            <a:r>
              <a:rPr lang="en-GB" sz="1800" b="0" dirty="0">
                <a:latin typeface="Arial" panose="020B0604020202020204" pitchFamily="34" charset="0"/>
                <a:cs typeface="Arial" panose="020B0604020202020204" pitchFamily="34" charset="0"/>
              </a:rPr>
              <a:t>Tel:</a:t>
            </a:r>
            <a:r>
              <a:rPr lang="en-GB" sz="1800" dirty="0">
                <a:latin typeface="Arial" panose="020B0604020202020204" pitchFamily="34" charset="0"/>
                <a:cs typeface="Arial" panose="020B0604020202020204" pitchFamily="34" charset="0"/>
              </a:rPr>
              <a:t> </a:t>
            </a:r>
            <a:r>
              <a:rPr lang="en-GB" sz="1800" b="0" dirty="0">
                <a:latin typeface="Arial" panose="020B0604020202020204" pitchFamily="34" charset="0"/>
                <a:cs typeface="Arial" panose="020B0604020202020204" pitchFamily="34" charset="0"/>
              </a:rPr>
              <a:t>0300 200 2020</a:t>
            </a:r>
          </a:p>
          <a:p>
            <a:r>
              <a:rPr lang="en-GB" sz="1800" b="0" dirty="0">
                <a:latin typeface="Arial" panose="020B0604020202020204" pitchFamily="34" charset="0"/>
                <a:cs typeface="Arial" panose="020B0604020202020204" pitchFamily="34" charset="0"/>
              </a:rPr>
              <a:t>The high cost contract: 		</a:t>
            </a:r>
            <a:r>
              <a:rPr lang="en-GB" sz="1800" b="0" u="sng" dirty="0">
                <a:latin typeface="Arial" panose="020B0604020202020204" pitchFamily="34" charset="0"/>
                <a:cs typeface="Arial" panose="020B0604020202020204" pitchFamily="34" charset="0"/>
                <a:hlinkClick r:id="rId5"/>
              </a:rPr>
              <a:t>High cost contract</a:t>
            </a:r>
            <a:endParaRPr lang="en-GB" sz="1800" b="0" dirty="0">
              <a:latin typeface="Arial" panose="020B0604020202020204" pitchFamily="34" charset="0"/>
              <a:cs typeface="Arial" panose="020B0604020202020204" pitchFamily="34" charset="0"/>
            </a:endParaRPr>
          </a:p>
          <a:p>
            <a:r>
              <a:rPr lang="en-GB" sz="1800" b="0" dirty="0">
                <a:latin typeface="Arial" panose="020B0604020202020204" pitchFamily="34" charset="0"/>
                <a:cs typeface="Arial" panose="020B0604020202020204" pitchFamily="34" charset="0"/>
              </a:rPr>
              <a:t>Counsel’s acceptance form:	</a:t>
            </a:r>
            <a:r>
              <a:rPr lang="en-GB" sz="1800" b="0" u="sng" dirty="0">
                <a:latin typeface="Arial" panose="020B0604020202020204" pitchFamily="34" charset="0"/>
                <a:cs typeface="Arial" panose="020B0604020202020204" pitchFamily="34" charset="0"/>
                <a:hlinkClick r:id="rId6"/>
              </a:rPr>
              <a:t>Counsel acceptance form (CAF)</a:t>
            </a:r>
          </a:p>
          <a:p>
            <a:r>
              <a:rPr lang="en-GB" sz="1800" b="0" dirty="0">
                <a:solidFill>
                  <a:srgbClr val="000000"/>
                </a:solidFill>
                <a:latin typeface="Arial" panose="020B0604020202020204" pitchFamily="34" charset="0"/>
                <a:ea typeface="+mn-lt"/>
                <a:cs typeface="Arial" panose="020B0604020202020204" pitchFamily="34" charset="0"/>
              </a:rPr>
              <a:t>FGF Guidance: 			</a:t>
            </a:r>
            <a:r>
              <a:rPr lang="en-GB" sz="1800" b="0" u="sng" dirty="0">
                <a:solidFill>
                  <a:srgbClr val="00A5A1"/>
                </a:solidFill>
                <a:latin typeface="Arial" panose="020B0604020202020204" pitchFamily="34" charset="0"/>
                <a:ea typeface="+mn-lt"/>
                <a:cs typeface="Arial" panose="020B0604020202020204" pitchFamily="34" charset="0"/>
                <a:hlinkClick r:id="rId7">
                  <a:extLst>
                    <a:ext uri="{A12FA001-AC4F-418D-AE19-62706E023703}">
                      <ahyp:hlinkClr xmlns:ahyp="http://schemas.microsoft.com/office/drawing/2018/hyperlinkcolor" val="tx"/>
                    </a:ext>
                  </a:extLst>
                </a:hlinkClick>
              </a:rPr>
              <a:t>[ARCHIVED FGF CONTENT] (nationalarchives.gov.uk)</a:t>
            </a:r>
            <a:endParaRPr lang="en-GB" sz="1800" b="0" dirty="0">
              <a:solidFill>
                <a:srgbClr val="00A5A1"/>
              </a:solidFill>
              <a:latin typeface="Arial" panose="020B0604020202020204" pitchFamily="34" charset="0"/>
              <a:ea typeface="+mn-lt"/>
              <a:cs typeface="Arial" panose="020B0604020202020204" pitchFamily="34" charset="0"/>
            </a:endParaRPr>
          </a:p>
          <a:p>
            <a:r>
              <a:rPr lang="en-GB" sz="1800" b="0" dirty="0">
                <a:latin typeface="Arial" panose="020B0604020202020204" pitchFamily="34" charset="0"/>
                <a:cs typeface="Arial" panose="020B0604020202020204" pitchFamily="34" charset="0"/>
              </a:rPr>
              <a:t>FGF Calculator: 			</a:t>
            </a:r>
            <a:r>
              <a:rPr lang="en-GB" sz="1800" b="0" u="sng" dirty="0">
                <a:latin typeface="Arial" panose="020B0604020202020204" pitchFamily="34" charset="0"/>
                <a:cs typeface="Arial" panose="020B0604020202020204" pitchFamily="34" charset="0"/>
                <a:hlinkClick r:id="rId8"/>
              </a:rPr>
              <a:t>FGF Calculator</a:t>
            </a:r>
            <a:endParaRPr lang="en-GB" sz="1800" dirty="0">
              <a:latin typeface="Arial" panose="020B0604020202020204" pitchFamily="34" charset="0"/>
              <a:cs typeface="Arial" panose="020B0604020202020204" pitchFamily="34" charset="0"/>
            </a:endParaRPr>
          </a:p>
          <a:p>
            <a:endParaRPr lang="en-GB" sz="1800" b="0" u="sng"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157D71C5-01E7-4954-B95D-D549BB90BE5A}"/>
              </a:ext>
            </a:extLst>
          </p:cNvPr>
          <p:cNvSpPr>
            <a:spLocks noGrp="1"/>
          </p:cNvSpPr>
          <p:nvPr>
            <p:ph type="sldNum" sz="quarter" idx="12"/>
          </p:nvPr>
        </p:nvSpPr>
        <p:spPr/>
        <p:txBody>
          <a:bodyPr/>
          <a:lstStyle/>
          <a:p>
            <a:fld id="{9A8223AF-F2F5-41F7-A71C-81CE492BCB88}" type="slidenum">
              <a:rPr lang="en-GB" smtClean="0"/>
              <a:pPr/>
              <a:t>24</a:t>
            </a:fld>
            <a:endParaRPr lang="en-GB"/>
          </a:p>
        </p:txBody>
      </p:sp>
      <p:pic>
        <p:nvPicPr>
          <p:cNvPr id="9" name="Picture 8">
            <a:extLst>
              <a:ext uri="{FF2B5EF4-FFF2-40B4-BE49-F238E27FC236}">
                <a16:creationId xmlns:a16="http://schemas.microsoft.com/office/drawing/2014/main" id="{AAABE09E-741E-4911-A36C-E71344870F4C}"/>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9219121" y="1880837"/>
            <a:ext cx="2164268" cy="2164268"/>
          </a:xfrm>
          <a:prstGeom prst="rect">
            <a:avLst/>
          </a:prstGeom>
        </p:spPr>
      </p:pic>
      <p:sp>
        <p:nvSpPr>
          <p:cNvPr id="7" name="Footer Placeholder 1">
            <a:extLst>
              <a:ext uri="{FF2B5EF4-FFF2-40B4-BE49-F238E27FC236}">
                <a16:creationId xmlns:a16="http://schemas.microsoft.com/office/drawing/2014/main" id="{706572FD-6098-46B4-92EF-FCEB8F86DB3B}"/>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lstStyle/>
          <a:p>
            <a:r>
              <a:rPr lang="en-GB"/>
              <a:t>Working with others to achieve excellence in the delivery of  legal aid  </a:t>
            </a:r>
          </a:p>
        </p:txBody>
      </p:sp>
    </p:spTree>
    <p:extLst>
      <p:ext uri="{BB962C8B-B14F-4D97-AF65-F5344CB8AC3E}">
        <p14:creationId xmlns:p14="http://schemas.microsoft.com/office/powerpoint/2010/main" val="36187506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1F2D355-4C55-4518-B1D5-49752217B26C}"/>
              </a:ext>
            </a:extLst>
          </p:cNvPr>
          <p:cNvSpPr>
            <a:spLocks noGrp="1"/>
          </p:cNvSpPr>
          <p:nvPr>
            <p:ph type="title"/>
          </p:nvPr>
        </p:nvSpPr>
        <p:spPr>
          <a:xfrm>
            <a:off x="627448" y="586135"/>
            <a:ext cx="7718400" cy="345232"/>
          </a:xfrm>
        </p:spPr>
        <p:txBody>
          <a:bodyPr>
            <a:normAutofit/>
          </a:bodyPr>
          <a:lstStyle/>
          <a:p>
            <a:r>
              <a:rPr lang="en-GB"/>
              <a:t>Our communications channels</a:t>
            </a:r>
          </a:p>
        </p:txBody>
      </p:sp>
      <p:graphicFrame>
        <p:nvGraphicFramePr>
          <p:cNvPr id="6" name="Content Placeholder 5" descr="Step up process infographic">
            <a:extLst>
              <a:ext uri="{FF2B5EF4-FFF2-40B4-BE49-F238E27FC236}">
                <a16:creationId xmlns:a16="http://schemas.microsoft.com/office/drawing/2014/main" id="{0D53DB1A-39CA-4CFA-8832-06236C642902}"/>
              </a:ext>
            </a:extLst>
          </p:cNvPr>
          <p:cNvGraphicFramePr>
            <a:graphicFrameLocks noGrp="1"/>
          </p:cNvGraphicFramePr>
          <p:nvPr>
            <p:ph idx="1"/>
          </p:nvPr>
        </p:nvGraphicFramePr>
        <p:xfrm>
          <a:off x="-866396" y="1071196"/>
          <a:ext cx="12889822" cy="28742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C75D9C1D-7C56-428D-B7C5-419FA10CCD6E}"/>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a:t>Working with others to achieve excellence in the delivery of legal aid</a:t>
            </a:r>
          </a:p>
        </p:txBody>
      </p:sp>
      <p:sp>
        <p:nvSpPr>
          <p:cNvPr id="5" name="Slide Number Placeholder 4">
            <a:extLst>
              <a:ext uri="{FF2B5EF4-FFF2-40B4-BE49-F238E27FC236}">
                <a16:creationId xmlns:a16="http://schemas.microsoft.com/office/drawing/2014/main" id="{F5CE8B5A-7C0C-4A9E-AB9F-E796E14815AF}"/>
              </a:ext>
              <a:ext uri="{C183D7F6-B498-43B3-948B-1728B52AA6E4}">
                <adec:decorative xmlns:adec="http://schemas.microsoft.com/office/drawing/2017/decorative" val="1"/>
              </a:ext>
            </a:extLst>
          </p:cNvPr>
          <p:cNvSpPr>
            <a:spLocks noGrp="1"/>
          </p:cNvSpPr>
          <p:nvPr>
            <p:ph type="sldNum" sz="quarter" idx="12"/>
          </p:nvPr>
        </p:nvSpPr>
        <p:spPr/>
        <p:txBody>
          <a:bodyPr/>
          <a:lstStyle/>
          <a:p>
            <a:fld id="{9A8223AF-F2F5-41F7-A71C-81CE492BCB88}" type="slidenum">
              <a:rPr lang="en-GB" smtClean="0"/>
              <a:pPr/>
              <a:t>25</a:t>
            </a:fld>
            <a:endParaRPr lang="en-GB"/>
          </a:p>
        </p:txBody>
      </p:sp>
      <p:pic>
        <p:nvPicPr>
          <p:cNvPr id="3" name="Picture 2">
            <a:extLst>
              <a:ext uri="{FF2B5EF4-FFF2-40B4-BE49-F238E27FC236}">
                <a16:creationId xmlns:a16="http://schemas.microsoft.com/office/drawing/2014/main" id="{C0159406-D629-4F82-8FA5-0F39C90E1B31}"/>
              </a:ext>
              <a:ext uri="{C183D7F6-B498-43B3-948B-1728B52AA6E4}">
                <adec:decorative xmlns:adec="http://schemas.microsoft.com/office/drawing/2017/decorative" val="1"/>
              </a:ext>
            </a:extLst>
          </p:cNvPr>
          <p:cNvPicPr>
            <a:picLocks noChangeAspect="1"/>
          </p:cNvPicPr>
          <p:nvPr/>
        </p:nvPicPr>
        <p:blipFill rotWithShape="1">
          <a:blip r:embed="rId7">
            <a:extLst>
              <a:ext uri="{28A0092B-C50C-407E-A947-70E740481C1C}">
                <a14:useLocalDpi xmlns:a14="http://schemas.microsoft.com/office/drawing/2010/main" val="0"/>
              </a:ext>
            </a:extLst>
          </a:blip>
          <a:srcRect l="13092" t="5582" r="13595" b="4206"/>
          <a:stretch/>
        </p:blipFill>
        <p:spPr>
          <a:xfrm>
            <a:off x="7757458" y="3138373"/>
            <a:ext cx="2647030" cy="1204172"/>
          </a:xfrm>
          <a:prstGeom prst="rect">
            <a:avLst/>
          </a:prstGeom>
          <a:ln>
            <a:solidFill>
              <a:srgbClr val="61A396"/>
            </a:solidFill>
          </a:ln>
        </p:spPr>
      </p:pic>
      <p:pic>
        <p:nvPicPr>
          <p:cNvPr id="10" name="Picture 9">
            <a:extLst>
              <a:ext uri="{FF2B5EF4-FFF2-40B4-BE49-F238E27FC236}">
                <a16:creationId xmlns:a16="http://schemas.microsoft.com/office/drawing/2014/main" id="{63828356-DFAD-4136-B027-E0FF82796FE1}"/>
              </a:ext>
              <a:ext uri="{C183D7F6-B498-43B3-948B-1728B52AA6E4}">
                <adec:decorative xmlns:adec="http://schemas.microsoft.com/office/drawing/2017/decorative" val="1"/>
              </a:ext>
            </a:extLst>
          </p:cNvPr>
          <p:cNvPicPr>
            <a:picLocks noChangeAspect="1"/>
          </p:cNvPicPr>
          <p:nvPr/>
        </p:nvPicPr>
        <p:blipFill>
          <a:blip r:embed="rId8">
            <a:alphaModFix amt="70000"/>
            <a:extLst>
              <a:ext uri="{28A0092B-C50C-407E-A947-70E740481C1C}">
                <a14:useLocalDpi xmlns:a14="http://schemas.microsoft.com/office/drawing/2010/main" val="0"/>
              </a:ext>
            </a:extLst>
          </a:blip>
          <a:stretch>
            <a:fillRect/>
          </a:stretch>
        </p:blipFill>
        <p:spPr>
          <a:xfrm>
            <a:off x="4772485" y="3879597"/>
            <a:ext cx="2647029" cy="1204172"/>
          </a:xfrm>
          <a:prstGeom prst="rect">
            <a:avLst/>
          </a:prstGeom>
          <a:ln>
            <a:solidFill>
              <a:srgbClr val="61A396"/>
            </a:solidFill>
          </a:ln>
        </p:spPr>
      </p:pic>
      <p:pic>
        <p:nvPicPr>
          <p:cNvPr id="13" name="Picture 12">
            <a:extLst>
              <a:ext uri="{FF2B5EF4-FFF2-40B4-BE49-F238E27FC236}">
                <a16:creationId xmlns:a16="http://schemas.microsoft.com/office/drawing/2014/main" id="{E4B79E01-82C1-4759-9CEB-CC979A8F48B9}"/>
              </a:ext>
              <a:ext uri="{C183D7F6-B498-43B3-948B-1728B52AA6E4}">
                <adec:decorative xmlns:adec="http://schemas.microsoft.com/office/drawing/2017/decorative" val="1"/>
              </a:ext>
            </a:extLst>
          </p:cNvPr>
          <p:cNvPicPr>
            <a:picLocks noChangeAspect="1"/>
          </p:cNvPicPr>
          <p:nvPr/>
        </p:nvPicPr>
        <p:blipFill rotWithShape="1">
          <a:blip r:embed="rId9">
            <a:alphaModFix amt="70000"/>
            <a:extLst>
              <a:ext uri="{28A0092B-C50C-407E-A947-70E740481C1C}">
                <a14:useLocalDpi xmlns:a14="http://schemas.microsoft.com/office/drawing/2010/main" val="0"/>
              </a:ext>
            </a:extLst>
          </a:blip>
          <a:srcRect l="29496" t="13891" r="33297" b="23159"/>
          <a:stretch/>
        </p:blipFill>
        <p:spPr>
          <a:xfrm>
            <a:off x="1435910" y="4253921"/>
            <a:ext cx="2527106" cy="1204172"/>
          </a:xfrm>
          <a:prstGeom prst="rect">
            <a:avLst/>
          </a:prstGeom>
        </p:spPr>
      </p:pic>
    </p:spTree>
    <p:extLst>
      <p:ext uri="{BB962C8B-B14F-4D97-AF65-F5344CB8AC3E}">
        <p14:creationId xmlns:p14="http://schemas.microsoft.com/office/powerpoint/2010/main" val="5015077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E0F9855-C865-4B3B-A8A5-DA6C411C07DB}"/>
              </a:ext>
            </a:extLst>
          </p:cNvPr>
          <p:cNvSpPr>
            <a:spLocks noGrp="1"/>
          </p:cNvSpPr>
          <p:nvPr>
            <p:ph type="title" idx="4294967295"/>
          </p:nvPr>
        </p:nvSpPr>
        <p:spPr>
          <a:xfrm>
            <a:off x="589612" y="270588"/>
            <a:ext cx="11012776" cy="345232"/>
          </a:xfrm>
        </p:spPr>
        <p:txBody>
          <a:bodyPr vert="horz" lIns="0" tIns="0" rIns="0" bIns="0" rtlCol="0" anchor="b" anchorCtr="0">
            <a:normAutofit/>
          </a:bodyPr>
          <a:lstStyle/>
          <a:p>
            <a:r>
              <a:rPr lang="en-GB"/>
              <a:t>End slide</a:t>
            </a:r>
          </a:p>
        </p:txBody>
      </p:sp>
      <p:sp>
        <p:nvSpPr>
          <p:cNvPr id="2" name="Text Placeholder 1">
            <a:extLst>
              <a:ext uri="{FF2B5EF4-FFF2-40B4-BE49-F238E27FC236}">
                <a16:creationId xmlns:a16="http://schemas.microsoft.com/office/drawing/2014/main" id="{DBB6780B-6F95-4CBC-ADDD-ED881EBDCE66}"/>
              </a:ext>
            </a:extLst>
          </p:cNvPr>
          <p:cNvSpPr>
            <a:spLocks noGrp="1"/>
          </p:cNvSpPr>
          <p:nvPr>
            <p:ph type="body" sz="quarter" idx="10"/>
          </p:nvPr>
        </p:nvSpPr>
        <p:spPr/>
        <p:txBody>
          <a:bodyPr/>
          <a:lstStyle/>
          <a:p>
            <a:endParaRPr lang="en-GB"/>
          </a:p>
        </p:txBody>
      </p:sp>
      <p:sp>
        <p:nvSpPr>
          <p:cNvPr id="3" name="Text Placeholder 2">
            <a:extLst>
              <a:ext uri="{FF2B5EF4-FFF2-40B4-BE49-F238E27FC236}">
                <a16:creationId xmlns:a16="http://schemas.microsoft.com/office/drawing/2014/main" id="{503F3D3D-4C18-4F38-8A3F-06CA223EA6EB}"/>
              </a:ext>
            </a:extLst>
          </p:cNvPr>
          <p:cNvSpPr>
            <a:spLocks noGrp="1"/>
          </p:cNvSpPr>
          <p:nvPr>
            <p:ph type="body" sz="quarter" idx="11"/>
          </p:nvPr>
        </p:nvSpPr>
        <p:spPr/>
        <p:txBody>
          <a:bodyPr/>
          <a:lstStyle/>
          <a:p>
            <a:endParaRPr lang="en-GB"/>
          </a:p>
        </p:txBody>
      </p:sp>
      <p:sp>
        <p:nvSpPr>
          <p:cNvPr id="4" name="Text Placeholder 3">
            <a:extLst>
              <a:ext uri="{FF2B5EF4-FFF2-40B4-BE49-F238E27FC236}">
                <a16:creationId xmlns:a16="http://schemas.microsoft.com/office/drawing/2014/main" id="{B30B3E49-62AF-4484-92AC-B4DC983A6A53}"/>
              </a:ext>
            </a:extLst>
          </p:cNvPr>
          <p:cNvSpPr>
            <a:spLocks noGrp="1"/>
          </p:cNvSpPr>
          <p:nvPr>
            <p:ph type="body" sz="quarter" idx="12"/>
          </p:nvPr>
        </p:nvSpPr>
        <p:spPr/>
        <p:txBody>
          <a:bodyPr/>
          <a:lstStyle/>
          <a:p>
            <a:endParaRPr lang="en-GB"/>
          </a:p>
        </p:txBody>
      </p:sp>
    </p:spTree>
    <p:extLst>
      <p:ext uri="{BB962C8B-B14F-4D97-AF65-F5344CB8AC3E}">
        <p14:creationId xmlns:p14="http://schemas.microsoft.com/office/powerpoint/2010/main" val="1142319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EDB40-A234-4DFE-BD8C-E1238BFF42CE}"/>
              </a:ext>
            </a:extLst>
          </p:cNvPr>
          <p:cNvSpPr>
            <a:spLocks noGrp="1"/>
          </p:cNvSpPr>
          <p:nvPr>
            <p:ph type="title"/>
          </p:nvPr>
        </p:nvSpPr>
        <p:spPr>
          <a:xfrm>
            <a:off x="619016" y="642686"/>
            <a:ext cx="7718400" cy="345232"/>
          </a:xfrm>
        </p:spPr>
        <p:txBody>
          <a:bodyPr anchor="t">
            <a:normAutofit/>
          </a:bodyPr>
          <a:lstStyle/>
          <a:p>
            <a:r>
              <a:rPr lang="en-US"/>
              <a:t>Content</a:t>
            </a:r>
          </a:p>
        </p:txBody>
      </p:sp>
      <p:graphicFrame>
        <p:nvGraphicFramePr>
          <p:cNvPr id="6" name="Diagram 6" descr="Vertical box list">
            <a:extLst>
              <a:ext uri="{FF2B5EF4-FFF2-40B4-BE49-F238E27FC236}">
                <a16:creationId xmlns:a16="http://schemas.microsoft.com/office/drawing/2014/main" id="{5FC13EFA-27E8-43AE-8DC6-756E6C0C2019}"/>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1941371314"/>
              </p:ext>
            </p:extLst>
          </p:nvPr>
        </p:nvGraphicFramePr>
        <p:xfrm>
          <a:off x="619016" y="1358836"/>
          <a:ext cx="8557641" cy="46656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6B106F21-39A4-4D65-AC57-92B93C92094A}"/>
              </a:ext>
              <a:ext uri="{C183D7F6-B498-43B3-948B-1728B52AA6E4}">
                <adec:decorative xmlns:adec="http://schemas.microsoft.com/office/drawing/2017/decorative" val="1"/>
              </a:ext>
            </a:extLst>
          </p:cNvPr>
          <p:cNvSpPr>
            <a:spLocks noGrp="1"/>
          </p:cNvSpPr>
          <p:nvPr>
            <p:ph type="ftr" sz="quarter" idx="11"/>
          </p:nvPr>
        </p:nvSpPr>
        <p:spPr>
          <a:xfrm>
            <a:off x="1915887" y="6330808"/>
            <a:ext cx="6815314" cy="331250"/>
          </a:xfrm>
        </p:spPr>
        <p:txBody>
          <a:bodyPr anchor="b">
            <a:normAutofit/>
          </a:bodyPr>
          <a:lstStyle/>
          <a:p>
            <a:pPr>
              <a:spcAft>
                <a:spcPts val="600"/>
              </a:spcAft>
            </a:pPr>
            <a:r>
              <a:rPr lang="en-GB"/>
              <a:t>Working with others to achieve excellence in the delivery of legal aid</a:t>
            </a:r>
          </a:p>
        </p:txBody>
      </p:sp>
      <p:sp>
        <p:nvSpPr>
          <p:cNvPr id="5" name="Slide Number Placeholder 4">
            <a:extLst>
              <a:ext uri="{FF2B5EF4-FFF2-40B4-BE49-F238E27FC236}">
                <a16:creationId xmlns:a16="http://schemas.microsoft.com/office/drawing/2014/main" id="{DA7D45E9-DF16-4A16-947E-E2E24EF4D66A}"/>
              </a:ext>
              <a:ext uri="{C183D7F6-B498-43B3-948B-1728B52AA6E4}">
                <adec:decorative xmlns:adec="http://schemas.microsoft.com/office/drawing/2017/decorative" val="1"/>
              </a:ext>
            </a:extLst>
          </p:cNvPr>
          <p:cNvSpPr>
            <a:spLocks noGrp="1"/>
          </p:cNvSpPr>
          <p:nvPr>
            <p:ph type="sldNum" sz="quarter" idx="12"/>
          </p:nvPr>
        </p:nvSpPr>
        <p:spPr>
          <a:xfrm>
            <a:off x="11613914" y="6204808"/>
            <a:ext cx="270000" cy="252000"/>
          </a:xfrm>
        </p:spPr>
        <p:txBody>
          <a:bodyPr anchor="t">
            <a:normAutofit/>
          </a:bodyPr>
          <a:lstStyle/>
          <a:p>
            <a:pPr>
              <a:spcAft>
                <a:spcPts val="600"/>
              </a:spcAft>
            </a:pPr>
            <a:fld id="{9A8223AF-F2F5-41F7-A71C-81CE492BCB88}" type="slidenum">
              <a:rPr lang="en-GB" smtClean="0"/>
              <a:pPr>
                <a:spcAft>
                  <a:spcPts val="600"/>
                </a:spcAft>
              </a:pPr>
              <a:t>3</a:t>
            </a:fld>
            <a:endParaRPr lang="en-GB"/>
          </a:p>
        </p:txBody>
      </p:sp>
    </p:spTree>
    <p:extLst>
      <p:ext uri="{BB962C8B-B14F-4D97-AF65-F5344CB8AC3E}">
        <p14:creationId xmlns:p14="http://schemas.microsoft.com/office/powerpoint/2010/main" val="4109530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946D941-69F5-4D75-9CBE-0B026873E015}"/>
              </a:ext>
            </a:extLst>
          </p:cNvPr>
          <p:cNvSpPr>
            <a:spLocks noGrp="1"/>
          </p:cNvSpPr>
          <p:nvPr>
            <p:ph type="title"/>
          </p:nvPr>
        </p:nvSpPr>
        <p:spPr/>
        <p:txBody>
          <a:bodyPr/>
          <a:lstStyle/>
          <a:p>
            <a:r>
              <a:rPr lang="en-GB"/>
              <a:t>The hourly rates full case plan process</a:t>
            </a:r>
          </a:p>
        </p:txBody>
      </p:sp>
      <p:sp>
        <p:nvSpPr>
          <p:cNvPr id="22" name="Content Placeholder 3">
            <a:extLst>
              <a:ext uri="{FF2B5EF4-FFF2-40B4-BE49-F238E27FC236}">
                <a16:creationId xmlns:a16="http://schemas.microsoft.com/office/drawing/2014/main" id="{4430A96E-AAE9-4F88-9369-867CBBEBAF2B}"/>
              </a:ext>
            </a:extLst>
          </p:cNvPr>
          <p:cNvSpPr txBox="1">
            <a:spLocks/>
          </p:cNvSpPr>
          <p:nvPr/>
        </p:nvSpPr>
        <p:spPr>
          <a:xfrm>
            <a:off x="648000" y="1449721"/>
            <a:ext cx="8458850" cy="4566765"/>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600"/>
              </a:spcBef>
              <a:spcAft>
                <a:spcPts val="600"/>
              </a:spcAft>
              <a:buFont typeface="Arial" panose="020B0604020202020204" pitchFamily="34" charset="0"/>
              <a:buNone/>
              <a:defRPr sz="20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Clr>
                <a:schemeClr val="accent1"/>
              </a:buClr>
              <a:buFont typeface="Arial" panose="020B0604020202020204" pitchFamily="34" charset="0"/>
              <a:buNone/>
              <a:defRPr sz="1600" kern="1200">
                <a:solidFill>
                  <a:schemeClr val="tx1"/>
                </a:solidFill>
                <a:latin typeface="+mn-lt"/>
                <a:ea typeface="+mn-ea"/>
                <a:cs typeface="+mn-cs"/>
              </a:defRPr>
            </a:lvl3pPr>
            <a:lvl4pPr marL="230400" indent="-2286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600" kern="1200">
                <a:solidFill>
                  <a:schemeClr val="tx1"/>
                </a:solidFill>
                <a:latin typeface="+mn-lt"/>
                <a:ea typeface="+mn-ea"/>
                <a:cs typeface="+mn-cs"/>
              </a:defRPr>
            </a:lvl4pPr>
            <a:lvl5pPr marL="457200" indent="-228600" algn="l" defTabSz="914400" rtl="0" eaLnBrk="1" latinLnBrk="0" hangingPunct="1">
              <a:lnSpc>
                <a:spcPct val="100000"/>
              </a:lnSpc>
              <a:spcBef>
                <a:spcPts val="0"/>
              </a:spcBef>
              <a:spcAft>
                <a:spcPts val="600"/>
              </a:spcAft>
              <a:buClr>
                <a:srgbClr val="00B1EB"/>
              </a:buClr>
              <a:buFont typeface="Arial" panose="020B0604020202020204" pitchFamily="34" charset="0"/>
              <a:buChar char="•"/>
              <a:defRPr sz="1600" kern="1200">
                <a:solidFill>
                  <a:schemeClr val="tx1"/>
                </a:solidFill>
                <a:latin typeface="+mn-lt"/>
                <a:ea typeface="+mn-ea"/>
                <a:cs typeface="+mn-cs"/>
              </a:defRPr>
            </a:lvl5pPr>
            <a:lvl6pPr marL="914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4138" lvl="4" indent="0">
              <a:lnSpc>
                <a:spcPct val="150000"/>
              </a:lnSpc>
              <a:buClr>
                <a:schemeClr val="tx1"/>
              </a:buClr>
              <a:buNone/>
            </a:pPr>
            <a:r>
              <a:rPr lang="en-US" sz="1800" b="1">
                <a:latin typeface="Arial" panose="020B0604020202020204" pitchFamily="34" charset="0"/>
                <a:ea typeface="+mn-lt"/>
                <a:cs typeface="Arial" panose="020B0604020202020204" pitchFamily="34" charset="0"/>
              </a:rPr>
              <a:t>Purpose of the webinar: </a:t>
            </a:r>
          </a:p>
          <a:p>
            <a:pPr marL="84138" lvl="4" indent="0">
              <a:lnSpc>
                <a:spcPct val="150000"/>
              </a:lnSpc>
              <a:buClr>
                <a:schemeClr val="tx1"/>
              </a:buClr>
              <a:buNone/>
            </a:pPr>
            <a:r>
              <a:rPr lang="en-US" sz="1800">
                <a:latin typeface="Arial" panose="020B0604020202020204" pitchFamily="34" charset="0"/>
                <a:ea typeface="+mn-lt"/>
                <a:cs typeface="Arial" panose="020B0604020202020204" pitchFamily="34" charset="0"/>
              </a:rPr>
              <a:t>The purpose of the webinar is to assist you with providing us with a fully costed case plan and reducing rejections</a:t>
            </a:r>
          </a:p>
          <a:p>
            <a:pPr marL="84138" lvl="4" indent="0">
              <a:lnSpc>
                <a:spcPct val="150000"/>
              </a:lnSpc>
              <a:buClr>
                <a:schemeClr val="tx1"/>
              </a:buClr>
              <a:buNone/>
            </a:pPr>
            <a:endParaRPr lang="en-US" sz="1800" b="1">
              <a:latin typeface="Arial" panose="020B0604020202020204" pitchFamily="34" charset="0"/>
              <a:ea typeface="+mn-lt"/>
              <a:cs typeface="Arial" panose="020B0604020202020204" pitchFamily="34" charset="0"/>
            </a:endParaRPr>
          </a:p>
          <a:p>
            <a:pPr marL="84138" lvl="4" indent="0">
              <a:lnSpc>
                <a:spcPct val="150000"/>
              </a:lnSpc>
              <a:buClr>
                <a:schemeClr val="tx1"/>
              </a:buClr>
              <a:buNone/>
            </a:pPr>
            <a:r>
              <a:rPr lang="en-US" sz="1800" b="1">
                <a:latin typeface="Arial" panose="020B0604020202020204" pitchFamily="34" charset="0"/>
                <a:ea typeface="+mn-lt"/>
                <a:cs typeface="Arial" panose="020B0604020202020204" pitchFamily="34" charset="0"/>
              </a:rPr>
              <a:t>Webinar objectives:</a:t>
            </a:r>
          </a:p>
          <a:p>
            <a:pPr>
              <a:spcAft>
                <a:spcPts val="0"/>
              </a:spcAft>
            </a:pPr>
            <a:r>
              <a:rPr lang="en-GB" sz="1800" b="0">
                <a:latin typeface="Arial" panose="020B0604020202020204" pitchFamily="34" charset="0"/>
                <a:ea typeface="Calibri" panose="020F0502020204030204" pitchFamily="34" charset="0"/>
                <a:cs typeface="Arial" panose="020B0604020202020204" pitchFamily="34" charset="0"/>
              </a:rPr>
              <a:t>By the end of the webinar, you will have an understanding of:</a:t>
            </a:r>
          </a:p>
          <a:p>
            <a:pPr>
              <a:spcAft>
                <a:spcPts val="0"/>
              </a:spcAft>
            </a:pPr>
            <a:endParaRPr lang="en-GB" sz="1800" b="0">
              <a:latin typeface="Arial" panose="020B0604020202020204" pitchFamily="34" charset="0"/>
              <a:ea typeface="Calibri" panose="020F0502020204030204" pitchFamily="34" charset="0"/>
              <a:cs typeface="Arial" panose="020B0604020202020204" pitchFamily="34" charset="0"/>
            </a:endParaRPr>
          </a:p>
          <a:p>
            <a:pPr marL="285750" indent="-285750">
              <a:spcAft>
                <a:spcPts val="0"/>
              </a:spcAft>
              <a:buFont typeface="Arial" panose="020B0604020202020204" pitchFamily="34" charset="0"/>
              <a:buChar char="•"/>
            </a:pPr>
            <a:r>
              <a:rPr lang="en-GB" sz="1800" b="0">
                <a:latin typeface="Arial" panose="020B0604020202020204" pitchFamily="34" charset="0"/>
                <a:ea typeface="Calibri" panose="020F0502020204030204" pitchFamily="34" charset="0"/>
                <a:cs typeface="Arial" panose="020B0604020202020204" pitchFamily="34" charset="0"/>
              </a:rPr>
              <a:t> </a:t>
            </a:r>
            <a:r>
              <a:rPr lang="en-GB" sz="1800" b="0">
                <a:latin typeface="Arial" panose="020B0604020202020204" pitchFamily="34" charset="0"/>
                <a:cs typeface="Arial" panose="020B0604020202020204" pitchFamily="34" charset="0"/>
              </a:rPr>
              <a:t>The fully costed case plan process including one and two counsel</a:t>
            </a:r>
          </a:p>
          <a:p>
            <a:pPr marL="342900" indent="-342900">
              <a:buFont typeface="Arial" panose="020B0604020202020204" pitchFamily="34" charset="0"/>
              <a:buChar char="•"/>
            </a:pPr>
            <a:r>
              <a:rPr lang="en-GB" sz="1800" b="0">
                <a:latin typeface="Arial" panose="020B0604020202020204" pitchFamily="34" charset="0"/>
                <a:cs typeface="Arial" panose="020B0604020202020204" pitchFamily="34" charset="0"/>
              </a:rPr>
              <a:t>How to fully complete and submit case plans</a:t>
            </a:r>
          </a:p>
          <a:p>
            <a:pPr marL="342900" indent="-342900">
              <a:buFont typeface="Arial" panose="020B0604020202020204" pitchFamily="34" charset="0"/>
              <a:buChar char="•"/>
            </a:pPr>
            <a:r>
              <a:rPr lang="en-GB" sz="1800" b="0">
                <a:latin typeface="Arial" panose="020B0604020202020204" pitchFamily="34" charset="0"/>
                <a:cs typeface="Arial" panose="020B0604020202020204" pitchFamily="34" charset="0"/>
              </a:rPr>
              <a:t>The common issues which lead to rejections and how to overcome these issues</a:t>
            </a:r>
          </a:p>
          <a:p>
            <a:pPr marL="84138" lvl="4" indent="0">
              <a:lnSpc>
                <a:spcPct val="150000"/>
              </a:lnSpc>
              <a:buClr>
                <a:schemeClr val="tx1"/>
              </a:buClr>
              <a:buNone/>
            </a:pPr>
            <a:endParaRPr lang="en-US" sz="1800">
              <a:latin typeface="Arial" panose="020B0604020202020204" pitchFamily="34" charset="0"/>
              <a:ea typeface="+mn-lt"/>
              <a:cs typeface="Arial" panose="020B0604020202020204" pitchFamily="34" charset="0"/>
            </a:endParaRPr>
          </a:p>
          <a:p>
            <a:pPr marL="84138" lvl="4" indent="0">
              <a:lnSpc>
                <a:spcPct val="150000"/>
              </a:lnSpc>
              <a:buClr>
                <a:schemeClr val="tx1"/>
              </a:buClr>
              <a:buNone/>
            </a:pPr>
            <a:endParaRPr lang="en-US" sz="1800" b="1">
              <a:latin typeface="Arial" panose="020B0604020202020204" pitchFamily="34" charset="0"/>
              <a:ea typeface="+mn-lt"/>
              <a:cs typeface="Arial" panose="020B0604020202020204" pitchFamily="34" charset="0"/>
            </a:endParaRPr>
          </a:p>
        </p:txBody>
      </p:sp>
      <p:pic>
        <p:nvPicPr>
          <p:cNvPr id="25" name="Picture 24">
            <a:extLst>
              <a:ext uri="{FF2B5EF4-FFF2-40B4-BE49-F238E27FC236}">
                <a16:creationId xmlns:a16="http://schemas.microsoft.com/office/drawing/2014/main" id="{81238425-FE1A-49CC-83F3-16097BECE2D5}"/>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6182" t="4478" r="16143" b="8741"/>
          <a:stretch/>
        </p:blipFill>
        <p:spPr>
          <a:xfrm>
            <a:off x="9106850" y="1873078"/>
            <a:ext cx="2437150" cy="3111843"/>
          </a:xfrm>
          <a:prstGeom prst="rect">
            <a:avLst/>
          </a:prstGeom>
        </p:spPr>
      </p:pic>
      <p:sp>
        <p:nvSpPr>
          <p:cNvPr id="9" name="Footer Placeholder 1">
            <a:extLst>
              <a:ext uri="{FF2B5EF4-FFF2-40B4-BE49-F238E27FC236}">
                <a16:creationId xmlns:a16="http://schemas.microsoft.com/office/drawing/2014/main" id="{224DEA7C-AB02-45AC-9BEB-BBC4CCC3DFD2}"/>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lstStyle/>
          <a:p>
            <a:r>
              <a:rPr lang="en-GB"/>
              <a:t>Working with others to achieve excellence in the delivery of  legal aid  </a:t>
            </a:r>
          </a:p>
        </p:txBody>
      </p:sp>
      <p:sp>
        <p:nvSpPr>
          <p:cNvPr id="3" name="Slide Number Placeholder 2">
            <a:extLst>
              <a:ext uri="{FF2B5EF4-FFF2-40B4-BE49-F238E27FC236}">
                <a16:creationId xmlns:a16="http://schemas.microsoft.com/office/drawing/2014/main" id="{6D253D61-B3E2-4BAC-8774-45119DB4D54C}"/>
              </a:ext>
            </a:extLst>
          </p:cNvPr>
          <p:cNvSpPr>
            <a:spLocks noGrp="1"/>
          </p:cNvSpPr>
          <p:nvPr>
            <p:ph type="sldNum" sz="quarter" idx="12"/>
          </p:nvPr>
        </p:nvSpPr>
        <p:spPr/>
        <p:txBody>
          <a:bodyPr/>
          <a:lstStyle/>
          <a:p>
            <a:fld id="{9A8223AF-F2F5-41F7-A71C-81CE492BCB88}" type="slidenum">
              <a:rPr lang="en-GB" smtClean="0"/>
              <a:pPr/>
              <a:t>4</a:t>
            </a:fld>
            <a:endParaRPr lang="en-GB"/>
          </a:p>
        </p:txBody>
      </p:sp>
    </p:spTree>
    <p:extLst>
      <p:ext uri="{BB962C8B-B14F-4D97-AF65-F5344CB8AC3E}">
        <p14:creationId xmlns:p14="http://schemas.microsoft.com/office/powerpoint/2010/main" val="2034274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CBDDC-9737-4506-A7A9-48C6F55B5F14}"/>
              </a:ext>
            </a:extLst>
          </p:cNvPr>
          <p:cNvSpPr>
            <a:spLocks noGrp="1"/>
          </p:cNvSpPr>
          <p:nvPr>
            <p:ph type="title"/>
          </p:nvPr>
        </p:nvSpPr>
        <p:spPr>
          <a:xfrm>
            <a:off x="756000" y="2679834"/>
            <a:ext cx="10291200" cy="1413864"/>
          </a:xfrm>
        </p:spPr>
        <p:txBody>
          <a:bodyPr>
            <a:normAutofit/>
          </a:bodyPr>
          <a:lstStyle/>
          <a:p>
            <a:r>
              <a:rPr lang="en-GB"/>
              <a:t>One and two counsel process </a:t>
            </a:r>
            <a:br>
              <a:rPr lang="en-GB"/>
            </a:br>
            <a:endParaRPr lang="en-GB" sz="2700"/>
          </a:p>
        </p:txBody>
      </p:sp>
    </p:spTree>
    <p:extLst>
      <p:ext uri="{BB962C8B-B14F-4D97-AF65-F5344CB8AC3E}">
        <p14:creationId xmlns:p14="http://schemas.microsoft.com/office/powerpoint/2010/main" val="1345859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EDB40-A234-4DFE-BD8C-E1238BFF42CE}"/>
              </a:ext>
            </a:extLst>
          </p:cNvPr>
          <p:cNvSpPr>
            <a:spLocks noGrp="1"/>
          </p:cNvSpPr>
          <p:nvPr>
            <p:ph type="title"/>
          </p:nvPr>
        </p:nvSpPr>
        <p:spPr>
          <a:xfrm>
            <a:off x="619016" y="642686"/>
            <a:ext cx="7718400" cy="345232"/>
          </a:xfrm>
        </p:spPr>
        <p:txBody>
          <a:bodyPr anchor="t">
            <a:normAutofit/>
          </a:bodyPr>
          <a:lstStyle/>
          <a:p>
            <a:r>
              <a:rPr lang="en-US"/>
              <a:t>One counsel process:</a:t>
            </a:r>
          </a:p>
        </p:txBody>
      </p:sp>
      <p:sp>
        <p:nvSpPr>
          <p:cNvPr id="4" name="Footer Placeholder 3">
            <a:extLst>
              <a:ext uri="{FF2B5EF4-FFF2-40B4-BE49-F238E27FC236}">
                <a16:creationId xmlns:a16="http://schemas.microsoft.com/office/drawing/2014/main" id="{6B106F21-39A4-4D65-AC57-92B93C92094A}"/>
              </a:ext>
              <a:ext uri="{C183D7F6-B498-43B3-948B-1728B52AA6E4}">
                <adec:decorative xmlns:adec="http://schemas.microsoft.com/office/drawing/2017/decorative" val="1"/>
              </a:ext>
            </a:extLst>
          </p:cNvPr>
          <p:cNvSpPr>
            <a:spLocks noGrp="1"/>
          </p:cNvSpPr>
          <p:nvPr>
            <p:ph type="ftr" sz="quarter" idx="11"/>
          </p:nvPr>
        </p:nvSpPr>
        <p:spPr>
          <a:xfrm>
            <a:off x="1915887" y="6330808"/>
            <a:ext cx="6815314" cy="331250"/>
          </a:xfrm>
        </p:spPr>
        <p:txBody>
          <a:bodyPr anchor="b">
            <a:normAutofit/>
          </a:bodyPr>
          <a:lstStyle/>
          <a:p>
            <a:pPr>
              <a:spcAft>
                <a:spcPts val="600"/>
              </a:spcAft>
            </a:pPr>
            <a:r>
              <a:rPr lang="en-GB"/>
              <a:t>Working with others to achieve excellence in the delivery of legal aid</a:t>
            </a:r>
          </a:p>
        </p:txBody>
      </p:sp>
      <p:sp>
        <p:nvSpPr>
          <p:cNvPr id="5" name="Slide Number Placeholder 4">
            <a:extLst>
              <a:ext uri="{FF2B5EF4-FFF2-40B4-BE49-F238E27FC236}">
                <a16:creationId xmlns:a16="http://schemas.microsoft.com/office/drawing/2014/main" id="{DA7D45E9-DF16-4A16-947E-E2E24EF4D66A}"/>
              </a:ext>
              <a:ext uri="{C183D7F6-B498-43B3-948B-1728B52AA6E4}">
                <adec:decorative xmlns:adec="http://schemas.microsoft.com/office/drawing/2017/decorative" val="1"/>
              </a:ext>
            </a:extLst>
          </p:cNvPr>
          <p:cNvSpPr>
            <a:spLocks noGrp="1"/>
          </p:cNvSpPr>
          <p:nvPr>
            <p:ph type="sldNum" sz="quarter" idx="12"/>
          </p:nvPr>
        </p:nvSpPr>
        <p:spPr>
          <a:xfrm>
            <a:off x="11613914" y="6204808"/>
            <a:ext cx="270000" cy="252000"/>
          </a:xfrm>
        </p:spPr>
        <p:txBody>
          <a:bodyPr anchor="t">
            <a:normAutofit/>
          </a:bodyPr>
          <a:lstStyle/>
          <a:p>
            <a:pPr>
              <a:spcAft>
                <a:spcPts val="600"/>
              </a:spcAft>
            </a:pPr>
            <a:fld id="{9A8223AF-F2F5-41F7-A71C-81CE492BCB88}" type="slidenum">
              <a:rPr lang="en-GB" smtClean="0"/>
              <a:pPr>
                <a:spcAft>
                  <a:spcPts val="600"/>
                </a:spcAft>
              </a:pPr>
              <a:t>6</a:t>
            </a:fld>
            <a:endParaRPr lang="en-GB"/>
          </a:p>
        </p:txBody>
      </p:sp>
      <p:sp>
        <p:nvSpPr>
          <p:cNvPr id="7" name="Rectangle 6">
            <a:extLst>
              <a:ext uri="{FF2B5EF4-FFF2-40B4-BE49-F238E27FC236}">
                <a16:creationId xmlns:a16="http://schemas.microsoft.com/office/drawing/2014/main" id="{927BC644-D859-4446-8B82-23C22E363314}"/>
              </a:ext>
            </a:extLst>
          </p:cNvPr>
          <p:cNvSpPr/>
          <p:nvPr/>
        </p:nvSpPr>
        <p:spPr>
          <a:xfrm>
            <a:off x="619016" y="1104682"/>
            <a:ext cx="10994898" cy="4524315"/>
          </a:xfrm>
          <a:prstGeom prst="rect">
            <a:avLst/>
          </a:prstGeom>
        </p:spPr>
        <p:txBody>
          <a:bodyPr wrap="square" lIns="91440" tIns="45720" rIns="91440" bIns="45720" anchor="t">
            <a:spAutoFit/>
          </a:bodyPr>
          <a:lstStyle/>
          <a:p>
            <a:pPr marL="342900" indent="-342900">
              <a:buFont typeface="Arial" panose="020B0604020202020204" pitchFamily="34" charset="0"/>
              <a:buChar char="•"/>
            </a:pPr>
            <a:r>
              <a:rPr lang="en-GB">
                <a:latin typeface="Arial"/>
                <a:cs typeface="Arial"/>
              </a:rPr>
              <a:t>Ensure you register the case as high cost once you are aware the costs will exceed £25,000 and the case has not concluded:</a:t>
            </a:r>
            <a:endParaRPr lang="en-GB">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GB">
                <a:latin typeface="Arial" panose="020B0604020202020204" pitchFamily="34" charset="0"/>
                <a:cs typeface="Arial" panose="020B0604020202020204" pitchFamily="34" charset="0"/>
              </a:rPr>
              <a:t>Please submit a specific VHCC enquiry from the ‘available actions’ on the ‘case overview’ screen on CCMS</a:t>
            </a:r>
          </a:p>
          <a:p>
            <a:pPr marL="800100" lvl="1" indent="-342900">
              <a:buFont typeface="Arial" panose="020B0604020202020204" pitchFamily="34" charset="0"/>
              <a:buChar char="•"/>
            </a:pPr>
            <a:r>
              <a:rPr lang="en-GB">
                <a:latin typeface="Arial"/>
                <a:cs typeface="Arial"/>
              </a:rPr>
              <a:t>If you consider that your Section 31 care and supervision case is exceptional and therefore that the costs set out in the care case fee scheme (CCFS) and family advocacy scheme (FAS) will not reasonably remunerate the costs of the case, you must make an application for the case to be funded on a full case plan at the point of registration.</a:t>
            </a:r>
          </a:p>
          <a:p>
            <a:pPr marL="800100" lvl="1" indent="-342900">
              <a:buFont typeface="Arial" panose="020B0604020202020204" pitchFamily="34" charset="0"/>
              <a:buChar char="•"/>
            </a:pPr>
            <a:endParaRPr lang="en-GB">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a:latin typeface="Arial" panose="020B0604020202020204" pitchFamily="34" charset="0"/>
                <a:cs typeface="Arial" panose="020B0604020202020204" pitchFamily="34" charset="0"/>
              </a:rPr>
              <a:t>A case plan task will be set up. You will receive a ‘documents required’ action through your ‘actions and notifications’ on CCMS</a:t>
            </a:r>
          </a:p>
          <a:p>
            <a:pPr marL="800100" lvl="1" indent="-342900">
              <a:buFont typeface="Arial" panose="020B0604020202020204" pitchFamily="34" charset="0"/>
              <a:buChar char="•"/>
            </a:pPr>
            <a:r>
              <a:rPr lang="en-GB">
                <a:latin typeface="Arial" panose="020B0604020202020204" pitchFamily="34" charset="0"/>
                <a:cs typeface="Arial" panose="020B0604020202020204" pitchFamily="34" charset="0"/>
              </a:rPr>
              <a:t>You will need to upload a summary of your pre-contract costs (claim1) and fully costed case plan within 20 working days.</a:t>
            </a:r>
          </a:p>
          <a:p>
            <a:pPr marL="800100" lvl="1" indent="-342900">
              <a:buFont typeface="Arial" panose="020B0604020202020204" pitchFamily="34" charset="0"/>
              <a:buChar char="•"/>
            </a:pPr>
            <a:r>
              <a:rPr lang="en-GB"/>
              <a:t>Provide counsel fee notes </a:t>
            </a:r>
          </a:p>
          <a:p>
            <a:pPr marL="800100" lvl="1" indent="-342900">
              <a:buFont typeface="Arial" panose="020B0604020202020204" pitchFamily="34" charset="0"/>
              <a:buChar char="•"/>
            </a:pPr>
            <a:r>
              <a:rPr lang="en-GB"/>
              <a:t>Please provide copies of all disbursement vouchers for items exceeding £20 (inc. Vat). </a:t>
            </a:r>
          </a:p>
          <a:p>
            <a:pPr marL="800100" lvl="1" indent="-342900">
              <a:buFont typeface="Arial" panose="020B0604020202020204" pitchFamily="34" charset="0"/>
              <a:buChar char="•"/>
            </a:pPr>
            <a:r>
              <a:rPr lang="en-GB"/>
              <a:t>Please provide court orders for all wardship / inherent jurisdiction cases</a:t>
            </a:r>
            <a:endParaRPr lang="en-GB">
              <a:latin typeface="Arial" panose="020B0604020202020204" pitchFamily="34" charset="0"/>
              <a:cs typeface="Arial" panose="020B0604020202020204" pitchFamily="34" charset="0"/>
            </a:endParaRPr>
          </a:p>
        </p:txBody>
      </p:sp>
      <p:sp>
        <p:nvSpPr>
          <p:cNvPr id="8" name="TextBox 5">
            <a:extLst>
              <a:ext uri="{FF2B5EF4-FFF2-40B4-BE49-F238E27FC236}">
                <a16:creationId xmlns:a16="http://schemas.microsoft.com/office/drawing/2014/main" id="{16F3801A-3256-4210-A43A-67E7762BFA9C}"/>
              </a:ext>
            </a:extLst>
          </p:cNvPr>
          <p:cNvSpPr txBox="1"/>
          <p:nvPr/>
        </p:nvSpPr>
        <p:spPr>
          <a:xfrm>
            <a:off x="619016" y="5626078"/>
            <a:ext cx="9622804" cy="646331"/>
          </a:xfrm>
          <a:prstGeom prst="rect">
            <a:avLst/>
          </a:prstGeom>
          <a:solidFill>
            <a:srgbClr val="DDDEEA"/>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a:t>Top Tip:</a:t>
            </a:r>
            <a:endParaRPr lang="en-US" b="1"/>
          </a:p>
          <a:p>
            <a:pPr marL="285750" indent="-285750">
              <a:buFont typeface="Arial" panose="020B0604020202020204" pitchFamily="34" charset="0"/>
              <a:buChar char="•"/>
            </a:pPr>
            <a:r>
              <a:rPr lang="en-GB" altLang="en-US">
                <a:latin typeface="Arial"/>
                <a:cs typeface="Arial"/>
              </a:rPr>
              <a:t>The later a case is registered the more at risk your reasonable pre-contract costs may be.</a:t>
            </a:r>
            <a:endParaRPr lang="en-GB">
              <a:cs typeface="Arial"/>
            </a:endParaRPr>
          </a:p>
        </p:txBody>
      </p:sp>
    </p:spTree>
    <p:extLst>
      <p:ext uri="{BB962C8B-B14F-4D97-AF65-F5344CB8AC3E}">
        <p14:creationId xmlns:p14="http://schemas.microsoft.com/office/powerpoint/2010/main" val="870771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EDB40-A234-4DFE-BD8C-E1238BFF42CE}"/>
              </a:ext>
            </a:extLst>
          </p:cNvPr>
          <p:cNvSpPr>
            <a:spLocks noGrp="1"/>
          </p:cNvSpPr>
          <p:nvPr>
            <p:ph type="title"/>
          </p:nvPr>
        </p:nvSpPr>
        <p:spPr>
          <a:xfrm>
            <a:off x="619016" y="642686"/>
            <a:ext cx="7718400" cy="345232"/>
          </a:xfrm>
        </p:spPr>
        <p:txBody>
          <a:bodyPr anchor="t">
            <a:normAutofit/>
          </a:bodyPr>
          <a:lstStyle/>
          <a:p>
            <a:r>
              <a:rPr lang="en-US"/>
              <a:t>One counsel: Common issues</a:t>
            </a:r>
          </a:p>
        </p:txBody>
      </p:sp>
      <p:sp>
        <p:nvSpPr>
          <p:cNvPr id="4" name="Footer Placeholder 3">
            <a:extLst>
              <a:ext uri="{FF2B5EF4-FFF2-40B4-BE49-F238E27FC236}">
                <a16:creationId xmlns:a16="http://schemas.microsoft.com/office/drawing/2014/main" id="{6B106F21-39A4-4D65-AC57-92B93C92094A}"/>
              </a:ext>
              <a:ext uri="{C183D7F6-B498-43B3-948B-1728B52AA6E4}">
                <adec:decorative xmlns:adec="http://schemas.microsoft.com/office/drawing/2017/decorative" val="1"/>
              </a:ext>
            </a:extLst>
          </p:cNvPr>
          <p:cNvSpPr>
            <a:spLocks noGrp="1"/>
          </p:cNvSpPr>
          <p:nvPr>
            <p:ph type="ftr" sz="quarter" idx="11"/>
          </p:nvPr>
        </p:nvSpPr>
        <p:spPr>
          <a:xfrm>
            <a:off x="1915887" y="6330808"/>
            <a:ext cx="6815314" cy="331250"/>
          </a:xfrm>
        </p:spPr>
        <p:txBody>
          <a:bodyPr anchor="b">
            <a:normAutofit/>
          </a:bodyPr>
          <a:lstStyle/>
          <a:p>
            <a:pPr>
              <a:spcAft>
                <a:spcPts val="600"/>
              </a:spcAft>
            </a:pPr>
            <a:r>
              <a:rPr lang="en-GB"/>
              <a:t>Working with others to achieve excellence in the delivery of legal aid</a:t>
            </a:r>
          </a:p>
        </p:txBody>
      </p:sp>
      <p:sp>
        <p:nvSpPr>
          <p:cNvPr id="5" name="Slide Number Placeholder 4">
            <a:extLst>
              <a:ext uri="{FF2B5EF4-FFF2-40B4-BE49-F238E27FC236}">
                <a16:creationId xmlns:a16="http://schemas.microsoft.com/office/drawing/2014/main" id="{DA7D45E9-DF16-4A16-947E-E2E24EF4D66A}"/>
              </a:ext>
              <a:ext uri="{C183D7F6-B498-43B3-948B-1728B52AA6E4}">
                <adec:decorative xmlns:adec="http://schemas.microsoft.com/office/drawing/2017/decorative" val="1"/>
              </a:ext>
            </a:extLst>
          </p:cNvPr>
          <p:cNvSpPr>
            <a:spLocks noGrp="1"/>
          </p:cNvSpPr>
          <p:nvPr>
            <p:ph type="sldNum" sz="quarter" idx="12"/>
          </p:nvPr>
        </p:nvSpPr>
        <p:spPr>
          <a:xfrm>
            <a:off x="11613914" y="6204808"/>
            <a:ext cx="270000" cy="252000"/>
          </a:xfrm>
        </p:spPr>
        <p:txBody>
          <a:bodyPr anchor="t">
            <a:normAutofit/>
          </a:bodyPr>
          <a:lstStyle/>
          <a:p>
            <a:pPr>
              <a:spcAft>
                <a:spcPts val="600"/>
              </a:spcAft>
            </a:pPr>
            <a:fld id="{9A8223AF-F2F5-41F7-A71C-81CE492BCB88}" type="slidenum">
              <a:rPr lang="en-GB" smtClean="0"/>
              <a:pPr>
                <a:spcAft>
                  <a:spcPts val="600"/>
                </a:spcAft>
              </a:pPr>
              <a:t>7</a:t>
            </a:fld>
            <a:endParaRPr lang="en-GB"/>
          </a:p>
        </p:txBody>
      </p:sp>
      <p:sp>
        <p:nvSpPr>
          <p:cNvPr id="3" name="Rectangle 2">
            <a:extLst>
              <a:ext uri="{FF2B5EF4-FFF2-40B4-BE49-F238E27FC236}">
                <a16:creationId xmlns:a16="http://schemas.microsoft.com/office/drawing/2014/main" id="{E93C280F-2B0B-4E3B-8337-53CDB6172737}"/>
              </a:ext>
            </a:extLst>
          </p:cNvPr>
          <p:cNvSpPr/>
          <p:nvPr/>
        </p:nvSpPr>
        <p:spPr>
          <a:xfrm>
            <a:off x="619016" y="1393957"/>
            <a:ext cx="10994898" cy="2308324"/>
          </a:xfrm>
          <a:prstGeom prst="rect">
            <a:avLst/>
          </a:prstGeom>
        </p:spPr>
        <p:txBody>
          <a:bodyPr wrap="square" lIns="91440" tIns="45720" rIns="91440" bIns="45720" anchor="t">
            <a:spAutoFit/>
          </a:bodyPr>
          <a:lstStyle/>
          <a:p>
            <a:r>
              <a:rPr lang="en-GB">
                <a:latin typeface="Arial"/>
                <a:cs typeface="Arial"/>
              </a:rPr>
              <a:t>The following are some of the common issues we find when processing one counsel applications leading to rejections:</a:t>
            </a:r>
          </a:p>
          <a:p>
            <a:pPr marL="342900" indent="-342900">
              <a:buFont typeface="Arial" panose="020B0604020202020204" pitchFamily="34" charset="0"/>
              <a:buChar char="•"/>
            </a:pPr>
            <a:endParaRPr lang="en-GB">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a:latin typeface="Arial"/>
                <a:cs typeface="Arial"/>
              </a:rPr>
              <a:t>No pre-contract summary provided for Section 31 care cases</a:t>
            </a:r>
          </a:p>
          <a:p>
            <a:pPr marL="342900" indent="-342900">
              <a:buFont typeface="Arial" panose="020B0604020202020204" pitchFamily="34" charset="0"/>
              <a:buChar char="•"/>
            </a:pPr>
            <a:r>
              <a:rPr lang="en-GB">
                <a:ea typeface="+mn-lt"/>
                <a:cs typeface="+mn-lt"/>
              </a:rPr>
              <a:t>Insufficient justification/evidence</a:t>
            </a:r>
            <a:r>
              <a:rPr lang="en-GB">
                <a:latin typeface="Arial"/>
                <a:cs typeface="Arial"/>
              </a:rPr>
              <a:t> for enhancement</a:t>
            </a:r>
          </a:p>
          <a:p>
            <a:pPr marL="342900" indent="-342900">
              <a:buFont typeface="Arial" panose="020B0604020202020204" pitchFamily="34" charset="0"/>
              <a:buChar char="•"/>
            </a:pPr>
            <a:r>
              <a:rPr lang="en-GB">
                <a:latin typeface="Arial"/>
                <a:cs typeface="Arial"/>
              </a:rPr>
              <a:t>Missing court orders for Wardship</a:t>
            </a:r>
          </a:p>
          <a:p>
            <a:pPr marL="342900" indent="-342900">
              <a:buFont typeface="Arial" panose="020B0604020202020204" pitchFamily="34" charset="0"/>
              <a:buChar char="•"/>
            </a:pPr>
            <a:r>
              <a:rPr lang="en-GB">
                <a:latin typeface="Arial"/>
                <a:cs typeface="Arial"/>
              </a:rPr>
              <a:t>Stages not start / end dated</a:t>
            </a:r>
          </a:p>
          <a:p>
            <a:pPr marL="342900" indent="-342900">
              <a:buFont typeface="Arial" panose="020B0604020202020204" pitchFamily="34" charset="0"/>
              <a:buChar char="•"/>
            </a:pPr>
            <a:r>
              <a:rPr lang="en-GB">
                <a:latin typeface="Arial"/>
                <a:cs typeface="Arial"/>
              </a:rPr>
              <a:t>Not covered for Final Hearing</a:t>
            </a:r>
            <a:endParaRPr lang="en-GB">
              <a:latin typeface="Arial" panose="020B0604020202020204" pitchFamily="34" charset="0"/>
              <a:cs typeface="Arial" panose="020B0604020202020204" pitchFamily="34" charset="0"/>
            </a:endParaRPr>
          </a:p>
        </p:txBody>
      </p:sp>
      <p:sp>
        <p:nvSpPr>
          <p:cNvPr id="8" name="TextBox 5">
            <a:extLst>
              <a:ext uri="{FF2B5EF4-FFF2-40B4-BE49-F238E27FC236}">
                <a16:creationId xmlns:a16="http://schemas.microsoft.com/office/drawing/2014/main" id="{7DEEC239-603B-44CF-A830-97BE28F5668D}"/>
              </a:ext>
            </a:extLst>
          </p:cNvPr>
          <p:cNvSpPr txBox="1"/>
          <p:nvPr/>
        </p:nvSpPr>
        <p:spPr>
          <a:xfrm>
            <a:off x="619016" y="4354825"/>
            <a:ext cx="10650561" cy="1323439"/>
          </a:xfrm>
          <a:prstGeom prst="rect">
            <a:avLst/>
          </a:prstGeom>
          <a:solidFill>
            <a:srgbClr val="DDDEEA"/>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a:t>Please Note:</a:t>
            </a:r>
          </a:p>
          <a:p>
            <a:r>
              <a:rPr lang="en-GB"/>
              <a:t>It is important to ensure that you have the scope (that is, the certificate accurately describes the proceedings that you are representing the client in and the extent of the work that you are undertaking), even if that is included in the plan. </a:t>
            </a:r>
            <a:endParaRPr lang="en-GB" b="1"/>
          </a:p>
          <a:p>
            <a:endParaRPr lang="en-US" sz="800" b="1"/>
          </a:p>
        </p:txBody>
      </p:sp>
    </p:spTree>
    <p:extLst>
      <p:ext uri="{BB962C8B-B14F-4D97-AF65-F5344CB8AC3E}">
        <p14:creationId xmlns:p14="http://schemas.microsoft.com/office/powerpoint/2010/main" val="2460537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EDB40-A234-4DFE-BD8C-E1238BFF42CE}"/>
              </a:ext>
            </a:extLst>
          </p:cNvPr>
          <p:cNvSpPr>
            <a:spLocks noGrp="1"/>
          </p:cNvSpPr>
          <p:nvPr>
            <p:ph type="title"/>
          </p:nvPr>
        </p:nvSpPr>
        <p:spPr>
          <a:xfrm>
            <a:off x="619016" y="642686"/>
            <a:ext cx="7718400" cy="345232"/>
          </a:xfrm>
        </p:spPr>
        <p:txBody>
          <a:bodyPr anchor="t">
            <a:normAutofit/>
          </a:bodyPr>
          <a:lstStyle/>
          <a:p>
            <a:r>
              <a:rPr lang="en-US"/>
              <a:t>Two counsel process:</a:t>
            </a:r>
          </a:p>
        </p:txBody>
      </p:sp>
      <p:sp>
        <p:nvSpPr>
          <p:cNvPr id="4" name="Footer Placeholder 3">
            <a:extLst>
              <a:ext uri="{FF2B5EF4-FFF2-40B4-BE49-F238E27FC236}">
                <a16:creationId xmlns:a16="http://schemas.microsoft.com/office/drawing/2014/main" id="{6B106F21-39A4-4D65-AC57-92B93C92094A}"/>
              </a:ext>
              <a:ext uri="{C183D7F6-B498-43B3-948B-1728B52AA6E4}">
                <adec:decorative xmlns:adec="http://schemas.microsoft.com/office/drawing/2017/decorative" val="1"/>
              </a:ext>
            </a:extLst>
          </p:cNvPr>
          <p:cNvSpPr>
            <a:spLocks noGrp="1"/>
          </p:cNvSpPr>
          <p:nvPr>
            <p:ph type="ftr" sz="quarter" idx="11"/>
          </p:nvPr>
        </p:nvSpPr>
        <p:spPr>
          <a:xfrm>
            <a:off x="1915887" y="6330808"/>
            <a:ext cx="6815314" cy="331250"/>
          </a:xfrm>
        </p:spPr>
        <p:txBody>
          <a:bodyPr anchor="b">
            <a:normAutofit/>
          </a:bodyPr>
          <a:lstStyle/>
          <a:p>
            <a:pPr>
              <a:spcAft>
                <a:spcPts val="600"/>
              </a:spcAft>
            </a:pPr>
            <a:r>
              <a:rPr lang="en-GB"/>
              <a:t>Working with others to achieve excellence in the delivery of legal aid</a:t>
            </a:r>
          </a:p>
        </p:txBody>
      </p:sp>
      <p:sp>
        <p:nvSpPr>
          <p:cNvPr id="5" name="Slide Number Placeholder 4">
            <a:extLst>
              <a:ext uri="{FF2B5EF4-FFF2-40B4-BE49-F238E27FC236}">
                <a16:creationId xmlns:a16="http://schemas.microsoft.com/office/drawing/2014/main" id="{DA7D45E9-DF16-4A16-947E-E2E24EF4D66A}"/>
              </a:ext>
              <a:ext uri="{C183D7F6-B498-43B3-948B-1728B52AA6E4}">
                <adec:decorative xmlns:adec="http://schemas.microsoft.com/office/drawing/2017/decorative" val="1"/>
              </a:ext>
            </a:extLst>
          </p:cNvPr>
          <p:cNvSpPr>
            <a:spLocks noGrp="1"/>
          </p:cNvSpPr>
          <p:nvPr>
            <p:ph type="sldNum" sz="quarter" idx="12"/>
          </p:nvPr>
        </p:nvSpPr>
        <p:spPr>
          <a:xfrm>
            <a:off x="11613914" y="6204808"/>
            <a:ext cx="270000" cy="252000"/>
          </a:xfrm>
        </p:spPr>
        <p:txBody>
          <a:bodyPr anchor="t">
            <a:normAutofit/>
          </a:bodyPr>
          <a:lstStyle/>
          <a:p>
            <a:pPr>
              <a:spcAft>
                <a:spcPts val="600"/>
              </a:spcAft>
            </a:pPr>
            <a:fld id="{9A8223AF-F2F5-41F7-A71C-81CE492BCB88}" type="slidenum">
              <a:rPr lang="en-GB" smtClean="0"/>
              <a:pPr>
                <a:spcAft>
                  <a:spcPts val="600"/>
                </a:spcAft>
              </a:pPr>
              <a:t>8</a:t>
            </a:fld>
            <a:endParaRPr lang="en-GB"/>
          </a:p>
        </p:txBody>
      </p:sp>
      <p:sp>
        <p:nvSpPr>
          <p:cNvPr id="3" name="Rectangle 2">
            <a:extLst>
              <a:ext uri="{FF2B5EF4-FFF2-40B4-BE49-F238E27FC236}">
                <a16:creationId xmlns:a16="http://schemas.microsoft.com/office/drawing/2014/main" id="{52E55407-0CED-4BB1-A85E-E0DBB4199FF7}"/>
              </a:ext>
            </a:extLst>
          </p:cNvPr>
          <p:cNvSpPr/>
          <p:nvPr/>
        </p:nvSpPr>
        <p:spPr>
          <a:xfrm>
            <a:off x="619016" y="1122521"/>
            <a:ext cx="10994898" cy="3693319"/>
          </a:xfrm>
          <a:prstGeom prst="rect">
            <a:avLst/>
          </a:prstGeom>
        </p:spPr>
        <p:txBody>
          <a:bodyPr wrap="square" lIns="91440" tIns="45720" rIns="91440" bIns="45720" anchor="t">
            <a:spAutoFit/>
          </a:bodyPr>
          <a:lstStyle/>
          <a:p>
            <a:pPr marL="342900" indent="-342900">
              <a:buFont typeface="Arial" panose="020B0604020202020204" pitchFamily="34" charset="0"/>
              <a:buChar char="•"/>
            </a:pPr>
            <a:r>
              <a:rPr lang="en-GB">
                <a:latin typeface="Arial"/>
                <a:cs typeface="Arial"/>
              </a:rPr>
              <a:t>Your case will not necessarily be registered as high cost from the date the two-counsel authority is granted</a:t>
            </a:r>
          </a:p>
          <a:p>
            <a:pPr marL="342900" indent="-342900">
              <a:buFont typeface="Arial" panose="020B0604020202020204" pitchFamily="34" charset="0"/>
              <a:buChar char="•"/>
            </a:pPr>
            <a:r>
              <a:rPr lang="en-GB">
                <a:cs typeface="Arial"/>
              </a:rPr>
              <a:t>If you have received your authority and not received the case plan task, please submit a specific VHCC enquiry </a:t>
            </a:r>
            <a:endParaRPr lang="en-GB">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en-GB">
              <a:latin typeface="Arial"/>
              <a:cs typeface="Arial"/>
            </a:endParaRPr>
          </a:p>
          <a:p>
            <a:pPr marL="342900" indent="-342900">
              <a:buFont typeface="Arial" panose="020B0604020202020204" pitchFamily="34" charset="0"/>
              <a:buChar char="•"/>
            </a:pPr>
            <a:r>
              <a:rPr lang="en-GB">
                <a:latin typeface="Arial"/>
                <a:cs typeface="Arial"/>
              </a:rPr>
              <a:t>A case plan task will be set up. You will receive a ‘documents required’ action through your ‘actions and notifications’ on CCMS</a:t>
            </a:r>
          </a:p>
          <a:p>
            <a:pPr marL="800100" lvl="1" indent="-342900">
              <a:buFont typeface="Arial" panose="020B0604020202020204" pitchFamily="34" charset="0"/>
              <a:buChar char="•"/>
            </a:pPr>
            <a:r>
              <a:rPr lang="en-GB">
                <a:latin typeface="Arial"/>
                <a:cs typeface="Arial"/>
              </a:rPr>
              <a:t>You will need to upload a summary of your pre-contract costs (claim1) and fully costed case plan within 20 working days.</a:t>
            </a:r>
          </a:p>
          <a:p>
            <a:pPr marL="800100" lvl="1" indent="-342900">
              <a:buFont typeface="Arial" panose="020B0604020202020204" pitchFamily="34" charset="0"/>
              <a:buChar char="•"/>
            </a:pPr>
            <a:r>
              <a:rPr lang="en-GB"/>
              <a:t>Provide Claim5s on family graduated fee (FGF) for counsel fees unless junior counsel is content to claim FAS and that is an appropriate fee scheme </a:t>
            </a:r>
          </a:p>
          <a:p>
            <a:pPr marL="800100" lvl="1" indent="-342900">
              <a:buFont typeface="Arial" panose="020B0604020202020204" pitchFamily="34" charset="0"/>
              <a:buChar char="•"/>
            </a:pPr>
            <a:r>
              <a:rPr lang="en-GB"/>
              <a:t>Please provide copies of all disbursement vouchers for items exceeding £20 (inc. Vat). </a:t>
            </a:r>
            <a:endParaRPr lang="en-GB">
              <a:cs typeface="Arial"/>
            </a:endParaRPr>
          </a:p>
          <a:p>
            <a:pPr marL="800100" lvl="1" indent="-342900">
              <a:buFont typeface="Arial" panose="020B0604020202020204" pitchFamily="34" charset="0"/>
              <a:buChar char="•"/>
            </a:pPr>
            <a:r>
              <a:rPr lang="en-GB"/>
              <a:t>Please provide court orders for all wardship / inherent jurisdiction cases</a:t>
            </a:r>
            <a:endParaRPr lang="en-GB">
              <a:latin typeface="Arial" panose="020B0604020202020204" pitchFamily="34" charset="0"/>
              <a:cs typeface="Arial" panose="020B0604020202020204" pitchFamily="34" charset="0"/>
            </a:endParaRPr>
          </a:p>
        </p:txBody>
      </p:sp>
      <p:sp>
        <p:nvSpPr>
          <p:cNvPr id="7" name="TextBox 5">
            <a:extLst>
              <a:ext uri="{FF2B5EF4-FFF2-40B4-BE49-F238E27FC236}">
                <a16:creationId xmlns:a16="http://schemas.microsoft.com/office/drawing/2014/main" id="{0CA45FE9-AFB0-4A8C-BD4C-AA1E17584CFD}"/>
              </a:ext>
            </a:extLst>
          </p:cNvPr>
          <p:cNvSpPr txBox="1"/>
          <p:nvPr/>
        </p:nvSpPr>
        <p:spPr>
          <a:xfrm>
            <a:off x="869536" y="5317330"/>
            <a:ext cx="9789817" cy="646331"/>
          </a:xfrm>
          <a:prstGeom prst="rect">
            <a:avLst/>
          </a:prstGeom>
          <a:solidFill>
            <a:srgbClr val="DDDEEA"/>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a:t>Top Tip:</a:t>
            </a:r>
            <a:endParaRPr lang="en-US" b="1"/>
          </a:p>
          <a:p>
            <a:pPr marL="285750" indent="-285750">
              <a:buFont typeface="Arial" panose="020B0604020202020204" pitchFamily="34" charset="0"/>
              <a:buChar char="•"/>
            </a:pPr>
            <a:r>
              <a:rPr lang="en-GB">
                <a:latin typeface="Arial"/>
                <a:cs typeface="Arial"/>
              </a:rPr>
              <a:t>The later a case is registered the more at risk your reasonable pre-contract costs may be.</a:t>
            </a:r>
            <a:r>
              <a:rPr lang="en-GB" altLang="en-US">
                <a:latin typeface="Arial"/>
                <a:cs typeface="Arial"/>
              </a:rPr>
              <a:t>  </a:t>
            </a:r>
            <a:endParaRPr lang="en-GB">
              <a:cs typeface="Arial"/>
            </a:endParaRPr>
          </a:p>
        </p:txBody>
      </p:sp>
    </p:spTree>
    <p:extLst>
      <p:ext uri="{BB962C8B-B14F-4D97-AF65-F5344CB8AC3E}">
        <p14:creationId xmlns:p14="http://schemas.microsoft.com/office/powerpoint/2010/main" val="2574615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EDB40-A234-4DFE-BD8C-E1238BFF42CE}"/>
              </a:ext>
            </a:extLst>
          </p:cNvPr>
          <p:cNvSpPr>
            <a:spLocks noGrp="1"/>
          </p:cNvSpPr>
          <p:nvPr>
            <p:ph type="title"/>
          </p:nvPr>
        </p:nvSpPr>
        <p:spPr>
          <a:xfrm>
            <a:off x="619016" y="642686"/>
            <a:ext cx="7718400" cy="345232"/>
          </a:xfrm>
        </p:spPr>
        <p:txBody>
          <a:bodyPr anchor="t">
            <a:normAutofit/>
          </a:bodyPr>
          <a:lstStyle/>
          <a:p>
            <a:r>
              <a:rPr lang="en-US"/>
              <a:t>Two counsel: Common issues</a:t>
            </a:r>
          </a:p>
        </p:txBody>
      </p:sp>
      <p:sp>
        <p:nvSpPr>
          <p:cNvPr id="4" name="Footer Placeholder 3">
            <a:extLst>
              <a:ext uri="{FF2B5EF4-FFF2-40B4-BE49-F238E27FC236}">
                <a16:creationId xmlns:a16="http://schemas.microsoft.com/office/drawing/2014/main" id="{6B106F21-39A4-4D65-AC57-92B93C92094A}"/>
              </a:ext>
              <a:ext uri="{C183D7F6-B498-43B3-948B-1728B52AA6E4}">
                <adec:decorative xmlns:adec="http://schemas.microsoft.com/office/drawing/2017/decorative" val="1"/>
              </a:ext>
            </a:extLst>
          </p:cNvPr>
          <p:cNvSpPr>
            <a:spLocks noGrp="1"/>
          </p:cNvSpPr>
          <p:nvPr>
            <p:ph type="ftr" sz="quarter" idx="11"/>
          </p:nvPr>
        </p:nvSpPr>
        <p:spPr>
          <a:xfrm>
            <a:off x="1915887" y="6330808"/>
            <a:ext cx="6815314" cy="331250"/>
          </a:xfrm>
        </p:spPr>
        <p:txBody>
          <a:bodyPr anchor="b">
            <a:normAutofit/>
          </a:bodyPr>
          <a:lstStyle/>
          <a:p>
            <a:pPr>
              <a:spcAft>
                <a:spcPts val="600"/>
              </a:spcAft>
            </a:pPr>
            <a:r>
              <a:rPr lang="en-GB"/>
              <a:t>Working with others to achieve excellence in the delivery of legal aid</a:t>
            </a:r>
          </a:p>
        </p:txBody>
      </p:sp>
      <p:sp>
        <p:nvSpPr>
          <p:cNvPr id="5" name="Slide Number Placeholder 4">
            <a:extLst>
              <a:ext uri="{FF2B5EF4-FFF2-40B4-BE49-F238E27FC236}">
                <a16:creationId xmlns:a16="http://schemas.microsoft.com/office/drawing/2014/main" id="{DA7D45E9-DF16-4A16-947E-E2E24EF4D66A}"/>
              </a:ext>
              <a:ext uri="{C183D7F6-B498-43B3-948B-1728B52AA6E4}">
                <adec:decorative xmlns:adec="http://schemas.microsoft.com/office/drawing/2017/decorative" val="1"/>
              </a:ext>
            </a:extLst>
          </p:cNvPr>
          <p:cNvSpPr>
            <a:spLocks noGrp="1"/>
          </p:cNvSpPr>
          <p:nvPr>
            <p:ph type="sldNum" sz="quarter" idx="12"/>
          </p:nvPr>
        </p:nvSpPr>
        <p:spPr>
          <a:xfrm>
            <a:off x="11613914" y="6204808"/>
            <a:ext cx="270000" cy="252000"/>
          </a:xfrm>
        </p:spPr>
        <p:txBody>
          <a:bodyPr anchor="t">
            <a:normAutofit/>
          </a:bodyPr>
          <a:lstStyle/>
          <a:p>
            <a:pPr>
              <a:spcAft>
                <a:spcPts val="600"/>
              </a:spcAft>
            </a:pPr>
            <a:fld id="{9A8223AF-F2F5-41F7-A71C-81CE492BCB88}" type="slidenum">
              <a:rPr lang="en-GB" smtClean="0"/>
              <a:pPr>
                <a:spcAft>
                  <a:spcPts val="600"/>
                </a:spcAft>
              </a:pPr>
              <a:t>9</a:t>
            </a:fld>
            <a:endParaRPr lang="en-GB"/>
          </a:p>
        </p:txBody>
      </p:sp>
      <p:sp>
        <p:nvSpPr>
          <p:cNvPr id="3" name="Rectangle 2">
            <a:extLst>
              <a:ext uri="{FF2B5EF4-FFF2-40B4-BE49-F238E27FC236}">
                <a16:creationId xmlns:a16="http://schemas.microsoft.com/office/drawing/2014/main" id="{2B0484AD-7E7E-44AA-9A93-DCAC57565D52}"/>
              </a:ext>
            </a:extLst>
          </p:cNvPr>
          <p:cNvSpPr/>
          <p:nvPr/>
        </p:nvSpPr>
        <p:spPr>
          <a:xfrm>
            <a:off x="619016" y="1221939"/>
            <a:ext cx="10713013" cy="646331"/>
          </a:xfrm>
          <a:prstGeom prst="rect">
            <a:avLst/>
          </a:prstGeom>
        </p:spPr>
        <p:txBody>
          <a:bodyPr wrap="square" lIns="91440" tIns="45720" rIns="91440" bIns="45720" anchor="t">
            <a:spAutoFit/>
          </a:bodyPr>
          <a:lstStyle/>
          <a:p>
            <a:r>
              <a:rPr lang="en-GB">
                <a:latin typeface="Arial" panose="020B0604020202020204" pitchFamily="34" charset="0"/>
                <a:cs typeface="Arial" panose="020B0604020202020204" pitchFamily="34" charset="0"/>
              </a:rPr>
              <a:t>The following are some of the common issues we find when processing two counsel applications leading to rejections:</a:t>
            </a:r>
          </a:p>
        </p:txBody>
      </p:sp>
      <p:sp>
        <p:nvSpPr>
          <p:cNvPr id="6" name="Rectangle 5">
            <a:extLst>
              <a:ext uri="{FF2B5EF4-FFF2-40B4-BE49-F238E27FC236}">
                <a16:creationId xmlns:a16="http://schemas.microsoft.com/office/drawing/2014/main" id="{C1466E8D-8AC6-4458-9255-FB816B23334A}"/>
              </a:ext>
            </a:extLst>
          </p:cNvPr>
          <p:cNvSpPr/>
          <p:nvPr/>
        </p:nvSpPr>
        <p:spPr>
          <a:xfrm>
            <a:off x="619016" y="2102291"/>
            <a:ext cx="11091914" cy="2308324"/>
          </a:xfrm>
          <a:prstGeom prst="rect">
            <a:avLst/>
          </a:prstGeom>
        </p:spPr>
        <p:txBody>
          <a:bodyPr wrap="square" lIns="91440" tIns="45720" rIns="91440" bIns="45720" anchor="t">
            <a:spAutoFit/>
          </a:bodyPr>
          <a:lstStyle/>
          <a:p>
            <a:pPr marL="342900" indent="-342900">
              <a:buFont typeface="Arial" panose="020B0604020202020204" pitchFamily="34" charset="0"/>
              <a:buChar char="•"/>
            </a:pPr>
            <a:r>
              <a:rPr lang="en-GB">
                <a:latin typeface="Arial"/>
                <a:cs typeface="Arial"/>
              </a:rPr>
              <a:t>No pre-contract summary provided for Section 31 care cases</a:t>
            </a:r>
          </a:p>
          <a:p>
            <a:pPr marL="342900" indent="-342900">
              <a:buFont typeface="Arial" panose="020B0604020202020204" pitchFamily="34" charset="0"/>
              <a:buChar char="•"/>
            </a:pPr>
            <a:r>
              <a:rPr lang="en-GB">
                <a:ea typeface="+mn-lt"/>
                <a:cs typeface="+mn-lt"/>
              </a:rPr>
              <a:t>Insufficient justification / evidence</a:t>
            </a:r>
            <a:r>
              <a:rPr lang="en-GB">
                <a:latin typeface="Arial"/>
                <a:cs typeface="Arial"/>
              </a:rPr>
              <a:t> for enhancement</a:t>
            </a:r>
          </a:p>
          <a:p>
            <a:pPr marL="342900" indent="-342900">
              <a:buFont typeface="Arial" panose="020B0604020202020204" pitchFamily="34" charset="0"/>
              <a:buChar char="•"/>
            </a:pPr>
            <a:r>
              <a:rPr lang="en-GB">
                <a:cs typeface="Arial"/>
              </a:rPr>
              <a:t>Stages not start / end dated</a:t>
            </a:r>
          </a:p>
          <a:p>
            <a:pPr marL="342900" indent="-342900">
              <a:buFont typeface="Arial" panose="020B0604020202020204" pitchFamily="34" charset="0"/>
              <a:buChar char="•"/>
            </a:pPr>
            <a:r>
              <a:rPr lang="en-GB">
                <a:cs typeface="Arial"/>
              </a:rPr>
              <a:t>Missing court orders for wardship</a:t>
            </a:r>
          </a:p>
          <a:p>
            <a:pPr marL="342900" indent="-342900">
              <a:buFont typeface="Arial" panose="020B0604020202020204" pitchFamily="34" charset="0"/>
              <a:buChar char="•"/>
            </a:pPr>
            <a:r>
              <a:rPr lang="en-GB">
                <a:cs typeface="Arial"/>
              </a:rPr>
              <a:t>Counsel claiming wrong rate (FGF to be claimed when 2 counsel instructed)</a:t>
            </a:r>
          </a:p>
          <a:p>
            <a:pPr marL="342900" indent="-342900">
              <a:buFont typeface="Arial" panose="020B0604020202020204" pitchFamily="34" charset="0"/>
              <a:buChar char="•"/>
            </a:pPr>
            <a:r>
              <a:rPr lang="en-GB">
                <a:latin typeface="Arial"/>
                <a:cs typeface="Arial"/>
              </a:rPr>
              <a:t>Claim 5’s (FGF) missing for counsel</a:t>
            </a:r>
          </a:p>
          <a:p>
            <a:pPr marL="342900" indent="-342900">
              <a:buFont typeface="Arial,Sans-Serif" panose="020B0604020202020204" pitchFamily="34" charset="0"/>
              <a:buChar char="•"/>
            </a:pPr>
            <a:r>
              <a:rPr lang="en-GB">
                <a:latin typeface="Arial"/>
                <a:cs typeface="Arial"/>
              </a:rPr>
              <a:t>Not covered for final hearing</a:t>
            </a:r>
            <a:endParaRPr lang="en-US">
              <a:ea typeface="+mn-lt"/>
              <a:cs typeface="Arial"/>
            </a:endParaRPr>
          </a:p>
          <a:p>
            <a:pPr marL="342900" indent="-342900">
              <a:buFont typeface="Arial" panose="020B0604020202020204" pitchFamily="34" charset="0"/>
              <a:buChar char="•"/>
            </a:pPr>
            <a:endParaRPr lang="en-GB">
              <a:latin typeface="Arial"/>
              <a:cs typeface="Arial" panose="020B0604020202020204" pitchFamily="34" charset="0"/>
            </a:endParaRPr>
          </a:p>
        </p:txBody>
      </p:sp>
      <p:sp>
        <p:nvSpPr>
          <p:cNvPr id="8" name="TextBox 5">
            <a:extLst>
              <a:ext uri="{FF2B5EF4-FFF2-40B4-BE49-F238E27FC236}">
                <a16:creationId xmlns:a16="http://schemas.microsoft.com/office/drawing/2014/main" id="{E3B9F459-3C72-411B-A23E-6A8C238DCDD8}"/>
              </a:ext>
            </a:extLst>
          </p:cNvPr>
          <p:cNvSpPr txBox="1"/>
          <p:nvPr/>
        </p:nvSpPr>
        <p:spPr>
          <a:xfrm>
            <a:off x="619016" y="4553607"/>
            <a:ext cx="10209690" cy="1323439"/>
          </a:xfrm>
          <a:prstGeom prst="rect">
            <a:avLst/>
          </a:prstGeom>
          <a:solidFill>
            <a:srgbClr val="DDDEEA"/>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a:t>Please Note:</a:t>
            </a:r>
          </a:p>
          <a:p>
            <a:r>
              <a:rPr lang="en-GB">
                <a:ea typeface="+mn-lt"/>
                <a:cs typeface="+mn-lt"/>
              </a:rPr>
              <a:t>It is important to ensure that you have the scope (that is, the certificate accurately describes the proceedings that you are representing the client in and the extent of the work that you are undertaking), even if that is included in the plan. </a:t>
            </a:r>
            <a:endParaRPr lang="en-GB"/>
          </a:p>
          <a:p>
            <a:endParaRPr lang="en-US" sz="800" b="1"/>
          </a:p>
        </p:txBody>
      </p:sp>
    </p:spTree>
    <p:extLst>
      <p:ext uri="{BB962C8B-B14F-4D97-AF65-F5344CB8AC3E}">
        <p14:creationId xmlns:p14="http://schemas.microsoft.com/office/powerpoint/2010/main" val="291128010"/>
      </p:ext>
    </p:extLst>
  </p:cSld>
  <p:clrMapOvr>
    <a:masterClrMapping/>
  </p:clrMapOvr>
</p:sld>
</file>

<file path=ppt/theme/theme1.xml><?xml version="1.0" encoding="utf-8"?>
<a:theme xmlns:a="http://schemas.openxmlformats.org/drawingml/2006/main" name="Office Theme">
  <a:themeElements>
    <a:clrScheme name="LAA - PURPLE">
      <a:dk1>
        <a:sysClr val="windowText" lastClr="000000"/>
      </a:dk1>
      <a:lt1>
        <a:sysClr val="window" lastClr="FFFFFF"/>
      </a:lt1>
      <a:dk2>
        <a:srgbClr val="000000"/>
      </a:dk2>
      <a:lt2>
        <a:srgbClr val="FFFFFF"/>
      </a:lt2>
      <a:accent1>
        <a:srgbClr val="006D55"/>
      </a:accent1>
      <a:accent2>
        <a:srgbClr val="565B96"/>
      </a:accent2>
      <a:accent3>
        <a:srgbClr val="00A5A1"/>
      </a:accent3>
      <a:accent4>
        <a:srgbClr val="7B2783"/>
      </a:accent4>
      <a:accent5>
        <a:srgbClr val="EE7127"/>
      </a:accent5>
      <a:accent6>
        <a:srgbClr val="A0A5B4"/>
      </a:accent6>
      <a:hlink>
        <a:srgbClr val="00A5A1"/>
      </a:hlink>
      <a:folHlink>
        <a:srgbClr val="00A5A1"/>
      </a:folHlink>
    </a:clrScheme>
    <a:fontScheme name="MoJ">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6.5768_LAA_PowerPoint Template_PURPLE_Widescreen.potx" id="{B2D9ED0B-5D00-41A0-9C1A-F5CC8AC8DD3D}" vid="{D28A4432-A468-434B-A284-12295D737BE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DC4EC697F8DD5458A22CB4D2CE1B3D5" ma:contentTypeVersion="12" ma:contentTypeDescription="Create a new document." ma:contentTypeScope="" ma:versionID="e17b6e053016c0cf083e2895acf5da53">
  <xsd:schema xmlns:xsd="http://www.w3.org/2001/XMLSchema" xmlns:xs="http://www.w3.org/2001/XMLSchema" xmlns:p="http://schemas.microsoft.com/office/2006/metadata/properties" xmlns:ns2="52e9577d-2ae3-4f6d-bbd9-87ddf31ab15e" xmlns:ns3="e110fa00-b09a-4458-a962-9d9a380ec660" targetNamespace="http://schemas.microsoft.com/office/2006/metadata/properties" ma:root="true" ma:fieldsID="a8aa2dfaa6dd410418e9142d7aa94adf" ns2:_="" ns3:_="">
    <xsd:import namespace="52e9577d-2ae3-4f6d-bbd9-87ddf31ab15e"/>
    <xsd:import namespace="e110fa00-b09a-4458-a962-9d9a380ec66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e9577d-2ae3-4f6d-bbd9-87ddf31ab1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Length (seconds)" ma:internalName="MediaLengthInSeconds" ma:readOnly="true">
      <xsd:simpleType>
        <xsd:restriction base="dms:Unknow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110fa00-b09a-4458-a962-9d9a380ec660"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e110fa00-b09a-4458-a962-9d9a380ec660">
      <UserInfo>
        <DisplayName/>
        <AccountId xsi:nil="true"/>
        <AccountType/>
      </UserInfo>
    </SharedWithUsers>
    <MediaLengthInSeconds xmlns="52e9577d-2ae3-4f6d-bbd9-87ddf31ab15e" xsi:nil="true"/>
  </documentManagement>
</p:properties>
</file>

<file path=customXml/itemProps1.xml><?xml version="1.0" encoding="utf-8"?>
<ds:datastoreItem xmlns:ds="http://schemas.openxmlformats.org/officeDocument/2006/customXml" ds:itemID="{9766721B-AB8F-4BDC-B775-D70D5CEB0943}"/>
</file>

<file path=customXml/itemProps2.xml><?xml version="1.0" encoding="utf-8"?>
<ds:datastoreItem xmlns:ds="http://schemas.openxmlformats.org/officeDocument/2006/customXml" ds:itemID="{756F2A8B-12C8-4573-8AB7-10B8B7181612}"/>
</file>

<file path=customXml/itemProps3.xml><?xml version="1.0" encoding="utf-8"?>
<ds:datastoreItem xmlns:ds="http://schemas.openxmlformats.org/officeDocument/2006/customXml" ds:itemID="{3E976AE7-448A-4349-BAA0-ABC61684D45E}"/>
</file>

<file path=docProps/app.xml><?xml version="1.0" encoding="utf-8"?>
<Properties xmlns="http://schemas.openxmlformats.org/officeDocument/2006/extended-properties" xmlns:vt="http://schemas.openxmlformats.org/officeDocument/2006/docPropsVTypes">
  <Template>laa-powerpoint-template-purple-widescreen</Template>
  <TotalTime>0</TotalTime>
  <Words>2495</Words>
  <Application>Microsoft Office PowerPoint</Application>
  <PresentationFormat>Widescreen</PresentationFormat>
  <Paragraphs>276</Paragraphs>
  <Slides>26</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Arial,Sans-Serif</vt:lpstr>
      <vt:lpstr>Calibri</vt:lpstr>
      <vt:lpstr>Office Theme</vt:lpstr>
      <vt:lpstr>Help us say yes webinar: The fully costed case plan process</vt:lpstr>
      <vt:lpstr>Technical tips for this webinar</vt:lpstr>
      <vt:lpstr>Content</vt:lpstr>
      <vt:lpstr>The hourly rates full case plan process</vt:lpstr>
      <vt:lpstr>One and two counsel process  </vt:lpstr>
      <vt:lpstr>One counsel process:</vt:lpstr>
      <vt:lpstr>One counsel: Common issues</vt:lpstr>
      <vt:lpstr>Two counsel process:</vt:lpstr>
      <vt:lpstr>Two counsel: Common issues</vt:lpstr>
      <vt:lpstr>Fully costed case plan submission </vt:lpstr>
      <vt:lpstr>Fully costed case plan submission : Documentation</vt:lpstr>
      <vt:lpstr>Fully costed case plan submission : Case narrative</vt:lpstr>
      <vt:lpstr>Fully costed case plan submission : Summary of hearings</vt:lpstr>
      <vt:lpstr>Fully costed case plan submission : Other case information</vt:lpstr>
      <vt:lpstr>Fully costed case plan submission : Enhancement</vt:lpstr>
      <vt:lpstr>Fully costed case plan submission : Pre-contract cost information</vt:lpstr>
      <vt:lpstr>Fully costed case plan submission : Stage cost information</vt:lpstr>
      <vt:lpstr>Fully costed case plan submission : Cost summary page</vt:lpstr>
      <vt:lpstr>Fully costed case plan submission: Counsel fees</vt:lpstr>
      <vt:lpstr>Fully costed case plan submission : Deadlines and enquiries</vt:lpstr>
      <vt:lpstr>Fully costed case plan submission: Additional guidance</vt:lpstr>
      <vt:lpstr>Useful links and information  </vt:lpstr>
      <vt:lpstr>Our training website:</vt:lpstr>
      <vt:lpstr>Useful links / contact us:</vt:lpstr>
      <vt:lpstr>Our communications channels</vt:lpstr>
      <vt:lpstr>End slide</vt:lpstr>
    </vt:vector>
  </TitlesOfParts>
  <Manager>LAA</Manager>
  <Company>LAA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High Cost Family Webinar</dc:title>
  <dc:subject>[Subtitle or description]</dc:subject>
  <dc:creator>Ozap-Marshall, John (LAA)</dc:creator>
  <cp:keywords>[Key words separated by commas]</cp:keywords>
  <cp:lastModifiedBy>Goddard, Tammy</cp:lastModifiedBy>
  <cp:revision>34</cp:revision>
  <dcterms:created xsi:type="dcterms:W3CDTF">2022-02-24T12:25:54Z</dcterms:created>
  <dcterms:modified xsi:type="dcterms:W3CDTF">2022-09-08T14:01:23Z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0x0101003DC4EC697F8DD5458A22CB4D2CE1B3D5</vt:lpwstr>
  </property>
  <property fmtid="{D5CDD505-2E9C-101B-9397-08002B2CF9AE}" pid="3" name="Order">
    <vt:r8>22000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ies>
</file>