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5" r:id="rId5"/>
    <p:sldId id="367" r:id="rId6"/>
    <p:sldId id="382" r:id="rId7"/>
    <p:sldId id="258" r:id="rId8"/>
    <p:sldId id="380" r:id="rId9"/>
    <p:sldId id="264" r:id="rId10"/>
    <p:sldId id="257" r:id="rId11"/>
    <p:sldId id="266" r:id="rId12"/>
    <p:sldId id="267" r:id="rId13"/>
    <p:sldId id="388" r:id="rId14"/>
    <p:sldId id="389" r:id="rId15"/>
    <p:sldId id="383" r:id="rId16"/>
    <p:sldId id="385" r:id="rId17"/>
    <p:sldId id="386" r:id="rId18"/>
    <p:sldId id="391" r:id="rId19"/>
    <p:sldId id="282" r:id="rId20"/>
    <p:sldId id="284" r:id="rId21"/>
    <p:sldId id="285" r:id="rId22"/>
    <p:sldId id="287" r:id="rId23"/>
    <p:sldId id="3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C96"/>
    <a:srgbClr val="585D97"/>
    <a:srgbClr val="ABADCB"/>
    <a:srgbClr val="DDDEEA"/>
    <a:srgbClr val="003057"/>
    <a:srgbClr val="A7DFF5"/>
    <a:srgbClr val="006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0CCD2-AC5B-4E7B-BA98-EF80E733E865}" v="61" dt="2022-05-12T08:53:25.80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ckley, Ian" userId="S::ian.bickley@justice.gov.uk::29d1e9e3-4038-45e7-8506-a07d1d92b0cd" providerId="AD" clId="Web-{9A3F860F-E98D-BE26-B51D-6AFE8BB05BFC}"/>
    <pc:docChg chg="modSld">
      <pc:chgData name="Bickley, Ian" userId="S::ian.bickley@justice.gov.uk::29d1e9e3-4038-45e7-8506-a07d1d92b0cd" providerId="AD" clId="Web-{9A3F860F-E98D-BE26-B51D-6AFE8BB05BFC}" dt="2022-05-09T18:03:53.943" v="90" actId="20577"/>
      <pc:docMkLst>
        <pc:docMk/>
      </pc:docMkLst>
      <pc:sldChg chg="modSp">
        <pc:chgData name="Bickley, Ian" userId="S::ian.bickley@justice.gov.uk::29d1e9e3-4038-45e7-8506-a07d1d92b0cd" providerId="AD" clId="Web-{9A3F860F-E98D-BE26-B51D-6AFE8BB05BFC}" dt="2022-05-09T17:38:26.794" v="5" actId="20577"/>
        <pc:sldMkLst>
          <pc:docMk/>
          <pc:sldMk cId="2185194457" sldId="264"/>
        </pc:sldMkLst>
        <pc:spChg chg="mod">
          <ac:chgData name="Bickley, Ian" userId="S::ian.bickley@justice.gov.uk::29d1e9e3-4038-45e7-8506-a07d1d92b0cd" providerId="AD" clId="Web-{9A3F860F-E98D-BE26-B51D-6AFE8BB05BFC}" dt="2022-05-09T17:38:26.794" v="5" actId="20577"/>
          <ac:spMkLst>
            <pc:docMk/>
            <pc:sldMk cId="2185194457" sldId="264"/>
            <ac:spMk id="3" creationId="{2290C93D-DF22-4FDE-8B85-6001F111F5AD}"/>
          </ac:spMkLst>
        </pc:spChg>
      </pc:sldChg>
      <pc:sldChg chg="modSp">
        <pc:chgData name="Bickley, Ian" userId="S::ian.bickley@justice.gov.uk::29d1e9e3-4038-45e7-8506-a07d1d92b0cd" providerId="AD" clId="Web-{9A3F860F-E98D-BE26-B51D-6AFE8BB05BFC}" dt="2022-05-09T17:57:39.794" v="30" actId="20577"/>
        <pc:sldMkLst>
          <pc:docMk/>
          <pc:sldMk cId="3339039510" sldId="267"/>
        </pc:sldMkLst>
        <pc:spChg chg="mod">
          <ac:chgData name="Bickley, Ian" userId="S::ian.bickley@justice.gov.uk::29d1e9e3-4038-45e7-8506-a07d1d92b0cd" providerId="AD" clId="Web-{9A3F860F-E98D-BE26-B51D-6AFE8BB05BFC}" dt="2022-05-09T17:57:39.794" v="30" actId="20577"/>
          <ac:spMkLst>
            <pc:docMk/>
            <pc:sldMk cId="3339039510" sldId="267"/>
            <ac:spMk id="11" creationId="{0EC6245F-5434-47F6-AB58-EE10249FB74F}"/>
          </ac:spMkLst>
        </pc:spChg>
      </pc:sldChg>
      <pc:sldChg chg="modSp">
        <pc:chgData name="Bickley, Ian" userId="S::ian.bickley@justice.gov.uk::29d1e9e3-4038-45e7-8506-a07d1d92b0cd" providerId="AD" clId="Web-{9A3F860F-E98D-BE26-B51D-6AFE8BB05BFC}" dt="2022-05-09T18:03:12.299" v="87" actId="20577"/>
        <pc:sldMkLst>
          <pc:docMk/>
          <pc:sldMk cId="1191588155" sldId="282"/>
        </pc:sldMkLst>
        <pc:spChg chg="mod">
          <ac:chgData name="Bickley, Ian" userId="S::ian.bickley@justice.gov.uk::29d1e9e3-4038-45e7-8506-a07d1d92b0cd" providerId="AD" clId="Web-{9A3F860F-E98D-BE26-B51D-6AFE8BB05BFC}" dt="2022-05-09T18:03:12.299" v="87" actId="20577"/>
          <ac:spMkLst>
            <pc:docMk/>
            <pc:sldMk cId="1191588155" sldId="282"/>
            <ac:spMk id="5" creationId="{DACE605D-4486-4BF5-BC6E-8C2218DEB5D0}"/>
          </ac:spMkLst>
        </pc:spChg>
      </pc:sldChg>
      <pc:sldChg chg="modSp">
        <pc:chgData name="Bickley, Ian" userId="S::ian.bickley@justice.gov.uk::29d1e9e3-4038-45e7-8506-a07d1d92b0cd" providerId="AD" clId="Web-{9A3F860F-E98D-BE26-B51D-6AFE8BB05BFC}" dt="2022-05-09T18:03:23.863" v="88" actId="20577"/>
        <pc:sldMkLst>
          <pc:docMk/>
          <pc:sldMk cId="2679895128" sldId="285"/>
        </pc:sldMkLst>
        <pc:spChg chg="mod">
          <ac:chgData name="Bickley, Ian" userId="S::ian.bickley@justice.gov.uk::29d1e9e3-4038-45e7-8506-a07d1d92b0cd" providerId="AD" clId="Web-{9A3F860F-E98D-BE26-B51D-6AFE8BB05BFC}" dt="2022-05-09T18:03:23.863" v="88" actId="20577"/>
          <ac:spMkLst>
            <pc:docMk/>
            <pc:sldMk cId="2679895128" sldId="285"/>
            <ac:spMk id="2" creationId="{2C0B1CA0-6D73-4732-B048-2886431F42AF}"/>
          </ac:spMkLst>
        </pc:spChg>
      </pc:sldChg>
      <pc:sldChg chg="modSp">
        <pc:chgData name="Bickley, Ian" userId="S::ian.bickley@justice.gov.uk::29d1e9e3-4038-45e7-8506-a07d1d92b0cd" providerId="AD" clId="Web-{9A3F860F-E98D-BE26-B51D-6AFE8BB05BFC}" dt="2022-05-09T18:03:53.943" v="90" actId="20577"/>
        <pc:sldMkLst>
          <pc:docMk/>
          <pc:sldMk cId="2220044947" sldId="287"/>
        </pc:sldMkLst>
        <pc:spChg chg="mod">
          <ac:chgData name="Bickley, Ian" userId="S::ian.bickley@justice.gov.uk::29d1e9e3-4038-45e7-8506-a07d1d92b0cd" providerId="AD" clId="Web-{9A3F860F-E98D-BE26-B51D-6AFE8BB05BFC}" dt="2022-05-09T18:03:53.943" v="90" actId="20577"/>
          <ac:spMkLst>
            <pc:docMk/>
            <pc:sldMk cId="2220044947" sldId="287"/>
            <ac:spMk id="2" creationId="{F594C1B6-CF86-4A72-9E24-97C2B741807B}"/>
          </ac:spMkLst>
        </pc:spChg>
      </pc:sldChg>
      <pc:sldChg chg="modSp">
        <pc:chgData name="Bickley, Ian" userId="S::ian.bickley@justice.gov.uk::29d1e9e3-4038-45e7-8506-a07d1d92b0cd" providerId="AD" clId="Web-{9A3F860F-E98D-BE26-B51D-6AFE8BB05BFC}" dt="2022-05-09T17:59:52.099" v="52" actId="20577"/>
        <pc:sldMkLst>
          <pc:docMk/>
          <pc:sldMk cId="3377562911" sldId="383"/>
        </pc:sldMkLst>
        <pc:spChg chg="mod">
          <ac:chgData name="Bickley, Ian" userId="S::ian.bickley@justice.gov.uk::29d1e9e3-4038-45e7-8506-a07d1d92b0cd" providerId="AD" clId="Web-{9A3F860F-E98D-BE26-B51D-6AFE8BB05BFC}" dt="2022-05-09T17:59:52.099" v="52" actId="20577"/>
          <ac:spMkLst>
            <pc:docMk/>
            <pc:sldMk cId="3377562911" sldId="383"/>
            <ac:spMk id="5" creationId="{BF210B0F-5F48-4F34-9C77-7F7ACA53DF1D}"/>
          </ac:spMkLst>
        </pc:spChg>
      </pc:sldChg>
      <pc:sldChg chg="modSp">
        <pc:chgData name="Bickley, Ian" userId="S::ian.bickley@justice.gov.uk::29d1e9e3-4038-45e7-8506-a07d1d92b0cd" providerId="AD" clId="Web-{9A3F860F-E98D-BE26-B51D-6AFE8BB05BFC}" dt="2022-05-09T18:01:01.088" v="68" actId="20577"/>
        <pc:sldMkLst>
          <pc:docMk/>
          <pc:sldMk cId="1395067753" sldId="386"/>
        </pc:sldMkLst>
        <pc:spChg chg="mod">
          <ac:chgData name="Bickley, Ian" userId="S::ian.bickley@justice.gov.uk::29d1e9e3-4038-45e7-8506-a07d1d92b0cd" providerId="AD" clId="Web-{9A3F860F-E98D-BE26-B51D-6AFE8BB05BFC}" dt="2022-05-09T18:01:01.088" v="68" actId="20577"/>
          <ac:spMkLst>
            <pc:docMk/>
            <pc:sldMk cId="1395067753" sldId="386"/>
            <ac:spMk id="2" creationId="{845DB42E-4205-4985-BACA-A3B104D6B6B6}"/>
          </ac:spMkLst>
        </pc:spChg>
      </pc:sldChg>
      <pc:sldChg chg="modSp">
        <pc:chgData name="Bickley, Ian" userId="S::ian.bickley@justice.gov.uk::29d1e9e3-4038-45e7-8506-a07d1d92b0cd" providerId="AD" clId="Web-{9A3F860F-E98D-BE26-B51D-6AFE8BB05BFC}" dt="2022-05-09T17:59:05.705" v="45" actId="20577"/>
        <pc:sldMkLst>
          <pc:docMk/>
          <pc:sldMk cId="992538219" sldId="388"/>
        </pc:sldMkLst>
        <pc:spChg chg="mod">
          <ac:chgData name="Bickley, Ian" userId="S::ian.bickley@justice.gov.uk::29d1e9e3-4038-45e7-8506-a07d1d92b0cd" providerId="AD" clId="Web-{9A3F860F-E98D-BE26-B51D-6AFE8BB05BFC}" dt="2022-05-09T17:59:05.705" v="45" actId="20577"/>
          <ac:spMkLst>
            <pc:docMk/>
            <pc:sldMk cId="992538219" sldId="388"/>
            <ac:spMk id="11" creationId="{0EC6245F-5434-47F6-AB58-EE10249FB74F}"/>
          </ac:spMkLst>
        </pc:spChg>
      </pc:sldChg>
      <pc:sldChg chg="modSp">
        <pc:chgData name="Bickley, Ian" userId="S::ian.bickley@justice.gov.uk::29d1e9e3-4038-45e7-8506-a07d1d92b0cd" providerId="AD" clId="Web-{9A3F860F-E98D-BE26-B51D-6AFE8BB05BFC}" dt="2022-05-09T18:01:57.920" v="73" actId="20577"/>
        <pc:sldMkLst>
          <pc:docMk/>
          <pc:sldMk cId="3066145079" sldId="389"/>
        </pc:sldMkLst>
        <pc:spChg chg="mod">
          <ac:chgData name="Bickley, Ian" userId="S::ian.bickley@justice.gov.uk::29d1e9e3-4038-45e7-8506-a07d1d92b0cd" providerId="AD" clId="Web-{9A3F860F-E98D-BE26-B51D-6AFE8BB05BFC}" dt="2022-05-09T18:01:57.920" v="73" actId="20577"/>
          <ac:spMkLst>
            <pc:docMk/>
            <pc:sldMk cId="3066145079" sldId="389"/>
            <ac:spMk id="2" creationId="{23B3B837-2081-4305-83D3-6C66F0AE5D9E}"/>
          </ac:spMkLst>
        </pc:spChg>
        <pc:spChg chg="mod">
          <ac:chgData name="Bickley, Ian" userId="S::ian.bickley@justice.gov.uk::29d1e9e3-4038-45e7-8506-a07d1d92b0cd" providerId="AD" clId="Web-{9A3F860F-E98D-BE26-B51D-6AFE8BB05BFC}" dt="2022-05-09T17:59:28.176" v="48" actId="20577"/>
          <ac:spMkLst>
            <pc:docMk/>
            <pc:sldMk cId="3066145079" sldId="389"/>
            <ac:spMk id="11" creationId="{0EC6245F-5434-47F6-AB58-EE10249FB74F}"/>
          </ac:spMkLst>
        </pc:spChg>
      </pc:sldChg>
      <pc:sldChg chg="modSp">
        <pc:chgData name="Bickley, Ian" userId="S::ian.bickley@justice.gov.uk::29d1e9e3-4038-45e7-8506-a07d1d92b0cd" providerId="AD" clId="Web-{9A3F860F-E98D-BE26-B51D-6AFE8BB05BFC}" dt="2022-05-09T18:03:32.222" v="89" actId="20577"/>
        <pc:sldMkLst>
          <pc:docMk/>
          <pc:sldMk cId="198903216" sldId="391"/>
        </pc:sldMkLst>
        <pc:spChg chg="mod">
          <ac:chgData name="Bickley, Ian" userId="S::ian.bickley@justice.gov.uk::29d1e9e3-4038-45e7-8506-a07d1d92b0cd" providerId="AD" clId="Web-{9A3F860F-E98D-BE26-B51D-6AFE8BB05BFC}" dt="2022-05-09T18:03:05.611" v="86" actId="20577"/>
          <ac:spMkLst>
            <pc:docMk/>
            <pc:sldMk cId="198903216" sldId="391"/>
            <ac:spMk id="2" creationId="{845DB42E-4205-4985-BACA-A3B104D6B6B6}"/>
          </ac:spMkLst>
        </pc:spChg>
        <pc:spChg chg="mod">
          <ac:chgData name="Bickley, Ian" userId="S::ian.bickley@justice.gov.uk::29d1e9e3-4038-45e7-8506-a07d1d92b0cd" providerId="AD" clId="Web-{9A3F860F-E98D-BE26-B51D-6AFE8BB05BFC}" dt="2022-05-09T18:03:32.222" v="89" actId="20577"/>
          <ac:spMkLst>
            <pc:docMk/>
            <pc:sldMk cId="198903216" sldId="391"/>
            <ac:spMk id="6" creationId="{C51CD388-BF4B-4DFB-A033-1773147DDBC6}"/>
          </ac:spMkLst>
        </pc:spChg>
      </pc:sldChg>
    </pc:docChg>
  </pc:docChgLst>
  <pc:docChgLst>
    <pc:chgData name="Goddard, Tammy" userId="d78adb15-2ef7-4946-b0f0-f690891709e6" providerId="ADAL" clId="{CF90CCD2-AC5B-4E7B-BA98-EF80E733E865}"/>
    <pc:docChg chg="custSel modSld">
      <pc:chgData name="Goddard, Tammy" userId="d78adb15-2ef7-4946-b0f0-f690891709e6" providerId="ADAL" clId="{CF90CCD2-AC5B-4E7B-BA98-EF80E733E865}" dt="2022-05-12T08:55:24.829" v="66"/>
      <pc:docMkLst>
        <pc:docMk/>
      </pc:docMkLst>
      <pc:sldChg chg="modSp">
        <pc:chgData name="Goddard, Tammy" userId="d78adb15-2ef7-4946-b0f0-f690891709e6" providerId="ADAL" clId="{CF90CCD2-AC5B-4E7B-BA98-EF80E733E865}" dt="2022-05-12T08:55:24.829" v="66"/>
        <pc:sldMkLst>
          <pc:docMk/>
          <pc:sldMk cId="2034274229" sldId="258"/>
        </pc:sldMkLst>
        <pc:spChg chg="mod">
          <ac:chgData name="Goddard, Tammy" userId="d78adb15-2ef7-4946-b0f0-f690891709e6" providerId="ADAL" clId="{CF90CCD2-AC5B-4E7B-BA98-EF80E733E865}" dt="2022-05-12T08:53:04.232" v="54" actId="313"/>
          <ac:spMkLst>
            <pc:docMk/>
            <pc:sldMk cId="2034274229" sldId="258"/>
            <ac:spMk id="2" creationId="{043EDBD0-155C-4D22-A4A5-E5A1DE4122AE}"/>
          </ac:spMkLst>
        </pc:spChg>
        <pc:spChg chg="ord">
          <ac:chgData name="Goddard, Tammy" userId="d78adb15-2ef7-4946-b0f0-f690891709e6" providerId="ADAL" clId="{CF90CCD2-AC5B-4E7B-BA98-EF80E733E865}" dt="2022-05-12T08:55:24.829" v="66"/>
          <ac:spMkLst>
            <pc:docMk/>
            <pc:sldMk cId="2034274229" sldId="258"/>
            <ac:spMk id="3" creationId="{6D253D61-B3E2-4BAC-8774-45119DB4D54C}"/>
          </ac:spMkLst>
        </pc:spChg>
      </pc:sldChg>
      <pc:sldChg chg="modSp">
        <pc:chgData name="Goddard, Tammy" userId="d78adb15-2ef7-4946-b0f0-f690891709e6" providerId="ADAL" clId="{CF90CCD2-AC5B-4E7B-BA98-EF80E733E865}" dt="2022-05-09T09:03:54.093" v="49" actId="20577"/>
        <pc:sldMkLst>
          <pc:docMk/>
          <pc:sldMk cId="943619571" sldId="367"/>
        </pc:sldMkLst>
        <pc:spChg chg="mod">
          <ac:chgData name="Goddard, Tammy" userId="d78adb15-2ef7-4946-b0f0-f690891709e6" providerId="ADAL" clId="{CF90CCD2-AC5B-4E7B-BA98-EF80E733E865}" dt="2022-05-09T09:03:06.829" v="32" actId="255"/>
          <ac:spMkLst>
            <pc:docMk/>
            <pc:sldMk cId="943619571" sldId="367"/>
            <ac:spMk id="4" creationId="{8F5E4139-CF14-43F8-8722-07ADA914DCBF}"/>
          </ac:spMkLst>
        </pc:spChg>
        <pc:spChg chg="mod">
          <ac:chgData name="Goddard, Tammy" userId="d78adb15-2ef7-4946-b0f0-f690891709e6" providerId="ADAL" clId="{CF90CCD2-AC5B-4E7B-BA98-EF80E733E865}" dt="2022-05-09T09:03:18.843" v="34" actId="255"/>
          <ac:spMkLst>
            <pc:docMk/>
            <pc:sldMk cId="943619571" sldId="367"/>
            <ac:spMk id="10" creationId="{92C0B6FA-7EBE-4DF4-90DC-DEE680BC15F8}"/>
          </ac:spMkLst>
        </pc:spChg>
        <pc:spChg chg="mod">
          <ac:chgData name="Goddard, Tammy" userId="d78adb15-2ef7-4946-b0f0-f690891709e6" providerId="ADAL" clId="{CF90CCD2-AC5B-4E7B-BA98-EF80E733E865}" dt="2022-05-09T09:03:54.093" v="49" actId="20577"/>
          <ac:spMkLst>
            <pc:docMk/>
            <pc:sldMk cId="943619571" sldId="367"/>
            <ac:spMk id="11" creationId="{922B6B0F-160C-40D8-BE03-E744F522C7A2}"/>
          </ac:spMkLst>
        </pc:spChg>
      </pc:sldChg>
      <pc:sldChg chg="modSp">
        <pc:chgData name="Goddard, Tammy" userId="d78adb15-2ef7-4946-b0f0-f690891709e6" providerId="ADAL" clId="{CF90CCD2-AC5B-4E7B-BA98-EF80E733E865}" dt="2022-05-12T08:53:25.809" v="64" actId="20577"/>
        <pc:sldMkLst>
          <pc:docMk/>
          <pc:sldMk cId="1345859802" sldId="380"/>
        </pc:sldMkLst>
        <pc:spChg chg="mod">
          <ac:chgData name="Goddard, Tammy" userId="d78adb15-2ef7-4946-b0f0-f690891709e6" providerId="ADAL" clId="{CF90CCD2-AC5B-4E7B-BA98-EF80E733E865}" dt="2022-05-12T08:53:25.809" v="64" actId="20577"/>
          <ac:spMkLst>
            <pc:docMk/>
            <pc:sldMk cId="1345859802" sldId="380"/>
            <ac:spMk id="2" creationId="{332CBDDC-9737-4506-A7A9-48C6F55B5F14}"/>
          </ac:spMkLst>
        </pc:spChg>
      </pc:sldChg>
      <pc:sldChg chg="modSp">
        <pc:chgData name="Goddard, Tammy" userId="d78adb15-2ef7-4946-b0f0-f690891709e6" providerId="ADAL" clId="{CF90CCD2-AC5B-4E7B-BA98-EF80E733E865}" dt="2022-05-09T09:05:01.380" v="50" actId="255"/>
        <pc:sldMkLst>
          <pc:docMk/>
          <pc:sldMk cId="2437261272" sldId="382"/>
        </pc:sldMkLst>
        <pc:graphicFrameChg chg="mod">
          <ac:chgData name="Goddard, Tammy" userId="d78adb15-2ef7-4946-b0f0-f690891709e6" providerId="ADAL" clId="{CF90CCD2-AC5B-4E7B-BA98-EF80E733E865}" dt="2022-05-09T09:05:01.380" v="50" actId="255"/>
          <ac:graphicFrameMkLst>
            <pc:docMk/>
            <pc:sldMk cId="2437261272" sldId="382"/>
            <ac:graphicFrameMk id="14" creationId="{6F2AFBF4-22DA-4F61-B978-5F002A4DFC55}"/>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2B526-8E84-4F68-B88E-78C7DE55A42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6EC7FA34-9A00-4076-AAC3-731CC97BCBF5}">
      <dgm:prSet phldrT="[Text]" custT="1"/>
      <dgm:spPr/>
      <dgm:t>
        <a:bodyPr/>
        <a:lstStyle/>
        <a:p>
          <a:r>
            <a:rPr lang="en-GB" sz="2000" b="1"/>
            <a:t>Initial Applications – Generic Issues</a:t>
          </a:r>
        </a:p>
      </dgm:t>
    </dgm:pt>
    <dgm:pt modelId="{08A33B51-1AC3-4AB3-9581-199F61E55A39}" type="parTrans" cxnId="{2D0868AF-E358-4237-929D-9459FE8FF027}">
      <dgm:prSet/>
      <dgm:spPr/>
      <dgm:t>
        <a:bodyPr/>
        <a:lstStyle/>
        <a:p>
          <a:endParaRPr lang="en-GB" sz="2000" b="1"/>
        </a:p>
      </dgm:t>
    </dgm:pt>
    <dgm:pt modelId="{3A9D6D56-4969-4C3D-8D74-60D224FE2FC2}" type="sibTrans" cxnId="{2D0868AF-E358-4237-929D-9459FE8FF027}">
      <dgm:prSet/>
      <dgm:spPr/>
      <dgm:t>
        <a:bodyPr/>
        <a:lstStyle/>
        <a:p>
          <a:endParaRPr lang="en-GB" sz="2000" b="1"/>
        </a:p>
      </dgm:t>
    </dgm:pt>
    <dgm:pt modelId="{467E5429-42E7-41D7-9DDF-76368CA6E6C9}">
      <dgm:prSet phldrT="[Text]" custT="1"/>
      <dgm:spPr/>
      <dgm:t>
        <a:bodyPr/>
        <a:lstStyle/>
        <a:p>
          <a:r>
            <a:rPr lang="en-GB" sz="2000" b="1"/>
            <a:t>Disrepair</a:t>
          </a:r>
        </a:p>
      </dgm:t>
    </dgm:pt>
    <dgm:pt modelId="{E747DCF3-151B-4144-A0E3-BF3DB4508E0D}" type="parTrans" cxnId="{ACA99B66-8A4B-4E88-A8C4-8858C2909F54}">
      <dgm:prSet/>
      <dgm:spPr/>
      <dgm:t>
        <a:bodyPr/>
        <a:lstStyle/>
        <a:p>
          <a:endParaRPr lang="en-GB" sz="2000" b="1"/>
        </a:p>
      </dgm:t>
    </dgm:pt>
    <dgm:pt modelId="{A2B13639-2674-4461-8766-281D5AD77F5C}" type="sibTrans" cxnId="{ACA99B66-8A4B-4E88-A8C4-8858C2909F54}">
      <dgm:prSet/>
      <dgm:spPr/>
      <dgm:t>
        <a:bodyPr/>
        <a:lstStyle/>
        <a:p>
          <a:endParaRPr lang="en-GB" sz="2000" b="1"/>
        </a:p>
      </dgm:t>
    </dgm:pt>
    <dgm:pt modelId="{D83DE1CB-2810-430B-8923-E40DC0C4F293}">
      <dgm:prSet custT="1"/>
      <dgm:spPr/>
      <dgm:t>
        <a:bodyPr/>
        <a:lstStyle/>
        <a:p>
          <a:r>
            <a:rPr lang="en-GB" sz="2000" b="1"/>
            <a:t>Homelessness Appeals</a:t>
          </a:r>
        </a:p>
      </dgm:t>
    </dgm:pt>
    <dgm:pt modelId="{B39CB710-F0F8-4427-B398-01596989CF6D}" type="parTrans" cxnId="{4AF74B5E-98A8-4FA7-872B-45BBE53583B8}">
      <dgm:prSet/>
      <dgm:spPr/>
      <dgm:t>
        <a:bodyPr/>
        <a:lstStyle/>
        <a:p>
          <a:endParaRPr lang="en-GB" sz="2000" b="1"/>
        </a:p>
      </dgm:t>
    </dgm:pt>
    <dgm:pt modelId="{13274667-F993-4A92-8B30-2AF9B877D25A}" type="sibTrans" cxnId="{4AF74B5E-98A8-4FA7-872B-45BBE53583B8}">
      <dgm:prSet/>
      <dgm:spPr/>
      <dgm:t>
        <a:bodyPr/>
        <a:lstStyle/>
        <a:p>
          <a:endParaRPr lang="en-GB" sz="2000" b="1"/>
        </a:p>
      </dgm:t>
    </dgm:pt>
    <dgm:pt modelId="{1B76A623-4557-41DE-BCC9-EEB2ECC42C3E}">
      <dgm:prSet custT="1"/>
      <dgm:spPr/>
      <dgm:t>
        <a:bodyPr/>
        <a:lstStyle/>
        <a:p>
          <a:r>
            <a:rPr lang="en-GB" sz="2000" b="1"/>
            <a:t>Judicial Review</a:t>
          </a:r>
        </a:p>
      </dgm:t>
    </dgm:pt>
    <dgm:pt modelId="{632F4AF0-CDD5-44FB-8010-0465E1985E9A}" type="parTrans" cxnId="{A8DC3D78-C78E-4DE3-BE05-BE96BFA3C15C}">
      <dgm:prSet/>
      <dgm:spPr/>
      <dgm:t>
        <a:bodyPr/>
        <a:lstStyle/>
        <a:p>
          <a:endParaRPr lang="en-GB" sz="2000" b="1"/>
        </a:p>
      </dgm:t>
    </dgm:pt>
    <dgm:pt modelId="{DA00FEB4-B8E9-4492-AE78-C9F12CE91536}" type="sibTrans" cxnId="{A8DC3D78-C78E-4DE3-BE05-BE96BFA3C15C}">
      <dgm:prSet/>
      <dgm:spPr/>
      <dgm:t>
        <a:bodyPr/>
        <a:lstStyle/>
        <a:p>
          <a:endParaRPr lang="en-GB" sz="2000" b="1"/>
        </a:p>
      </dgm:t>
    </dgm:pt>
    <dgm:pt modelId="{C58F91D9-D08D-4081-AD37-780B0675A43B}">
      <dgm:prSet custT="1"/>
      <dgm:spPr/>
      <dgm:t>
        <a:bodyPr/>
        <a:lstStyle/>
        <a:p>
          <a:r>
            <a:rPr lang="en-GB" sz="2000" b="1"/>
            <a:t>Counterclaims in Possession Proceedings</a:t>
          </a:r>
        </a:p>
      </dgm:t>
    </dgm:pt>
    <dgm:pt modelId="{CDA03A79-D95F-4084-BED1-8D7C4340E153}" type="sibTrans" cxnId="{20CAFCC2-7E4B-42F7-8579-8B3EB86C57CC}">
      <dgm:prSet/>
      <dgm:spPr/>
      <dgm:t>
        <a:bodyPr/>
        <a:lstStyle/>
        <a:p>
          <a:endParaRPr lang="en-GB" sz="2000" b="1"/>
        </a:p>
      </dgm:t>
    </dgm:pt>
    <dgm:pt modelId="{783FACA0-331B-4172-9D10-9BFB599B71FE}" type="parTrans" cxnId="{20CAFCC2-7E4B-42F7-8579-8B3EB86C57CC}">
      <dgm:prSet/>
      <dgm:spPr/>
      <dgm:t>
        <a:bodyPr/>
        <a:lstStyle/>
        <a:p>
          <a:endParaRPr lang="en-GB" sz="2000" b="1"/>
        </a:p>
      </dgm:t>
    </dgm:pt>
    <dgm:pt modelId="{139BFF1F-DD79-4985-8879-FA2EBC70FB5D}">
      <dgm:prSet custT="1"/>
      <dgm:spPr/>
      <dgm:t>
        <a:bodyPr/>
        <a:lstStyle/>
        <a:p>
          <a:r>
            <a:rPr lang="en-GB" sz="2000" b="1"/>
            <a:t>Useful Links/Contact us</a:t>
          </a:r>
        </a:p>
      </dgm:t>
    </dgm:pt>
    <dgm:pt modelId="{59959B08-27C3-4F05-BC18-14746899CF90}" type="parTrans" cxnId="{406B4EA3-6044-4B25-9439-F2C9246D079D}">
      <dgm:prSet/>
      <dgm:spPr/>
      <dgm:t>
        <a:bodyPr/>
        <a:lstStyle/>
        <a:p>
          <a:endParaRPr lang="en-GB" sz="2000" b="1"/>
        </a:p>
      </dgm:t>
    </dgm:pt>
    <dgm:pt modelId="{EF07C286-63BE-4E2E-9FF3-77C9647F571E}" type="sibTrans" cxnId="{406B4EA3-6044-4B25-9439-F2C9246D079D}">
      <dgm:prSet/>
      <dgm:spPr/>
      <dgm:t>
        <a:bodyPr/>
        <a:lstStyle/>
        <a:p>
          <a:endParaRPr lang="en-GB" sz="2000" b="1"/>
        </a:p>
      </dgm:t>
    </dgm:pt>
    <dgm:pt modelId="{7573F4B5-7595-418B-A003-14E963E3B100}">
      <dgm:prSet custT="1"/>
      <dgm:spPr/>
      <dgm:t>
        <a:bodyPr/>
        <a:lstStyle/>
        <a:p>
          <a:r>
            <a:rPr lang="en-GB" sz="2000" b="1"/>
            <a:t>Unlawful Eviction</a:t>
          </a:r>
        </a:p>
      </dgm:t>
    </dgm:pt>
    <dgm:pt modelId="{C9F4C722-A24E-41A7-B5B0-831056E62523}" type="parTrans" cxnId="{58CEF341-28E4-4B7B-BBE4-625555ABF915}">
      <dgm:prSet/>
      <dgm:spPr/>
      <dgm:t>
        <a:bodyPr/>
        <a:lstStyle/>
        <a:p>
          <a:endParaRPr lang="en-GB" sz="2000" b="1"/>
        </a:p>
      </dgm:t>
    </dgm:pt>
    <dgm:pt modelId="{ABBE2139-D09B-4DDA-8B71-A8E6DCC519C9}" type="sibTrans" cxnId="{58CEF341-28E4-4B7B-BBE4-625555ABF915}">
      <dgm:prSet/>
      <dgm:spPr/>
      <dgm:t>
        <a:bodyPr/>
        <a:lstStyle/>
        <a:p>
          <a:endParaRPr lang="en-GB" sz="2000" b="1"/>
        </a:p>
      </dgm:t>
    </dgm:pt>
    <dgm:pt modelId="{12638BFB-5FA6-42AB-9F83-A831563CABA2}" type="pres">
      <dgm:prSet presAssocID="{0562B526-8E84-4F68-B88E-78C7DE55A42E}" presName="linear" presStyleCnt="0">
        <dgm:presLayoutVars>
          <dgm:dir/>
          <dgm:animLvl val="lvl"/>
          <dgm:resizeHandles val="exact"/>
        </dgm:presLayoutVars>
      </dgm:prSet>
      <dgm:spPr/>
    </dgm:pt>
    <dgm:pt modelId="{E2440E66-A2C7-43BF-8369-D800C44AF7E6}" type="pres">
      <dgm:prSet presAssocID="{6EC7FA34-9A00-4076-AAC3-731CC97BCBF5}" presName="parentLin" presStyleCnt="0"/>
      <dgm:spPr/>
    </dgm:pt>
    <dgm:pt modelId="{D0799C65-4173-47DC-8C09-C8C293ABBAC7}" type="pres">
      <dgm:prSet presAssocID="{6EC7FA34-9A00-4076-AAC3-731CC97BCBF5}" presName="parentLeftMargin" presStyleLbl="node1" presStyleIdx="0" presStyleCnt="7"/>
      <dgm:spPr/>
    </dgm:pt>
    <dgm:pt modelId="{27FE3D93-A183-4507-8D83-2007D41FE3F5}" type="pres">
      <dgm:prSet presAssocID="{6EC7FA34-9A00-4076-AAC3-731CC97BCBF5}" presName="parentText" presStyleLbl="node1" presStyleIdx="0" presStyleCnt="7">
        <dgm:presLayoutVars>
          <dgm:chMax val="0"/>
          <dgm:bulletEnabled val="1"/>
        </dgm:presLayoutVars>
      </dgm:prSet>
      <dgm:spPr/>
    </dgm:pt>
    <dgm:pt modelId="{6490B2CC-4319-471F-8C8B-23C2441BBC6A}" type="pres">
      <dgm:prSet presAssocID="{6EC7FA34-9A00-4076-AAC3-731CC97BCBF5}" presName="negativeSpace" presStyleCnt="0"/>
      <dgm:spPr/>
    </dgm:pt>
    <dgm:pt modelId="{0E220590-C5F1-437A-9B28-B01CE2E0D2B0}" type="pres">
      <dgm:prSet presAssocID="{6EC7FA34-9A00-4076-AAC3-731CC97BCBF5}" presName="childText" presStyleLbl="conFgAcc1" presStyleIdx="0" presStyleCnt="7">
        <dgm:presLayoutVars>
          <dgm:bulletEnabled val="1"/>
        </dgm:presLayoutVars>
      </dgm:prSet>
      <dgm:spPr/>
    </dgm:pt>
    <dgm:pt modelId="{CBFBD76F-9B36-4228-B6C0-1959FF02DBB8}" type="pres">
      <dgm:prSet presAssocID="{3A9D6D56-4969-4C3D-8D74-60D224FE2FC2}" presName="spaceBetweenRectangles" presStyleCnt="0"/>
      <dgm:spPr/>
    </dgm:pt>
    <dgm:pt modelId="{B8BDE20D-1E99-44B1-AD75-1A6E60EC9FCC}" type="pres">
      <dgm:prSet presAssocID="{467E5429-42E7-41D7-9DDF-76368CA6E6C9}" presName="parentLin" presStyleCnt="0"/>
      <dgm:spPr/>
    </dgm:pt>
    <dgm:pt modelId="{FC17F4BB-9C81-4102-AC7C-22978573606A}" type="pres">
      <dgm:prSet presAssocID="{467E5429-42E7-41D7-9DDF-76368CA6E6C9}" presName="parentLeftMargin" presStyleLbl="node1" presStyleIdx="0" presStyleCnt="7"/>
      <dgm:spPr/>
    </dgm:pt>
    <dgm:pt modelId="{423453A6-5396-404E-9514-B6578946CB6D}" type="pres">
      <dgm:prSet presAssocID="{467E5429-42E7-41D7-9DDF-76368CA6E6C9}" presName="parentText" presStyleLbl="node1" presStyleIdx="1" presStyleCnt="7">
        <dgm:presLayoutVars>
          <dgm:chMax val="0"/>
          <dgm:bulletEnabled val="1"/>
        </dgm:presLayoutVars>
      </dgm:prSet>
      <dgm:spPr/>
    </dgm:pt>
    <dgm:pt modelId="{707F474F-D802-4E1B-B31A-B2CED8545662}" type="pres">
      <dgm:prSet presAssocID="{467E5429-42E7-41D7-9DDF-76368CA6E6C9}" presName="negativeSpace" presStyleCnt="0"/>
      <dgm:spPr/>
    </dgm:pt>
    <dgm:pt modelId="{3A6E9D02-61A5-4EE8-B81F-18EFA81D65C3}" type="pres">
      <dgm:prSet presAssocID="{467E5429-42E7-41D7-9DDF-76368CA6E6C9}" presName="childText" presStyleLbl="conFgAcc1" presStyleIdx="1" presStyleCnt="7">
        <dgm:presLayoutVars>
          <dgm:bulletEnabled val="1"/>
        </dgm:presLayoutVars>
      </dgm:prSet>
      <dgm:spPr/>
    </dgm:pt>
    <dgm:pt modelId="{E78C349D-BB12-4427-B0B5-F8F8B9B07807}" type="pres">
      <dgm:prSet presAssocID="{A2B13639-2674-4461-8766-281D5AD77F5C}" presName="spaceBetweenRectangles" presStyleCnt="0"/>
      <dgm:spPr/>
    </dgm:pt>
    <dgm:pt modelId="{33FA37F7-DB78-47CD-B209-5FA417A8DBAD}" type="pres">
      <dgm:prSet presAssocID="{C58F91D9-D08D-4081-AD37-780B0675A43B}" presName="parentLin" presStyleCnt="0"/>
      <dgm:spPr/>
    </dgm:pt>
    <dgm:pt modelId="{736E0149-D377-4C5E-A982-F8096BF7CF45}" type="pres">
      <dgm:prSet presAssocID="{C58F91D9-D08D-4081-AD37-780B0675A43B}" presName="parentLeftMargin" presStyleLbl="node1" presStyleIdx="1" presStyleCnt="7"/>
      <dgm:spPr/>
    </dgm:pt>
    <dgm:pt modelId="{5D2A768B-532C-42C9-97C1-5BA0388C9A2A}" type="pres">
      <dgm:prSet presAssocID="{C58F91D9-D08D-4081-AD37-780B0675A43B}" presName="parentText" presStyleLbl="node1" presStyleIdx="2" presStyleCnt="7">
        <dgm:presLayoutVars>
          <dgm:chMax val="0"/>
          <dgm:bulletEnabled val="1"/>
        </dgm:presLayoutVars>
      </dgm:prSet>
      <dgm:spPr/>
    </dgm:pt>
    <dgm:pt modelId="{67083458-F3A5-48CF-9B1E-D1561A815B87}" type="pres">
      <dgm:prSet presAssocID="{C58F91D9-D08D-4081-AD37-780B0675A43B}" presName="negativeSpace" presStyleCnt="0"/>
      <dgm:spPr/>
    </dgm:pt>
    <dgm:pt modelId="{8B902645-33C2-4FA6-986F-F5101A3B1C7C}" type="pres">
      <dgm:prSet presAssocID="{C58F91D9-D08D-4081-AD37-780B0675A43B}" presName="childText" presStyleLbl="conFgAcc1" presStyleIdx="2" presStyleCnt="7">
        <dgm:presLayoutVars>
          <dgm:bulletEnabled val="1"/>
        </dgm:presLayoutVars>
      </dgm:prSet>
      <dgm:spPr/>
    </dgm:pt>
    <dgm:pt modelId="{7F51D19B-2D2A-40CA-927A-EBDCA9D3F1AA}" type="pres">
      <dgm:prSet presAssocID="{CDA03A79-D95F-4084-BED1-8D7C4340E153}" presName="spaceBetweenRectangles" presStyleCnt="0"/>
      <dgm:spPr/>
    </dgm:pt>
    <dgm:pt modelId="{AD3911FF-FC3A-4B5E-8971-BF301415C155}" type="pres">
      <dgm:prSet presAssocID="{7573F4B5-7595-418B-A003-14E963E3B100}" presName="parentLin" presStyleCnt="0"/>
      <dgm:spPr/>
    </dgm:pt>
    <dgm:pt modelId="{58EA681A-D4EF-4B0B-B4AC-8D3168AEFA65}" type="pres">
      <dgm:prSet presAssocID="{7573F4B5-7595-418B-A003-14E963E3B100}" presName="parentLeftMargin" presStyleLbl="node1" presStyleIdx="2" presStyleCnt="7"/>
      <dgm:spPr/>
    </dgm:pt>
    <dgm:pt modelId="{1B7D8B8E-4A35-4713-A3D8-8856835E333E}" type="pres">
      <dgm:prSet presAssocID="{7573F4B5-7595-418B-A003-14E963E3B100}" presName="parentText" presStyleLbl="node1" presStyleIdx="3" presStyleCnt="7">
        <dgm:presLayoutVars>
          <dgm:chMax val="0"/>
          <dgm:bulletEnabled val="1"/>
        </dgm:presLayoutVars>
      </dgm:prSet>
      <dgm:spPr/>
    </dgm:pt>
    <dgm:pt modelId="{E991B5DA-7C9D-4640-932B-6A727808060B}" type="pres">
      <dgm:prSet presAssocID="{7573F4B5-7595-418B-A003-14E963E3B100}" presName="negativeSpace" presStyleCnt="0"/>
      <dgm:spPr/>
    </dgm:pt>
    <dgm:pt modelId="{67BF22AE-1575-4A27-8F10-CC0A210869AB}" type="pres">
      <dgm:prSet presAssocID="{7573F4B5-7595-418B-A003-14E963E3B100}" presName="childText" presStyleLbl="conFgAcc1" presStyleIdx="3" presStyleCnt="7">
        <dgm:presLayoutVars>
          <dgm:bulletEnabled val="1"/>
        </dgm:presLayoutVars>
      </dgm:prSet>
      <dgm:spPr/>
    </dgm:pt>
    <dgm:pt modelId="{0E57CCBC-81C3-400D-B7BE-D5EC263E1458}" type="pres">
      <dgm:prSet presAssocID="{ABBE2139-D09B-4DDA-8B71-A8E6DCC519C9}" presName="spaceBetweenRectangles" presStyleCnt="0"/>
      <dgm:spPr/>
    </dgm:pt>
    <dgm:pt modelId="{885AED02-9910-4A2A-8AA8-438142478616}" type="pres">
      <dgm:prSet presAssocID="{D83DE1CB-2810-430B-8923-E40DC0C4F293}" presName="parentLin" presStyleCnt="0"/>
      <dgm:spPr/>
    </dgm:pt>
    <dgm:pt modelId="{96FF09C7-850C-4D3C-91AF-56E36EB7AFAB}" type="pres">
      <dgm:prSet presAssocID="{D83DE1CB-2810-430B-8923-E40DC0C4F293}" presName="parentLeftMargin" presStyleLbl="node1" presStyleIdx="3" presStyleCnt="7"/>
      <dgm:spPr/>
    </dgm:pt>
    <dgm:pt modelId="{267A09F9-C658-4DD1-B073-0164DFE1B64A}" type="pres">
      <dgm:prSet presAssocID="{D83DE1CB-2810-430B-8923-E40DC0C4F293}" presName="parentText" presStyleLbl="node1" presStyleIdx="4" presStyleCnt="7">
        <dgm:presLayoutVars>
          <dgm:chMax val="0"/>
          <dgm:bulletEnabled val="1"/>
        </dgm:presLayoutVars>
      </dgm:prSet>
      <dgm:spPr/>
    </dgm:pt>
    <dgm:pt modelId="{EC263168-42F3-4B15-B29F-511E1E6B1125}" type="pres">
      <dgm:prSet presAssocID="{D83DE1CB-2810-430B-8923-E40DC0C4F293}" presName="negativeSpace" presStyleCnt="0"/>
      <dgm:spPr/>
    </dgm:pt>
    <dgm:pt modelId="{89BB73D0-2DF2-4705-B2A3-361E1D9B3C8D}" type="pres">
      <dgm:prSet presAssocID="{D83DE1CB-2810-430B-8923-E40DC0C4F293}" presName="childText" presStyleLbl="conFgAcc1" presStyleIdx="4" presStyleCnt="7">
        <dgm:presLayoutVars>
          <dgm:bulletEnabled val="1"/>
        </dgm:presLayoutVars>
      </dgm:prSet>
      <dgm:spPr/>
    </dgm:pt>
    <dgm:pt modelId="{6AFA4324-BE68-4E6B-8DC7-44C9E94C87A5}" type="pres">
      <dgm:prSet presAssocID="{13274667-F993-4A92-8B30-2AF9B877D25A}" presName="spaceBetweenRectangles" presStyleCnt="0"/>
      <dgm:spPr/>
    </dgm:pt>
    <dgm:pt modelId="{3636D5BD-F6DC-457E-90B7-C46E41544117}" type="pres">
      <dgm:prSet presAssocID="{1B76A623-4557-41DE-BCC9-EEB2ECC42C3E}" presName="parentLin" presStyleCnt="0"/>
      <dgm:spPr/>
    </dgm:pt>
    <dgm:pt modelId="{2271787F-64FC-400F-ACEB-92F62F2D997E}" type="pres">
      <dgm:prSet presAssocID="{1B76A623-4557-41DE-BCC9-EEB2ECC42C3E}" presName="parentLeftMargin" presStyleLbl="node1" presStyleIdx="4" presStyleCnt="7"/>
      <dgm:spPr/>
    </dgm:pt>
    <dgm:pt modelId="{F049E3C2-FF06-4A2C-8EED-5A4D5FF6DBA4}" type="pres">
      <dgm:prSet presAssocID="{1B76A623-4557-41DE-BCC9-EEB2ECC42C3E}" presName="parentText" presStyleLbl="node1" presStyleIdx="5" presStyleCnt="7">
        <dgm:presLayoutVars>
          <dgm:chMax val="0"/>
          <dgm:bulletEnabled val="1"/>
        </dgm:presLayoutVars>
      </dgm:prSet>
      <dgm:spPr/>
    </dgm:pt>
    <dgm:pt modelId="{B5D79892-D7F5-4EC8-9286-68A672C92086}" type="pres">
      <dgm:prSet presAssocID="{1B76A623-4557-41DE-BCC9-EEB2ECC42C3E}" presName="negativeSpace" presStyleCnt="0"/>
      <dgm:spPr/>
    </dgm:pt>
    <dgm:pt modelId="{AA02469C-A844-4B51-80C5-A768503E787B}" type="pres">
      <dgm:prSet presAssocID="{1B76A623-4557-41DE-BCC9-EEB2ECC42C3E}" presName="childText" presStyleLbl="conFgAcc1" presStyleIdx="5" presStyleCnt="7">
        <dgm:presLayoutVars>
          <dgm:bulletEnabled val="1"/>
        </dgm:presLayoutVars>
      </dgm:prSet>
      <dgm:spPr/>
    </dgm:pt>
    <dgm:pt modelId="{1A8BDE1A-6F64-49CF-9CA9-CB958E5A679B}" type="pres">
      <dgm:prSet presAssocID="{DA00FEB4-B8E9-4492-AE78-C9F12CE91536}" presName="spaceBetweenRectangles" presStyleCnt="0"/>
      <dgm:spPr/>
    </dgm:pt>
    <dgm:pt modelId="{104F40C9-EAB0-4816-B5E6-A1A519A48E89}" type="pres">
      <dgm:prSet presAssocID="{139BFF1F-DD79-4985-8879-FA2EBC70FB5D}" presName="parentLin" presStyleCnt="0"/>
      <dgm:spPr/>
    </dgm:pt>
    <dgm:pt modelId="{89FE3161-62CD-4492-8F7D-5FA1F4F99972}" type="pres">
      <dgm:prSet presAssocID="{139BFF1F-DD79-4985-8879-FA2EBC70FB5D}" presName="parentLeftMargin" presStyleLbl="node1" presStyleIdx="5" presStyleCnt="7"/>
      <dgm:spPr/>
    </dgm:pt>
    <dgm:pt modelId="{8395E6AB-C372-4FA6-B580-F675272182CD}" type="pres">
      <dgm:prSet presAssocID="{139BFF1F-DD79-4985-8879-FA2EBC70FB5D}" presName="parentText" presStyleLbl="node1" presStyleIdx="6" presStyleCnt="7">
        <dgm:presLayoutVars>
          <dgm:chMax val="0"/>
          <dgm:bulletEnabled val="1"/>
        </dgm:presLayoutVars>
      </dgm:prSet>
      <dgm:spPr/>
    </dgm:pt>
    <dgm:pt modelId="{138ABDD5-659E-44E3-AD86-8423DE242AC8}" type="pres">
      <dgm:prSet presAssocID="{139BFF1F-DD79-4985-8879-FA2EBC70FB5D}" presName="negativeSpace" presStyleCnt="0"/>
      <dgm:spPr/>
    </dgm:pt>
    <dgm:pt modelId="{0FF67168-0CA3-4AC4-ABE5-0FF39459495C}" type="pres">
      <dgm:prSet presAssocID="{139BFF1F-DD79-4985-8879-FA2EBC70FB5D}" presName="childText" presStyleLbl="conFgAcc1" presStyleIdx="6" presStyleCnt="7">
        <dgm:presLayoutVars>
          <dgm:bulletEnabled val="1"/>
        </dgm:presLayoutVars>
      </dgm:prSet>
      <dgm:spPr/>
    </dgm:pt>
  </dgm:ptLst>
  <dgm:cxnLst>
    <dgm:cxn modelId="{B3EAB719-43F9-4689-9769-48BFCF79AA4C}" type="presOf" srcId="{C58F91D9-D08D-4081-AD37-780B0675A43B}" destId="{5D2A768B-532C-42C9-97C1-5BA0388C9A2A}" srcOrd="1" destOrd="0" presId="urn:microsoft.com/office/officeart/2005/8/layout/list1"/>
    <dgm:cxn modelId="{0C5DC93F-0CEB-482B-8D05-739D7AC9325A}" type="presOf" srcId="{D83DE1CB-2810-430B-8923-E40DC0C4F293}" destId="{267A09F9-C658-4DD1-B073-0164DFE1B64A}" srcOrd="1" destOrd="0" presId="urn:microsoft.com/office/officeart/2005/8/layout/list1"/>
    <dgm:cxn modelId="{4AF74B5E-98A8-4FA7-872B-45BBE53583B8}" srcId="{0562B526-8E84-4F68-B88E-78C7DE55A42E}" destId="{D83DE1CB-2810-430B-8923-E40DC0C4F293}" srcOrd="4" destOrd="0" parTransId="{B39CB710-F0F8-4427-B398-01596989CF6D}" sibTransId="{13274667-F993-4A92-8B30-2AF9B877D25A}"/>
    <dgm:cxn modelId="{58CEF341-28E4-4B7B-BBE4-625555ABF915}" srcId="{0562B526-8E84-4F68-B88E-78C7DE55A42E}" destId="{7573F4B5-7595-418B-A003-14E963E3B100}" srcOrd="3" destOrd="0" parTransId="{C9F4C722-A24E-41A7-B5B0-831056E62523}" sibTransId="{ABBE2139-D09B-4DDA-8B71-A8E6DCC519C9}"/>
    <dgm:cxn modelId="{ACA99B66-8A4B-4E88-A8C4-8858C2909F54}" srcId="{0562B526-8E84-4F68-B88E-78C7DE55A42E}" destId="{467E5429-42E7-41D7-9DDF-76368CA6E6C9}" srcOrd="1" destOrd="0" parTransId="{E747DCF3-151B-4144-A0E3-BF3DB4508E0D}" sibTransId="{A2B13639-2674-4461-8766-281D5AD77F5C}"/>
    <dgm:cxn modelId="{B2A21A6E-38FA-4517-8688-91E47DF599FB}" type="presOf" srcId="{139BFF1F-DD79-4985-8879-FA2EBC70FB5D}" destId="{8395E6AB-C372-4FA6-B580-F675272182CD}" srcOrd="1" destOrd="0" presId="urn:microsoft.com/office/officeart/2005/8/layout/list1"/>
    <dgm:cxn modelId="{A2E0E354-67BF-4AB9-9E76-40696A62FD16}" type="presOf" srcId="{467E5429-42E7-41D7-9DDF-76368CA6E6C9}" destId="{FC17F4BB-9C81-4102-AC7C-22978573606A}" srcOrd="0" destOrd="0" presId="urn:microsoft.com/office/officeart/2005/8/layout/list1"/>
    <dgm:cxn modelId="{A8DC3D78-C78E-4DE3-BE05-BE96BFA3C15C}" srcId="{0562B526-8E84-4F68-B88E-78C7DE55A42E}" destId="{1B76A623-4557-41DE-BCC9-EEB2ECC42C3E}" srcOrd="5" destOrd="0" parTransId="{632F4AF0-CDD5-44FB-8010-0465E1985E9A}" sibTransId="{DA00FEB4-B8E9-4492-AE78-C9F12CE91536}"/>
    <dgm:cxn modelId="{4E8DF458-4549-4764-A35C-CF7637FECDD8}" type="presOf" srcId="{6EC7FA34-9A00-4076-AAC3-731CC97BCBF5}" destId="{D0799C65-4173-47DC-8C09-C8C293ABBAC7}" srcOrd="0" destOrd="0" presId="urn:microsoft.com/office/officeart/2005/8/layout/list1"/>
    <dgm:cxn modelId="{3826A27F-D217-4F26-A0F0-D6CCB1936BB5}" type="presOf" srcId="{7573F4B5-7595-418B-A003-14E963E3B100}" destId="{1B7D8B8E-4A35-4713-A3D8-8856835E333E}" srcOrd="1" destOrd="0" presId="urn:microsoft.com/office/officeart/2005/8/layout/list1"/>
    <dgm:cxn modelId="{4A3D3E80-1EEA-43E1-A7D7-511C7ADD66D1}" type="presOf" srcId="{467E5429-42E7-41D7-9DDF-76368CA6E6C9}" destId="{423453A6-5396-404E-9514-B6578946CB6D}" srcOrd="1" destOrd="0" presId="urn:microsoft.com/office/officeart/2005/8/layout/list1"/>
    <dgm:cxn modelId="{BD903799-A7F9-415C-B295-E0361920AFC8}" type="presOf" srcId="{7573F4B5-7595-418B-A003-14E963E3B100}" destId="{58EA681A-D4EF-4B0B-B4AC-8D3168AEFA65}" srcOrd="0" destOrd="0" presId="urn:microsoft.com/office/officeart/2005/8/layout/list1"/>
    <dgm:cxn modelId="{893BE59B-3E28-4A77-A002-34E3E14ABE89}" type="presOf" srcId="{D83DE1CB-2810-430B-8923-E40DC0C4F293}" destId="{96FF09C7-850C-4D3C-91AF-56E36EB7AFAB}" srcOrd="0" destOrd="0" presId="urn:microsoft.com/office/officeart/2005/8/layout/list1"/>
    <dgm:cxn modelId="{406B4EA3-6044-4B25-9439-F2C9246D079D}" srcId="{0562B526-8E84-4F68-B88E-78C7DE55A42E}" destId="{139BFF1F-DD79-4985-8879-FA2EBC70FB5D}" srcOrd="6" destOrd="0" parTransId="{59959B08-27C3-4F05-BC18-14746899CF90}" sibTransId="{EF07C286-63BE-4E2E-9FF3-77C9647F571E}"/>
    <dgm:cxn modelId="{2D0868AF-E358-4237-929D-9459FE8FF027}" srcId="{0562B526-8E84-4F68-B88E-78C7DE55A42E}" destId="{6EC7FA34-9A00-4076-AAC3-731CC97BCBF5}" srcOrd="0" destOrd="0" parTransId="{08A33B51-1AC3-4AB3-9581-199F61E55A39}" sibTransId="{3A9D6D56-4969-4C3D-8D74-60D224FE2FC2}"/>
    <dgm:cxn modelId="{4DC7B5B9-9265-4CAC-A8E1-50EDB417B76C}" type="presOf" srcId="{1B76A623-4557-41DE-BCC9-EEB2ECC42C3E}" destId="{2271787F-64FC-400F-ACEB-92F62F2D997E}" srcOrd="0" destOrd="0" presId="urn:microsoft.com/office/officeart/2005/8/layout/list1"/>
    <dgm:cxn modelId="{20CAFCC2-7E4B-42F7-8579-8B3EB86C57CC}" srcId="{0562B526-8E84-4F68-B88E-78C7DE55A42E}" destId="{C58F91D9-D08D-4081-AD37-780B0675A43B}" srcOrd="2" destOrd="0" parTransId="{783FACA0-331B-4172-9D10-9BFB599B71FE}" sibTransId="{CDA03A79-D95F-4084-BED1-8D7C4340E153}"/>
    <dgm:cxn modelId="{46D87ED4-F0D5-41C5-8C2F-9EBB71E73CAF}" type="presOf" srcId="{1B76A623-4557-41DE-BCC9-EEB2ECC42C3E}" destId="{F049E3C2-FF06-4A2C-8EED-5A4D5FF6DBA4}" srcOrd="1" destOrd="0" presId="urn:microsoft.com/office/officeart/2005/8/layout/list1"/>
    <dgm:cxn modelId="{D00FCBDE-E33A-4AB0-89E5-7008BB0E29D3}" type="presOf" srcId="{C58F91D9-D08D-4081-AD37-780B0675A43B}" destId="{736E0149-D377-4C5E-A982-F8096BF7CF45}" srcOrd="0" destOrd="0" presId="urn:microsoft.com/office/officeart/2005/8/layout/list1"/>
    <dgm:cxn modelId="{19EEB8E5-52F3-4850-8E51-83084305814A}" type="presOf" srcId="{139BFF1F-DD79-4985-8879-FA2EBC70FB5D}" destId="{89FE3161-62CD-4492-8F7D-5FA1F4F99972}" srcOrd="0" destOrd="0" presId="urn:microsoft.com/office/officeart/2005/8/layout/list1"/>
    <dgm:cxn modelId="{0EC5DEEA-A4AF-46A8-BA89-1B295D09DF50}" type="presOf" srcId="{6EC7FA34-9A00-4076-AAC3-731CC97BCBF5}" destId="{27FE3D93-A183-4507-8D83-2007D41FE3F5}" srcOrd="1" destOrd="0" presId="urn:microsoft.com/office/officeart/2005/8/layout/list1"/>
    <dgm:cxn modelId="{B40F6CF5-906C-4569-8D12-073432640E56}" type="presOf" srcId="{0562B526-8E84-4F68-B88E-78C7DE55A42E}" destId="{12638BFB-5FA6-42AB-9F83-A831563CABA2}" srcOrd="0" destOrd="0" presId="urn:microsoft.com/office/officeart/2005/8/layout/list1"/>
    <dgm:cxn modelId="{FBBF7D04-5ADE-4D33-B891-27630EAE0774}" type="presParOf" srcId="{12638BFB-5FA6-42AB-9F83-A831563CABA2}" destId="{E2440E66-A2C7-43BF-8369-D800C44AF7E6}" srcOrd="0" destOrd="0" presId="urn:microsoft.com/office/officeart/2005/8/layout/list1"/>
    <dgm:cxn modelId="{27A19BCB-45B9-41F6-85A9-78DE7012059B}" type="presParOf" srcId="{E2440E66-A2C7-43BF-8369-D800C44AF7E6}" destId="{D0799C65-4173-47DC-8C09-C8C293ABBAC7}" srcOrd="0" destOrd="0" presId="urn:microsoft.com/office/officeart/2005/8/layout/list1"/>
    <dgm:cxn modelId="{51E818D0-5561-4CEE-8CF2-BBC95E3838C1}" type="presParOf" srcId="{E2440E66-A2C7-43BF-8369-D800C44AF7E6}" destId="{27FE3D93-A183-4507-8D83-2007D41FE3F5}" srcOrd="1" destOrd="0" presId="urn:microsoft.com/office/officeart/2005/8/layout/list1"/>
    <dgm:cxn modelId="{BE3BA126-E1FC-4FA8-83E2-A4298050ECB7}" type="presParOf" srcId="{12638BFB-5FA6-42AB-9F83-A831563CABA2}" destId="{6490B2CC-4319-471F-8C8B-23C2441BBC6A}" srcOrd="1" destOrd="0" presId="urn:microsoft.com/office/officeart/2005/8/layout/list1"/>
    <dgm:cxn modelId="{DEF8CFE5-E3F9-4FEB-B804-6321F827104A}" type="presParOf" srcId="{12638BFB-5FA6-42AB-9F83-A831563CABA2}" destId="{0E220590-C5F1-437A-9B28-B01CE2E0D2B0}" srcOrd="2" destOrd="0" presId="urn:microsoft.com/office/officeart/2005/8/layout/list1"/>
    <dgm:cxn modelId="{27CA5602-7034-4391-90C9-7D1ADECC1556}" type="presParOf" srcId="{12638BFB-5FA6-42AB-9F83-A831563CABA2}" destId="{CBFBD76F-9B36-4228-B6C0-1959FF02DBB8}" srcOrd="3" destOrd="0" presId="urn:microsoft.com/office/officeart/2005/8/layout/list1"/>
    <dgm:cxn modelId="{603FAD59-D1F0-4EE9-95D9-B5228331A38A}" type="presParOf" srcId="{12638BFB-5FA6-42AB-9F83-A831563CABA2}" destId="{B8BDE20D-1E99-44B1-AD75-1A6E60EC9FCC}" srcOrd="4" destOrd="0" presId="urn:microsoft.com/office/officeart/2005/8/layout/list1"/>
    <dgm:cxn modelId="{EC91FEC8-1116-46B6-86FB-DCE26F014013}" type="presParOf" srcId="{B8BDE20D-1E99-44B1-AD75-1A6E60EC9FCC}" destId="{FC17F4BB-9C81-4102-AC7C-22978573606A}" srcOrd="0" destOrd="0" presId="urn:microsoft.com/office/officeart/2005/8/layout/list1"/>
    <dgm:cxn modelId="{D42DBBF6-EFF5-49ED-A2FB-B2BC1FCBEE45}" type="presParOf" srcId="{B8BDE20D-1E99-44B1-AD75-1A6E60EC9FCC}" destId="{423453A6-5396-404E-9514-B6578946CB6D}" srcOrd="1" destOrd="0" presId="urn:microsoft.com/office/officeart/2005/8/layout/list1"/>
    <dgm:cxn modelId="{C1258921-87D4-496D-BE62-F2A12548594F}" type="presParOf" srcId="{12638BFB-5FA6-42AB-9F83-A831563CABA2}" destId="{707F474F-D802-4E1B-B31A-B2CED8545662}" srcOrd="5" destOrd="0" presId="urn:microsoft.com/office/officeart/2005/8/layout/list1"/>
    <dgm:cxn modelId="{6D1B7DD8-B471-473A-9979-6A35A19D0A7A}" type="presParOf" srcId="{12638BFB-5FA6-42AB-9F83-A831563CABA2}" destId="{3A6E9D02-61A5-4EE8-B81F-18EFA81D65C3}" srcOrd="6" destOrd="0" presId="urn:microsoft.com/office/officeart/2005/8/layout/list1"/>
    <dgm:cxn modelId="{93C32947-2B9A-40A2-BE0A-AB7673FFF3D7}" type="presParOf" srcId="{12638BFB-5FA6-42AB-9F83-A831563CABA2}" destId="{E78C349D-BB12-4427-B0B5-F8F8B9B07807}" srcOrd="7" destOrd="0" presId="urn:microsoft.com/office/officeart/2005/8/layout/list1"/>
    <dgm:cxn modelId="{A6EB6217-B9D3-482E-834B-832E5EF2DA61}" type="presParOf" srcId="{12638BFB-5FA6-42AB-9F83-A831563CABA2}" destId="{33FA37F7-DB78-47CD-B209-5FA417A8DBAD}" srcOrd="8" destOrd="0" presId="urn:microsoft.com/office/officeart/2005/8/layout/list1"/>
    <dgm:cxn modelId="{AA8F6330-1FB2-4F38-BCC1-039EE92E0983}" type="presParOf" srcId="{33FA37F7-DB78-47CD-B209-5FA417A8DBAD}" destId="{736E0149-D377-4C5E-A982-F8096BF7CF45}" srcOrd="0" destOrd="0" presId="urn:microsoft.com/office/officeart/2005/8/layout/list1"/>
    <dgm:cxn modelId="{6DE943D1-28BF-437A-A1CE-9B2F17A10144}" type="presParOf" srcId="{33FA37F7-DB78-47CD-B209-5FA417A8DBAD}" destId="{5D2A768B-532C-42C9-97C1-5BA0388C9A2A}" srcOrd="1" destOrd="0" presId="urn:microsoft.com/office/officeart/2005/8/layout/list1"/>
    <dgm:cxn modelId="{B3CE4386-6D32-465B-BCCD-917C61E75FB6}" type="presParOf" srcId="{12638BFB-5FA6-42AB-9F83-A831563CABA2}" destId="{67083458-F3A5-48CF-9B1E-D1561A815B87}" srcOrd="9" destOrd="0" presId="urn:microsoft.com/office/officeart/2005/8/layout/list1"/>
    <dgm:cxn modelId="{07623498-21C9-49B4-8D3B-64EE1BFD9651}" type="presParOf" srcId="{12638BFB-5FA6-42AB-9F83-A831563CABA2}" destId="{8B902645-33C2-4FA6-986F-F5101A3B1C7C}" srcOrd="10" destOrd="0" presId="urn:microsoft.com/office/officeart/2005/8/layout/list1"/>
    <dgm:cxn modelId="{930F458E-344B-45ED-BD25-E6E770C95217}" type="presParOf" srcId="{12638BFB-5FA6-42AB-9F83-A831563CABA2}" destId="{7F51D19B-2D2A-40CA-927A-EBDCA9D3F1AA}" srcOrd="11" destOrd="0" presId="urn:microsoft.com/office/officeart/2005/8/layout/list1"/>
    <dgm:cxn modelId="{4B08281B-E556-4F4A-B89B-1738DC4A5FDF}" type="presParOf" srcId="{12638BFB-5FA6-42AB-9F83-A831563CABA2}" destId="{AD3911FF-FC3A-4B5E-8971-BF301415C155}" srcOrd="12" destOrd="0" presId="urn:microsoft.com/office/officeart/2005/8/layout/list1"/>
    <dgm:cxn modelId="{C49D8E27-7E5F-4E58-B485-033AC3102A52}" type="presParOf" srcId="{AD3911FF-FC3A-4B5E-8971-BF301415C155}" destId="{58EA681A-D4EF-4B0B-B4AC-8D3168AEFA65}" srcOrd="0" destOrd="0" presId="urn:microsoft.com/office/officeart/2005/8/layout/list1"/>
    <dgm:cxn modelId="{EED281CF-7A8B-4F34-84B8-8111AD75FFE7}" type="presParOf" srcId="{AD3911FF-FC3A-4B5E-8971-BF301415C155}" destId="{1B7D8B8E-4A35-4713-A3D8-8856835E333E}" srcOrd="1" destOrd="0" presId="urn:microsoft.com/office/officeart/2005/8/layout/list1"/>
    <dgm:cxn modelId="{1D9D8645-E99F-47A8-91C4-AFE3D0B970BE}" type="presParOf" srcId="{12638BFB-5FA6-42AB-9F83-A831563CABA2}" destId="{E991B5DA-7C9D-4640-932B-6A727808060B}" srcOrd="13" destOrd="0" presId="urn:microsoft.com/office/officeart/2005/8/layout/list1"/>
    <dgm:cxn modelId="{DBB22AA6-ABDE-485C-AE96-557E073F8B34}" type="presParOf" srcId="{12638BFB-5FA6-42AB-9F83-A831563CABA2}" destId="{67BF22AE-1575-4A27-8F10-CC0A210869AB}" srcOrd="14" destOrd="0" presId="urn:microsoft.com/office/officeart/2005/8/layout/list1"/>
    <dgm:cxn modelId="{C3C1DE2F-BBEC-4F26-8A02-05A019341C04}" type="presParOf" srcId="{12638BFB-5FA6-42AB-9F83-A831563CABA2}" destId="{0E57CCBC-81C3-400D-B7BE-D5EC263E1458}" srcOrd="15" destOrd="0" presId="urn:microsoft.com/office/officeart/2005/8/layout/list1"/>
    <dgm:cxn modelId="{956AB109-384C-4B08-9087-E865570107D2}" type="presParOf" srcId="{12638BFB-5FA6-42AB-9F83-A831563CABA2}" destId="{885AED02-9910-4A2A-8AA8-438142478616}" srcOrd="16" destOrd="0" presId="urn:microsoft.com/office/officeart/2005/8/layout/list1"/>
    <dgm:cxn modelId="{694380C2-6A31-4635-B7E5-E9B21ED2145E}" type="presParOf" srcId="{885AED02-9910-4A2A-8AA8-438142478616}" destId="{96FF09C7-850C-4D3C-91AF-56E36EB7AFAB}" srcOrd="0" destOrd="0" presId="urn:microsoft.com/office/officeart/2005/8/layout/list1"/>
    <dgm:cxn modelId="{21447160-634B-4F90-AD71-BF122C078F9A}" type="presParOf" srcId="{885AED02-9910-4A2A-8AA8-438142478616}" destId="{267A09F9-C658-4DD1-B073-0164DFE1B64A}" srcOrd="1" destOrd="0" presId="urn:microsoft.com/office/officeart/2005/8/layout/list1"/>
    <dgm:cxn modelId="{26C16462-FAFD-4429-B40D-843E15F3BA0A}" type="presParOf" srcId="{12638BFB-5FA6-42AB-9F83-A831563CABA2}" destId="{EC263168-42F3-4B15-B29F-511E1E6B1125}" srcOrd="17" destOrd="0" presId="urn:microsoft.com/office/officeart/2005/8/layout/list1"/>
    <dgm:cxn modelId="{43FD4079-70F0-465D-BC1F-2444BC9D582C}" type="presParOf" srcId="{12638BFB-5FA6-42AB-9F83-A831563CABA2}" destId="{89BB73D0-2DF2-4705-B2A3-361E1D9B3C8D}" srcOrd="18" destOrd="0" presId="urn:microsoft.com/office/officeart/2005/8/layout/list1"/>
    <dgm:cxn modelId="{068529F6-B290-4987-B261-8E3B8D7C5A55}" type="presParOf" srcId="{12638BFB-5FA6-42AB-9F83-A831563CABA2}" destId="{6AFA4324-BE68-4E6B-8DC7-44C9E94C87A5}" srcOrd="19" destOrd="0" presId="urn:microsoft.com/office/officeart/2005/8/layout/list1"/>
    <dgm:cxn modelId="{2B9A91D0-3D71-4723-985D-70EFCEB4AB54}" type="presParOf" srcId="{12638BFB-5FA6-42AB-9F83-A831563CABA2}" destId="{3636D5BD-F6DC-457E-90B7-C46E41544117}" srcOrd="20" destOrd="0" presId="urn:microsoft.com/office/officeart/2005/8/layout/list1"/>
    <dgm:cxn modelId="{FF3BC571-1B1D-48DF-8CB0-67A1710B9E85}" type="presParOf" srcId="{3636D5BD-F6DC-457E-90B7-C46E41544117}" destId="{2271787F-64FC-400F-ACEB-92F62F2D997E}" srcOrd="0" destOrd="0" presId="urn:microsoft.com/office/officeart/2005/8/layout/list1"/>
    <dgm:cxn modelId="{69DA837C-F632-4039-8668-23A09669D743}" type="presParOf" srcId="{3636D5BD-F6DC-457E-90B7-C46E41544117}" destId="{F049E3C2-FF06-4A2C-8EED-5A4D5FF6DBA4}" srcOrd="1" destOrd="0" presId="urn:microsoft.com/office/officeart/2005/8/layout/list1"/>
    <dgm:cxn modelId="{15EC090F-453D-4080-B8F1-768EAB37B5D4}" type="presParOf" srcId="{12638BFB-5FA6-42AB-9F83-A831563CABA2}" destId="{B5D79892-D7F5-4EC8-9286-68A672C92086}" srcOrd="21" destOrd="0" presId="urn:microsoft.com/office/officeart/2005/8/layout/list1"/>
    <dgm:cxn modelId="{E2761115-F222-43BF-8779-CAE849549D8B}" type="presParOf" srcId="{12638BFB-5FA6-42AB-9F83-A831563CABA2}" destId="{AA02469C-A844-4B51-80C5-A768503E787B}" srcOrd="22" destOrd="0" presId="urn:microsoft.com/office/officeart/2005/8/layout/list1"/>
    <dgm:cxn modelId="{28C932D9-D034-4F75-97CA-82FC9B7DC335}" type="presParOf" srcId="{12638BFB-5FA6-42AB-9F83-A831563CABA2}" destId="{1A8BDE1A-6F64-49CF-9CA9-CB958E5A679B}" srcOrd="23" destOrd="0" presId="urn:microsoft.com/office/officeart/2005/8/layout/list1"/>
    <dgm:cxn modelId="{400FCB94-8736-4788-B3AF-2D63024D5977}" type="presParOf" srcId="{12638BFB-5FA6-42AB-9F83-A831563CABA2}" destId="{104F40C9-EAB0-4816-B5E6-A1A519A48E89}" srcOrd="24" destOrd="0" presId="urn:microsoft.com/office/officeart/2005/8/layout/list1"/>
    <dgm:cxn modelId="{84269879-1B09-46AA-B06A-5544557B3660}" type="presParOf" srcId="{104F40C9-EAB0-4816-B5E6-A1A519A48E89}" destId="{89FE3161-62CD-4492-8F7D-5FA1F4F99972}" srcOrd="0" destOrd="0" presId="urn:microsoft.com/office/officeart/2005/8/layout/list1"/>
    <dgm:cxn modelId="{C836A7B1-C1F4-456F-82E9-27B7A02C2C90}" type="presParOf" srcId="{104F40C9-EAB0-4816-B5E6-A1A519A48E89}" destId="{8395E6AB-C372-4FA6-B580-F675272182CD}" srcOrd="1" destOrd="0" presId="urn:microsoft.com/office/officeart/2005/8/layout/list1"/>
    <dgm:cxn modelId="{D4D7A494-F07A-420F-BB8C-832C71AEBA21}" type="presParOf" srcId="{12638BFB-5FA6-42AB-9F83-A831563CABA2}" destId="{138ABDD5-659E-44E3-AD86-8423DE242AC8}" srcOrd="25" destOrd="0" presId="urn:microsoft.com/office/officeart/2005/8/layout/list1"/>
    <dgm:cxn modelId="{B5C9789E-2103-44EA-984F-F289E64ED350}" type="presParOf" srcId="{12638BFB-5FA6-42AB-9F83-A831563CABA2}" destId="{0FF67168-0CA3-4AC4-ABE5-0FF39459495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4A576-4B8B-47AD-9974-7DD2F495DA90}" type="doc">
      <dgm:prSet loTypeId="urn:microsoft.com/office/officeart/2005/8/layout/vList3" loCatId="list" qsTypeId="urn:microsoft.com/office/officeart/2005/8/quickstyle/simple1" qsCatId="simple" csTypeId="urn:microsoft.com/office/officeart/2005/8/colors/accent2_2" csCatId="accent2" phldr="1"/>
      <dgm:spPr/>
    </dgm:pt>
    <dgm:pt modelId="{C6537890-D8EB-487C-9E7F-8C97F6D3140E}">
      <dgm:prSet phldrT="[Text]" custT="1"/>
      <dgm:spPr/>
      <dgm:t>
        <a:bodyPr/>
        <a:lstStyle/>
        <a:p>
          <a:r>
            <a:rPr lang="en-GB" sz="1800" b="1">
              <a:latin typeface="Arial" panose="020B0604020202020204" pitchFamily="34" charset="0"/>
              <a:cs typeface="Arial" panose="020B0604020202020204" pitchFamily="34" charset="0"/>
            </a:rPr>
            <a:t>Urgent issue:</a:t>
          </a:r>
        </a:p>
        <a:p>
          <a:r>
            <a:rPr lang="en-GB" sz="1800" b="1">
              <a:latin typeface="Arial" panose="020B0604020202020204" pitchFamily="34" charset="0"/>
              <a:cs typeface="Arial" panose="020B0604020202020204" pitchFamily="34" charset="0"/>
            </a:rPr>
            <a:t>Customer services team:</a:t>
          </a:r>
        </a:p>
        <a:p>
          <a:r>
            <a:rPr lang="en-GB" sz="1800" b="1">
              <a:latin typeface="Arial" panose="020B0604020202020204" pitchFamily="34" charset="0"/>
              <a:cs typeface="Arial" panose="020B0604020202020204" pitchFamily="34" charset="0"/>
            </a:rPr>
            <a:t>Tel: 0300 200 2020</a:t>
          </a:r>
        </a:p>
      </dgm:t>
    </dgm:pt>
    <dgm:pt modelId="{D4898237-C629-4198-B7D0-F8096C1F86EF}" type="parTrans" cxnId="{61543033-318A-4D93-80DA-6650965B9045}">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04523B85-A7E1-41BB-83D1-E13FC485B74F}" type="sibTrans" cxnId="{61543033-318A-4D93-80DA-6650965B9045}">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43B0F635-FF6E-4DEC-87E8-2D9939543A19}">
      <dgm:prSet phldrT="[Text]" custT="1"/>
      <dgm:spPr/>
      <dgm:t>
        <a:bodyPr/>
        <a:lstStyle/>
        <a:p>
          <a:r>
            <a:rPr lang="en-GB" sz="1800" b="1">
              <a:latin typeface="Arial" panose="020B0604020202020204" pitchFamily="34" charset="0"/>
              <a:cs typeface="Arial" panose="020B0604020202020204" pitchFamily="34" charset="0"/>
            </a:rPr>
            <a:t>Technical issue:</a:t>
          </a:r>
        </a:p>
        <a:p>
          <a:r>
            <a:rPr lang="en-GB" sz="1800" b="1">
              <a:latin typeface="Arial" panose="020B0604020202020204" pitchFamily="34" charset="0"/>
              <a:cs typeface="Arial" panose="020B0604020202020204" pitchFamily="34" charset="0"/>
            </a:rPr>
            <a:t>Email: Online-Support@justice.gov.uk</a:t>
          </a:r>
        </a:p>
      </dgm:t>
    </dgm:pt>
    <dgm:pt modelId="{76FE0B11-B76C-4D5A-A484-F0BD157464CF}" type="parTrans" cxnId="{DDDD6699-D64D-4FB0-9BF7-93DF2854CAE4}">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B3BB0C0E-944A-40C4-8D0F-527255BCB746}" type="sibTrans" cxnId="{DDDD6699-D64D-4FB0-9BF7-93DF2854CAE4}">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7B4D2C06-EBBA-4A64-A41B-668D5F3C6FE6}">
      <dgm:prSet phldrT="[Text]" custT="1"/>
      <dgm:spPr/>
      <dgm:t>
        <a:bodyPr/>
        <a:lstStyle/>
        <a:p>
          <a:r>
            <a:rPr lang="en-GB" sz="1800" b="1">
              <a:latin typeface="Arial" panose="020B0604020202020204" pitchFamily="34" charset="0"/>
              <a:cs typeface="Arial" panose="020B0604020202020204" pitchFamily="34" charset="0"/>
            </a:rPr>
            <a:t>Enquiries that are not case-specific:</a:t>
          </a:r>
        </a:p>
        <a:p>
          <a:r>
            <a:rPr lang="en-GB" sz="1800" b="1">
              <a:latin typeface="Arial" panose="020B0604020202020204" pitchFamily="34" charset="0"/>
              <a:cs typeface="Arial" panose="020B0604020202020204" pitchFamily="34" charset="0"/>
            </a:rPr>
            <a:t>Tweet @LAAHelpTeam</a:t>
          </a:r>
        </a:p>
      </dgm:t>
    </dgm:pt>
    <dgm:pt modelId="{22A04AB6-A909-4DFD-97A1-B1F811E2C887}" type="parTrans" cxnId="{15B811BB-E2AB-4303-B4B7-846FF2C8BE9B}">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C85E6251-4601-49CE-B18F-94498BDCCFCB}" type="sibTrans" cxnId="{15B811BB-E2AB-4303-B4B7-846FF2C8BE9B}">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34E3E927-E6DB-4F74-B986-52C816FAE4EE}">
      <dgm:prSet phldrT="[Text]" custT="1"/>
      <dgm:spPr/>
      <dgm:t>
        <a:bodyPr/>
        <a:lstStyle/>
        <a:p>
          <a:pPr rtl="0">
            <a:spcAft>
              <a:spcPts val="756"/>
            </a:spcAft>
          </a:pPr>
          <a:r>
            <a:rPr lang="en-GB" sz="1800" b="1">
              <a:latin typeface="Arial" panose="020B0604020202020204" pitchFamily="34" charset="0"/>
              <a:cs typeface="Arial" panose="020B0604020202020204" pitchFamily="34" charset="0"/>
            </a:rPr>
            <a:t>Complaints:</a:t>
          </a:r>
        </a:p>
        <a:p>
          <a:pPr rtl="0">
            <a:spcAft>
              <a:spcPts val="756"/>
            </a:spcAft>
          </a:pPr>
          <a:r>
            <a:rPr lang="en-GB" sz="1800" b="1">
              <a:latin typeface="Arial" panose="020B0604020202020204" pitchFamily="34" charset="0"/>
              <a:cs typeface="Arial" panose="020B0604020202020204" pitchFamily="34" charset="0"/>
            </a:rPr>
            <a:t>Email: LAAComplaints@justice.gov.uk</a:t>
          </a:r>
        </a:p>
      </dgm:t>
    </dgm:pt>
    <dgm:pt modelId="{8A0A0421-1E5F-4375-99FC-5DFC25187F56}" type="sibTrans" cxnId="{DFE2916F-DA48-4E5A-9AD9-127027AB1863}">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FB37B001-3301-46BE-A145-D251D1645701}" type="parTrans" cxnId="{DFE2916F-DA48-4E5A-9AD9-127027AB1863}">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AFE12C4C-A5C7-4279-BFDA-56D896117AB6}" type="pres">
      <dgm:prSet presAssocID="{88F4A576-4B8B-47AD-9974-7DD2F495DA90}" presName="linearFlow" presStyleCnt="0">
        <dgm:presLayoutVars>
          <dgm:dir/>
          <dgm:resizeHandles val="exact"/>
        </dgm:presLayoutVars>
      </dgm:prSet>
      <dgm:spPr/>
    </dgm:pt>
    <dgm:pt modelId="{05ED642C-1B41-4C73-B2FC-101AF38592B2}" type="pres">
      <dgm:prSet presAssocID="{C6537890-D8EB-487C-9E7F-8C97F6D3140E}" presName="composite" presStyleCnt="0"/>
      <dgm:spPr/>
    </dgm:pt>
    <dgm:pt modelId="{EF395F35-7B56-4928-85A7-1A9DA949864A}" type="pres">
      <dgm:prSet presAssocID="{C6537890-D8EB-487C-9E7F-8C97F6D3140E}" presName="imgShp" presStyleLbl="fgImgPlace1" presStyleIdx="0" presStyleCnt="4" custScaleX="121843" custScaleY="104803" custLinFactNeighborX="-46188" custLinFactNeighborY="20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eaker Phone"/>
        </a:ext>
      </dgm:extLst>
    </dgm:pt>
    <dgm:pt modelId="{227B5E7F-D9BA-4C85-97E8-8B3BB252922E}" type="pres">
      <dgm:prSet presAssocID="{C6537890-D8EB-487C-9E7F-8C97F6D3140E}" presName="txShp" presStyleLbl="node1" presStyleIdx="0" presStyleCnt="4" custScaleY="130873" custLinFactNeighborX="-800" custLinFactNeighborY="-5426">
        <dgm:presLayoutVars>
          <dgm:bulletEnabled val="1"/>
        </dgm:presLayoutVars>
      </dgm:prSet>
      <dgm:spPr/>
    </dgm:pt>
    <dgm:pt modelId="{EF30E23A-55B5-4606-91FC-5FCA09C0AFAF}" type="pres">
      <dgm:prSet presAssocID="{04523B85-A7E1-41BB-83D1-E13FC485B74F}" presName="spacing" presStyleCnt="0"/>
      <dgm:spPr/>
    </dgm:pt>
    <dgm:pt modelId="{58F7EA23-AF76-45BF-9C4F-6ED7BF62FEC0}" type="pres">
      <dgm:prSet presAssocID="{43B0F635-FF6E-4DEC-87E8-2D9939543A19}" presName="composite" presStyleCnt="0"/>
      <dgm:spPr/>
    </dgm:pt>
    <dgm:pt modelId="{2C4C7DF0-9B8B-4110-A3F8-675CF79EAD4F}" type="pres">
      <dgm:prSet presAssocID="{43B0F635-FF6E-4DEC-87E8-2D9939543A19}" presName="imgShp" presStyleLbl="fgImgPlace1" presStyleIdx="1" presStyleCnt="4" custScaleX="123058" custScaleY="106710" custLinFactNeighborX="-39890" custLinFactNeighborY="-325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ud Computing"/>
        </a:ext>
      </dgm:extLst>
    </dgm:pt>
    <dgm:pt modelId="{5E93A359-2AAF-4C6F-8FBB-6202D27D3B69}" type="pres">
      <dgm:prSet presAssocID="{43B0F635-FF6E-4DEC-87E8-2D9939543A19}" presName="txShp" presStyleLbl="node1" presStyleIdx="1" presStyleCnt="4" custScaleY="137742">
        <dgm:presLayoutVars>
          <dgm:bulletEnabled val="1"/>
        </dgm:presLayoutVars>
      </dgm:prSet>
      <dgm:spPr/>
    </dgm:pt>
    <dgm:pt modelId="{22F470C3-0655-4411-A9F3-2A001A0194CE}" type="pres">
      <dgm:prSet presAssocID="{B3BB0C0E-944A-40C4-8D0F-527255BCB746}" presName="spacing" presStyleCnt="0"/>
      <dgm:spPr/>
    </dgm:pt>
    <dgm:pt modelId="{11AE6194-2382-4E2D-BABB-B79A20BF7478}" type="pres">
      <dgm:prSet presAssocID="{7B4D2C06-EBBA-4A64-A41B-668D5F3C6FE6}" presName="composite" presStyleCnt="0"/>
      <dgm:spPr/>
    </dgm:pt>
    <dgm:pt modelId="{53C54220-E164-47A4-A15A-F9DDDE5F85FD}" type="pres">
      <dgm:prSet presAssocID="{7B4D2C06-EBBA-4A64-A41B-668D5F3C6FE6}" presName="imgShp" presStyleLbl="fgImgPlace1" presStyleIdx="2" presStyleCnt="4" custScaleX="121494" custScaleY="109918" custLinFactNeighborX="-29393" custLinFactNeighborY="-6300"/>
      <dgm:spPr>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5AF6108-6189-45EC-A4D1-067745F94500}" type="pres">
      <dgm:prSet presAssocID="{7B4D2C06-EBBA-4A64-A41B-668D5F3C6FE6}" presName="txShp" presStyleLbl="node1" presStyleIdx="2" presStyleCnt="4" custScaleY="137839">
        <dgm:presLayoutVars>
          <dgm:bulletEnabled val="1"/>
        </dgm:presLayoutVars>
      </dgm:prSet>
      <dgm:spPr/>
    </dgm:pt>
    <dgm:pt modelId="{E5A05802-0259-4B46-B64D-F798F16BBE78}" type="pres">
      <dgm:prSet presAssocID="{C85E6251-4601-49CE-B18F-94498BDCCFCB}" presName="spacing" presStyleCnt="0"/>
      <dgm:spPr/>
    </dgm:pt>
    <dgm:pt modelId="{0CE83792-6D0B-4D56-908D-33807B2239A0}" type="pres">
      <dgm:prSet presAssocID="{34E3E927-E6DB-4F74-B986-52C816FAE4EE}" presName="composite" presStyleCnt="0"/>
      <dgm:spPr/>
    </dgm:pt>
    <dgm:pt modelId="{C20E4D0F-BA8A-4107-BBD3-767672827707}" type="pres">
      <dgm:prSet presAssocID="{34E3E927-E6DB-4F74-B986-52C816FAE4EE}" presName="imgShp" presStyleLbl="fgImgPlace1" presStyleIdx="3" presStyleCnt="4" custScaleX="130506" custScaleY="127573" custLinFactNeighborX="-27293" custLinFactNeighborY="943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1000" b="-1000"/>
          </a:stretch>
        </a:blipFill>
      </dgm:spPr>
      <dgm:extLst>
        <a:ext uri="{E40237B7-FDA0-4F09-8148-C483321AD2D9}">
          <dgm14:cNvPr xmlns:dgm14="http://schemas.microsoft.com/office/drawing/2010/diagram" id="0" name="" descr="Sad face with solid fill"/>
        </a:ext>
      </dgm:extLst>
    </dgm:pt>
    <dgm:pt modelId="{DEB49673-64CF-473F-8945-3CACDA7E3BF8}" type="pres">
      <dgm:prSet presAssocID="{34E3E927-E6DB-4F74-B986-52C816FAE4EE}" presName="txShp" presStyleLbl="node1" presStyleIdx="3" presStyleCnt="4" custScaleY="123017">
        <dgm:presLayoutVars>
          <dgm:bulletEnabled val="1"/>
        </dgm:presLayoutVars>
      </dgm:prSet>
      <dgm:spPr/>
    </dgm:pt>
  </dgm:ptLst>
  <dgm:cxnLst>
    <dgm:cxn modelId="{61543033-318A-4D93-80DA-6650965B9045}" srcId="{88F4A576-4B8B-47AD-9974-7DD2F495DA90}" destId="{C6537890-D8EB-487C-9E7F-8C97F6D3140E}" srcOrd="0" destOrd="0" parTransId="{D4898237-C629-4198-B7D0-F8096C1F86EF}" sibTransId="{04523B85-A7E1-41BB-83D1-E13FC485B74F}"/>
    <dgm:cxn modelId="{10CE9564-E252-4185-8FB5-64E103E13D6C}" type="presOf" srcId="{43B0F635-FF6E-4DEC-87E8-2D9939543A19}" destId="{5E93A359-2AAF-4C6F-8FBB-6202D27D3B69}" srcOrd="0" destOrd="0" presId="urn:microsoft.com/office/officeart/2005/8/layout/vList3"/>
    <dgm:cxn modelId="{89955C65-B395-40B8-A285-A10B3EBA6D2E}" type="presOf" srcId="{88F4A576-4B8B-47AD-9974-7DD2F495DA90}" destId="{AFE12C4C-A5C7-4279-BFDA-56D896117AB6}" srcOrd="0" destOrd="0" presId="urn:microsoft.com/office/officeart/2005/8/layout/vList3"/>
    <dgm:cxn modelId="{DFE2916F-DA48-4E5A-9AD9-127027AB1863}" srcId="{88F4A576-4B8B-47AD-9974-7DD2F495DA90}" destId="{34E3E927-E6DB-4F74-B986-52C816FAE4EE}" srcOrd="3" destOrd="0" parTransId="{FB37B001-3301-46BE-A145-D251D1645701}" sibTransId="{8A0A0421-1E5F-4375-99FC-5DFC25187F56}"/>
    <dgm:cxn modelId="{3327E374-9D5E-4BAA-B4D4-3298C140CEF0}" type="presOf" srcId="{C6537890-D8EB-487C-9E7F-8C97F6D3140E}" destId="{227B5E7F-D9BA-4C85-97E8-8B3BB252922E}" srcOrd="0" destOrd="0" presId="urn:microsoft.com/office/officeart/2005/8/layout/vList3"/>
    <dgm:cxn modelId="{630B9789-8360-4410-AE79-51B8B8489A5B}" type="presOf" srcId="{7B4D2C06-EBBA-4A64-A41B-668D5F3C6FE6}" destId="{C5AF6108-6189-45EC-A4D1-067745F94500}" srcOrd="0" destOrd="0" presId="urn:microsoft.com/office/officeart/2005/8/layout/vList3"/>
    <dgm:cxn modelId="{DDDD6699-D64D-4FB0-9BF7-93DF2854CAE4}" srcId="{88F4A576-4B8B-47AD-9974-7DD2F495DA90}" destId="{43B0F635-FF6E-4DEC-87E8-2D9939543A19}" srcOrd="1" destOrd="0" parTransId="{76FE0B11-B76C-4D5A-A484-F0BD157464CF}" sibTransId="{B3BB0C0E-944A-40C4-8D0F-527255BCB746}"/>
    <dgm:cxn modelId="{803904AE-1205-4A3F-BC17-CFABBAA99F41}" type="presOf" srcId="{34E3E927-E6DB-4F74-B986-52C816FAE4EE}" destId="{DEB49673-64CF-473F-8945-3CACDA7E3BF8}" srcOrd="0" destOrd="0" presId="urn:microsoft.com/office/officeart/2005/8/layout/vList3"/>
    <dgm:cxn modelId="{15B811BB-E2AB-4303-B4B7-846FF2C8BE9B}" srcId="{88F4A576-4B8B-47AD-9974-7DD2F495DA90}" destId="{7B4D2C06-EBBA-4A64-A41B-668D5F3C6FE6}" srcOrd="2" destOrd="0" parTransId="{22A04AB6-A909-4DFD-97A1-B1F811E2C887}" sibTransId="{C85E6251-4601-49CE-B18F-94498BDCCFCB}"/>
    <dgm:cxn modelId="{8E9BD535-8678-499F-8A17-5C234779A9EE}" type="presParOf" srcId="{AFE12C4C-A5C7-4279-BFDA-56D896117AB6}" destId="{05ED642C-1B41-4C73-B2FC-101AF38592B2}" srcOrd="0" destOrd="0" presId="urn:microsoft.com/office/officeart/2005/8/layout/vList3"/>
    <dgm:cxn modelId="{E0780958-5360-4F10-9D46-D4E26CB32DA6}" type="presParOf" srcId="{05ED642C-1B41-4C73-B2FC-101AF38592B2}" destId="{EF395F35-7B56-4928-85A7-1A9DA949864A}" srcOrd="0" destOrd="0" presId="urn:microsoft.com/office/officeart/2005/8/layout/vList3"/>
    <dgm:cxn modelId="{113C07D5-B8BF-42E1-AD31-70479EE26324}" type="presParOf" srcId="{05ED642C-1B41-4C73-B2FC-101AF38592B2}" destId="{227B5E7F-D9BA-4C85-97E8-8B3BB252922E}" srcOrd="1" destOrd="0" presId="urn:microsoft.com/office/officeart/2005/8/layout/vList3"/>
    <dgm:cxn modelId="{50DD46D6-8667-473E-80C5-A14C56206DD5}" type="presParOf" srcId="{AFE12C4C-A5C7-4279-BFDA-56D896117AB6}" destId="{EF30E23A-55B5-4606-91FC-5FCA09C0AFAF}" srcOrd="1" destOrd="0" presId="urn:microsoft.com/office/officeart/2005/8/layout/vList3"/>
    <dgm:cxn modelId="{1CE47619-AC14-403A-8A39-508452B124F4}" type="presParOf" srcId="{AFE12C4C-A5C7-4279-BFDA-56D896117AB6}" destId="{58F7EA23-AF76-45BF-9C4F-6ED7BF62FEC0}" srcOrd="2" destOrd="0" presId="urn:microsoft.com/office/officeart/2005/8/layout/vList3"/>
    <dgm:cxn modelId="{C8BDC81E-3F72-409E-B46B-E59D523A3E97}" type="presParOf" srcId="{58F7EA23-AF76-45BF-9C4F-6ED7BF62FEC0}" destId="{2C4C7DF0-9B8B-4110-A3F8-675CF79EAD4F}" srcOrd="0" destOrd="0" presId="urn:microsoft.com/office/officeart/2005/8/layout/vList3"/>
    <dgm:cxn modelId="{83D83DF8-CA60-411E-8889-0607E1DD688B}" type="presParOf" srcId="{58F7EA23-AF76-45BF-9C4F-6ED7BF62FEC0}" destId="{5E93A359-2AAF-4C6F-8FBB-6202D27D3B69}" srcOrd="1" destOrd="0" presId="urn:microsoft.com/office/officeart/2005/8/layout/vList3"/>
    <dgm:cxn modelId="{50E55D48-705E-4F8F-A021-756130A7C1C9}" type="presParOf" srcId="{AFE12C4C-A5C7-4279-BFDA-56D896117AB6}" destId="{22F470C3-0655-4411-A9F3-2A001A0194CE}" srcOrd="3" destOrd="0" presId="urn:microsoft.com/office/officeart/2005/8/layout/vList3"/>
    <dgm:cxn modelId="{8D17642A-2333-4E7A-A179-E3DF7C209737}" type="presParOf" srcId="{AFE12C4C-A5C7-4279-BFDA-56D896117AB6}" destId="{11AE6194-2382-4E2D-BABB-B79A20BF7478}" srcOrd="4" destOrd="0" presId="urn:microsoft.com/office/officeart/2005/8/layout/vList3"/>
    <dgm:cxn modelId="{4CAEB42A-4B19-430E-881B-488D66DA0D20}" type="presParOf" srcId="{11AE6194-2382-4E2D-BABB-B79A20BF7478}" destId="{53C54220-E164-47A4-A15A-F9DDDE5F85FD}" srcOrd="0" destOrd="0" presId="urn:microsoft.com/office/officeart/2005/8/layout/vList3"/>
    <dgm:cxn modelId="{E3A8B56C-2966-4BF2-BE4B-E27D2351C498}" type="presParOf" srcId="{11AE6194-2382-4E2D-BABB-B79A20BF7478}" destId="{C5AF6108-6189-45EC-A4D1-067745F94500}" srcOrd="1" destOrd="0" presId="urn:microsoft.com/office/officeart/2005/8/layout/vList3"/>
    <dgm:cxn modelId="{3FADEA09-3A27-46CA-AF54-45649501EADE}" type="presParOf" srcId="{AFE12C4C-A5C7-4279-BFDA-56D896117AB6}" destId="{E5A05802-0259-4B46-B64D-F798F16BBE78}" srcOrd="5" destOrd="0" presId="urn:microsoft.com/office/officeart/2005/8/layout/vList3"/>
    <dgm:cxn modelId="{75C8C7FC-09A5-483C-92BF-25F69D67F690}" type="presParOf" srcId="{AFE12C4C-A5C7-4279-BFDA-56D896117AB6}" destId="{0CE83792-6D0B-4D56-908D-33807B2239A0}" srcOrd="6" destOrd="0" presId="urn:microsoft.com/office/officeart/2005/8/layout/vList3"/>
    <dgm:cxn modelId="{7A22B4F5-F9D9-4FB4-960E-BFE73063CC4D}" type="presParOf" srcId="{0CE83792-6D0B-4D56-908D-33807B2239A0}" destId="{C20E4D0F-BA8A-4107-BBD3-767672827707}" srcOrd="0" destOrd="0" presId="urn:microsoft.com/office/officeart/2005/8/layout/vList3"/>
    <dgm:cxn modelId="{742D2C87-BA21-473E-83D3-7825E886E559}" type="presParOf" srcId="{0CE83792-6D0B-4D56-908D-33807B2239A0}" destId="{DEB49673-64CF-473F-8945-3CACDA7E3B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20590-C5F1-437A-9B28-B01CE2E0D2B0}">
      <dsp:nvSpPr>
        <dsp:cNvPr id="0" name=""/>
        <dsp:cNvSpPr/>
      </dsp:nvSpPr>
      <dsp:spPr>
        <a:xfrm>
          <a:off x="0" y="310570"/>
          <a:ext cx="1006354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E3D93-A183-4507-8D83-2007D41FE3F5}">
      <dsp:nvSpPr>
        <dsp:cNvPr id="0" name=""/>
        <dsp:cNvSpPr/>
      </dsp:nvSpPr>
      <dsp:spPr>
        <a:xfrm>
          <a:off x="503177" y="74410"/>
          <a:ext cx="7044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65" tIns="0" rIns="266265" bIns="0" numCol="1" spcCol="1270" anchor="ctr" anchorCtr="0">
          <a:noAutofit/>
        </a:bodyPr>
        <a:lstStyle/>
        <a:p>
          <a:pPr marL="0" lvl="0" indent="0" algn="l" defTabSz="889000">
            <a:lnSpc>
              <a:spcPct val="90000"/>
            </a:lnSpc>
            <a:spcBef>
              <a:spcPct val="0"/>
            </a:spcBef>
            <a:spcAft>
              <a:spcPct val="35000"/>
            </a:spcAft>
            <a:buNone/>
          </a:pPr>
          <a:r>
            <a:rPr lang="en-GB" sz="2000" b="1" kern="1200"/>
            <a:t>Initial Applications – Generic Issues</a:t>
          </a:r>
        </a:p>
      </dsp:txBody>
      <dsp:txXfrm>
        <a:off x="526234" y="97467"/>
        <a:ext cx="6998366" cy="426206"/>
      </dsp:txXfrm>
    </dsp:sp>
    <dsp:sp modelId="{3A6E9D02-61A5-4EE8-B81F-18EFA81D65C3}">
      <dsp:nvSpPr>
        <dsp:cNvPr id="0" name=""/>
        <dsp:cNvSpPr/>
      </dsp:nvSpPr>
      <dsp:spPr>
        <a:xfrm>
          <a:off x="0" y="1036330"/>
          <a:ext cx="1006354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3453A6-5396-404E-9514-B6578946CB6D}">
      <dsp:nvSpPr>
        <dsp:cNvPr id="0" name=""/>
        <dsp:cNvSpPr/>
      </dsp:nvSpPr>
      <dsp:spPr>
        <a:xfrm>
          <a:off x="503177" y="800170"/>
          <a:ext cx="7044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65" tIns="0" rIns="266265" bIns="0" numCol="1" spcCol="1270" anchor="ctr" anchorCtr="0">
          <a:noAutofit/>
        </a:bodyPr>
        <a:lstStyle/>
        <a:p>
          <a:pPr marL="0" lvl="0" indent="0" algn="l" defTabSz="889000">
            <a:lnSpc>
              <a:spcPct val="90000"/>
            </a:lnSpc>
            <a:spcBef>
              <a:spcPct val="0"/>
            </a:spcBef>
            <a:spcAft>
              <a:spcPct val="35000"/>
            </a:spcAft>
            <a:buNone/>
          </a:pPr>
          <a:r>
            <a:rPr lang="en-GB" sz="2000" b="1" kern="1200"/>
            <a:t>Disrepair</a:t>
          </a:r>
        </a:p>
      </dsp:txBody>
      <dsp:txXfrm>
        <a:off x="526234" y="823227"/>
        <a:ext cx="6998366" cy="426206"/>
      </dsp:txXfrm>
    </dsp:sp>
    <dsp:sp modelId="{8B902645-33C2-4FA6-986F-F5101A3B1C7C}">
      <dsp:nvSpPr>
        <dsp:cNvPr id="0" name=""/>
        <dsp:cNvSpPr/>
      </dsp:nvSpPr>
      <dsp:spPr>
        <a:xfrm>
          <a:off x="0" y="1762090"/>
          <a:ext cx="1006354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2A768B-532C-42C9-97C1-5BA0388C9A2A}">
      <dsp:nvSpPr>
        <dsp:cNvPr id="0" name=""/>
        <dsp:cNvSpPr/>
      </dsp:nvSpPr>
      <dsp:spPr>
        <a:xfrm>
          <a:off x="503177" y="1525930"/>
          <a:ext cx="7044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65" tIns="0" rIns="266265" bIns="0" numCol="1" spcCol="1270" anchor="ctr" anchorCtr="0">
          <a:noAutofit/>
        </a:bodyPr>
        <a:lstStyle/>
        <a:p>
          <a:pPr marL="0" lvl="0" indent="0" algn="l" defTabSz="889000">
            <a:lnSpc>
              <a:spcPct val="90000"/>
            </a:lnSpc>
            <a:spcBef>
              <a:spcPct val="0"/>
            </a:spcBef>
            <a:spcAft>
              <a:spcPct val="35000"/>
            </a:spcAft>
            <a:buNone/>
          </a:pPr>
          <a:r>
            <a:rPr lang="en-GB" sz="2000" b="1" kern="1200"/>
            <a:t>Counterclaims in Possession Proceedings</a:t>
          </a:r>
        </a:p>
      </dsp:txBody>
      <dsp:txXfrm>
        <a:off x="526234" y="1548987"/>
        <a:ext cx="6998366" cy="426206"/>
      </dsp:txXfrm>
    </dsp:sp>
    <dsp:sp modelId="{67BF22AE-1575-4A27-8F10-CC0A210869AB}">
      <dsp:nvSpPr>
        <dsp:cNvPr id="0" name=""/>
        <dsp:cNvSpPr/>
      </dsp:nvSpPr>
      <dsp:spPr>
        <a:xfrm>
          <a:off x="0" y="2487849"/>
          <a:ext cx="1006354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7D8B8E-4A35-4713-A3D8-8856835E333E}">
      <dsp:nvSpPr>
        <dsp:cNvPr id="0" name=""/>
        <dsp:cNvSpPr/>
      </dsp:nvSpPr>
      <dsp:spPr>
        <a:xfrm>
          <a:off x="503177" y="2251689"/>
          <a:ext cx="7044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65" tIns="0" rIns="266265" bIns="0" numCol="1" spcCol="1270" anchor="ctr" anchorCtr="0">
          <a:noAutofit/>
        </a:bodyPr>
        <a:lstStyle/>
        <a:p>
          <a:pPr marL="0" lvl="0" indent="0" algn="l" defTabSz="889000">
            <a:lnSpc>
              <a:spcPct val="90000"/>
            </a:lnSpc>
            <a:spcBef>
              <a:spcPct val="0"/>
            </a:spcBef>
            <a:spcAft>
              <a:spcPct val="35000"/>
            </a:spcAft>
            <a:buNone/>
          </a:pPr>
          <a:r>
            <a:rPr lang="en-GB" sz="2000" b="1" kern="1200"/>
            <a:t>Unlawful Eviction</a:t>
          </a:r>
        </a:p>
      </dsp:txBody>
      <dsp:txXfrm>
        <a:off x="526234" y="2274746"/>
        <a:ext cx="6998366" cy="426206"/>
      </dsp:txXfrm>
    </dsp:sp>
    <dsp:sp modelId="{89BB73D0-2DF2-4705-B2A3-361E1D9B3C8D}">
      <dsp:nvSpPr>
        <dsp:cNvPr id="0" name=""/>
        <dsp:cNvSpPr/>
      </dsp:nvSpPr>
      <dsp:spPr>
        <a:xfrm>
          <a:off x="0" y="3213610"/>
          <a:ext cx="1006354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A09F9-C658-4DD1-B073-0164DFE1B64A}">
      <dsp:nvSpPr>
        <dsp:cNvPr id="0" name=""/>
        <dsp:cNvSpPr/>
      </dsp:nvSpPr>
      <dsp:spPr>
        <a:xfrm>
          <a:off x="503177" y="2977450"/>
          <a:ext cx="7044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65" tIns="0" rIns="266265" bIns="0" numCol="1" spcCol="1270" anchor="ctr" anchorCtr="0">
          <a:noAutofit/>
        </a:bodyPr>
        <a:lstStyle/>
        <a:p>
          <a:pPr marL="0" lvl="0" indent="0" algn="l" defTabSz="889000">
            <a:lnSpc>
              <a:spcPct val="90000"/>
            </a:lnSpc>
            <a:spcBef>
              <a:spcPct val="0"/>
            </a:spcBef>
            <a:spcAft>
              <a:spcPct val="35000"/>
            </a:spcAft>
            <a:buNone/>
          </a:pPr>
          <a:r>
            <a:rPr lang="en-GB" sz="2000" b="1" kern="1200"/>
            <a:t>Homelessness Appeals</a:t>
          </a:r>
        </a:p>
      </dsp:txBody>
      <dsp:txXfrm>
        <a:off x="526234" y="3000507"/>
        <a:ext cx="6998366" cy="426206"/>
      </dsp:txXfrm>
    </dsp:sp>
    <dsp:sp modelId="{AA02469C-A844-4B51-80C5-A768503E787B}">
      <dsp:nvSpPr>
        <dsp:cNvPr id="0" name=""/>
        <dsp:cNvSpPr/>
      </dsp:nvSpPr>
      <dsp:spPr>
        <a:xfrm>
          <a:off x="0" y="3939370"/>
          <a:ext cx="1006354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9E3C2-FF06-4A2C-8EED-5A4D5FF6DBA4}">
      <dsp:nvSpPr>
        <dsp:cNvPr id="0" name=""/>
        <dsp:cNvSpPr/>
      </dsp:nvSpPr>
      <dsp:spPr>
        <a:xfrm>
          <a:off x="503177" y="3703210"/>
          <a:ext cx="7044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65" tIns="0" rIns="266265" bIns="0" numCol="1" spcCol="1270" anchor="ctr" anchorCtr="0">
          <a:noAutofit/>
        </a:bodyPr>
        <a:lstStyle/>
        <a:p>
          <a:pPr marL="0" lvl="0" indent="0" algn="l" defTabSz="889000">
            <a:lnSpc>
              <a:spcPct val="90000"/>
            </a:lnSpc>
            <a:spcBef>
              <a:spcPct val="0"/>
            </a:spcBef>
            <a:spcAft>
              <a:spcPct val="35000"/>
            </a:spcAft>
            <a:buNone/>
          </a:pPr>
          <a:r>
            <a:rPr lang="en-GB" sz="2000" b="1" kern="1200"/>
            <a:t>Judicial Review</a:t>
          </a:r>
        </a:p>
      </dsp:txBody>
      <dsp:txXfrm>
        <a:off x="526234" y="3726267"/>
        <a:ext cx="6998366" cy="426206"/>
      </dsp:txXfrm>
    </dsp:sp>
    <dsp:sp modelId="{0FF67168-0CA3-4AC4-ABE5-0FF39459495C}">
      <dsp:nvSpPr>
        <dsp:cNvPr id="0" name=""/>
        <dsp:cNvSpPr/>
      </dsp:nvSpPr>
      <dsp:spPr>
        <a:xfrm>
          <a:off x="0" y="4665130"/>
          <a:ext cx="1006354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95E6AB-C372-4FA6-B580-F675272182CD}">
      <dsp:nvSpPr>
        <dsp:cNvPr id="0" name=""/>
        <dsp:cNvSpPr/>
      </dsp:nvSpPr>
      <dsp:spPr>
        <a:xfrm>
          <a:off x="503177" y="4428970"/>
          <a:ext cx="7044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65" tIns="0" rIns="266265" bIns="0" numCol="1" spcCol="1270" anchor="ctr" anchorCtr="0">
          <a:noAutofit/>
        </a:bodyPr>
        <a:lstStyle/>
        <a:p>
          <a:pPr marL="0" lvl="0" indent="0" algn="l" defTabSz="889000">
            <a:lnSpc>
              <a:spcPct val="90000"/>
            </a:lnSpc>
            <a:spcBef>
              <a:spcPct val="0"/>
            </a:spcBef>
            <a:spcAft>
              <a:spcPct val="35000"/>
            </a:spcAft>
            <a:buNone/>
          </a:pPr>
          <a:r>
            <a:rPr lang="en-GB" sz="2000" b="1" kern="1200"/>
            <a:t>Useful Links/Contact us</a:t>
          </a:r>
        </a:p>
      </dsp:txBody>
      <dsp:txXfrm>
        <a:off x="526234" y="4452027"/>
        <a:ext cx="699836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B5E7F-D9BA-4C85-97E8-8B3BB252922E}">
      <dsp:nvSpPr>
        <dsp:cNvPr id="0" name=""/>
        <dsp:cNvSpPr/>
      </dsp:nvSpPr>
      <dsp:spPr>
        <a:xfrm rot="10800000">
          <a:off x="2109184" y="0"/>
          <a:ext cx="7676760" cy="101816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068"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Urgent issue:</a:t>
          </a:r>
        </a:p>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Customer services team:</a:t>
          </a:r>
        </a:p>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Tel: 0300 200 2020</a:t>
          </a:r>
        </a:p>
      </dsp:txBody>
      <dsp:txXfrm rot="10800000">
        <a:off x="2363725" y="0"/>
        <a:ext cx="7422219" cy="1018165"/>
      </dsp:txXfrm>
    </dsp:sp>
    <dsp:sp modelId="{EF395F35-7B56-4928-85A7-1A9DA949864A}">
      <dsp:nvSpPr>
        <dsp:cNvPr id="0" name=""/>
        <dsp:cNvSpPr/>
      </dsp:nvSpPr>
      <dsp:spPr>
        <a:xfrm>
          <a:off x="1337308" y="118123"/>
          <a:ext cx="947914" cy="8153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3A359-2AAF-4C6F-8FBB-6202D27D3B69}">
      <dsp:nvSpPr>
        <dsp:cNvPr id="0" name=""/>
        <dsp:cNvSpPr/>
      </dsp:nvSpPr>
      <dsp:spPr>
        <a:xfrm rot="10800000">
          <a:off x="2172961" y="1250782"/>
          <a:ext cx="7676760" cy="107160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068"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Technical issue:</a:t>
          </a:r>
        </a:p>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Email: Online-Support@justice.gov.uk</a:t>
          </a:r>
        </a:p>
      </dsp:txBody>
      <dsp:txXfrm rot="10800000">
        <a:off x="2440862" y="1250782"/>
        <a:ext cx="7408859" cy="1071605"/>
      </dsp:txXfrm>
    </dsp:sp>
    <dsp:sp modelId="{2C4C7DF0-9B8B-4110-A3F8-675CF79EAD4F}">
      <dsp:nvSpPr>
        <dsp:cNvPr id="0" name=""/>
        <dsp:cNvSpPr/>
      </dsp:nvSpPr>
      <dsp:spPr>
        <a:xfrm>
          <a:off x="1383942" y="1346202"/>
          <a:ext cx="957366" cy="83018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AF6108-6189-45EC-A4D1-067745F94500}">
      <dsp:nvSpPr>
        <dsp:cNvPr id="0" name=""/>
        <dsp:cNvSpPr/>
      </dsp:nvSpPr>
      <dsp:spPr>
        <a:xfrm rot="10800000">
          <a:off x="2169919" y="2554620"/>
          <a:ext cx="7676760" cy="107235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068"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Enquiries that are not case-specific:</a:t>
          </a:r>
        </a:p>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Tweet @LAAHelpTeam</a:t>
          </a:r>
        </a:p>
      </dsp:txBody>
      <dsp:txXfrm rot="10800000">
        <a:off x="2438009" y="2554620"/>
        <a:ext cx="7408670" cy="1072359"/>
      </dsp:txXfrm>
    </dsp:sp>
    <dsp:sp modelId="{53C54220-E164-47A4-A15A-F9DDDE5F85FD}">
      <dsp:nvSpPr>
        <dsp:cNvPr id="0" name=""/>
        <dsp:cNvSpPr/>
      </dsp:nvSpPr>
      <dsp:spPr>
        <a:xfrm>
          <a:off x="1468648" y="2614217"/>
          <a:ext cx="945198" cy="855139"/>
        </a:xfrm>
        <a:prstGeom prst="ellipse">
          <a:avLst/>
        </a:prstGeom>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B49673-64CF-473F-8945-3CACDA7E3BF8}">
      <dsp:nvSpPr>
        <dsp:cNvPr id="0" name=""/>
        <dsp:cNvSpPr/>
      </dsp:nvSpPr>
      <dsp:spPr>
        <a:xfrm rot="10800000">
          <a:off x="2187447" y="3876935"/>
          <a:ext cx="7676760" cy="9570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068" tIns="68580" rIns="128016" bIns="68580" numCol="1" spcCol="1270" anchor="ctr" anchorCtr="0">
          <a:noAutofit/>
        </a:bodyPr>
        <a:lstStyle/>
        <a:p>
          <a:pPr marL="0" lvl="0" indent="0" algn="ctr" defTabSz="800100" rtl="0">
            <a:lnSpc>
              <a:spcPct val="90000"/>
            </a:lnSpc>
            <a:spcBef>
              <a:spcPct val="0"/>
            </a:spcBef>
            <a:spcAft>
              <a:spcPts val="756"/>
            </a:spcAft>
            <a:buNone/>
          </a:pPr>
          <a:r>
            <a:rPr lang="en-GB" sz="1800" b="1" kern="1200">
              <a:latin typeface="Arial" panose="020B0604020202020204" pitchFamily="34" charset="0"/>
              <a:cs typeface="Arial" panose="020B0604020202020204" pitchFamily="34" charset="0"/>
            </a:rPr>
            <a:t>Complaints:</a:t>
          </a:r>
        </a:p>
        <a:p>
          <a:pPr marL="0" lvl="0" indent="0" algn="ctr" defTabSz="800100" rtl="0">
            <a:lnSpc>
              <a:spcPct val="90000"/>
            </a:lnSpc>
            <a:spcBef>
              <a:spcPct val="0"/>
            </a:spcBef>
            <a:spcAft>
              <a:spcPts val="756"/>
            </a:spcAft>
            <a:buNone/>
          </a:pPr>
          <a:r>
            <a:rPr lang="en-GB" sz="1800" b="1" kern="1200">
              <a:latin typeface="Arial" panose="020B0604020202020204" pitchFamily="34" charset="0"/>
              <a:cs typeface="Arial" panose="020B0604020202020204" pitchFamily="34" charset="0"/>
            </a:rPr>
            <a:t>Email: LAAComplaints@justice.gov.uk</a:t>
          </a:r>
        </a:p>
      </dsp:txBody>
      <dsp:txXfrm rot="10800000">
        <a:off x="2426709" y="3876935"/>
        <a:ext cx="7437498" cy="957047"/>
      </dsp:txXfrm>
    </dsp:sp>
    <dsp:sp modelId="{C20E4D0F-BA8A-4107-BBD3-767672827707}">
      <dsp:nvSpPr>
        <dsp:cNvPr id="0" name=""/>
        <dsp:cNvSpPr/>
      </dsp:nvSpPr>
      <dsp:spPr>
        <a:xfrm>
          <a:off x="1467458" y="3859597"/>
          <a:ext cx="1015310" cy="992492"/>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12/05/2022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a:t>
            </a:fld>
            <a:endParaRPr lang="en-GB"/>
          </a:p>
        </p:txBody>
      </p:sp>
    </p:spTree>
    <p:extLst>
      <p:ext uri="{BB962C8B-B14F-4D97-AF65-F5344CB8AC3E}">
        <p14:creationId xmlns:p14="http://schemas.microsoft.com/office/powerpoint/2010/main" val="262188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Legal Aid Merits Webinar-  getting it right first time</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Legal Aid Merits Webinar-  getting it right first time</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Legal Aid Merits Webinar-  getting it right first time</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Legal Aid Merits Webinar-  getting it right first time</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Legal Aid Merits Webinar-  getting it right first time</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Legal Aid Merits Webinar-  getting it right first time</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hyperlink" Target="mailto:applicationfixer@justice.gov.uk"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slation.gov.uk/uksi/2012/3098/contents/made" TargetMode="External"/><Relationship Id="rId2" Type="http://schemas.openxmlformats.org/officeDocument/2006/relationships/hyperlink" Target="https://www.legislation.gov.uk/uksi/2013/104/contents/made"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983070/Means_Assessment_Guidance.pdf" TargetMode="External"/><Relationship Id="rId5" Type="http://schemas.openxmlformats.org/officeDocument/2006/relationships/hyperlink" Target="https://assets.publishing.service.gov.uk/government/uploads/system/uploads/attachment_data/file/1008832/210804_Lord_Chancellor_s_s4_Guidance_-_FINAL.pdf" TargetMode="External"/><Relationship Id="rId4" Type="http://schemas.openxmlformats.org/officeDocument/2006/relationships/hyperlink" Target="https://www.legislation.gov.uk/uksi/2013/480/contents/ma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ommunicationsdepartment@justice.gov.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D7F9-0FA4-494B-86D7-DE374A3DC1E3}"/>
              </a:ext>
            </a:extLst>
          </p:cNvPr>
          <p:cNvSpPr>
            <a:spLocks noGrp="1"/>
          </p:cNvSpPr>
          <p:nvPr>
            <p:ph type="ctrTitle"/>
          </p:nvPr>
        </p:nvSpPr>
        <p:spPr>
          <a:xfrm>
            <a:off x="755999" y="2679699"/>
            <a:ext cx="10869943" cy="1425496"/>
          </a:xfrm>
        </p:spPr>
        <p:txBody>
          <a:bodyPr>
            <a:normAutofit/>
          </a:bodyPr>
          <a:lstStyle/>
          <a:p>
            <a:r>
              <a:rPr lang="en-GB"/>
              <a:t>Help us say yes webinar:</a:t>
            </a:r>
            <a:br>
              <a:rPr lang="en-GB"/>
            </a:br>
            <a:r>
              <a:rPr lang="en-GB"/>
              <a:t>Legal Aid: Initial applications: Housing /Community Care</a:t>
            </a:r>
          </a:p>
        </p:txBody>
      </p:sp>
      <p:sp>
        <p:nvSpPr>
          <p:cNvPr id="3" name="Subtitle 2">
            <a:extLst>
              <a:ext uri="{FF2B5EF4-FFF2-40B4-BE49-F238E27FC236}">
                <a16:creationId xmlns:a16="http://schemas.microsoft.com/office/drawing/2014/main" id="{09688AD3-02D5-4E4F-B203-6CA09C841FF9}"/>
              </a:ext>
            </a:extLst>
          </p:cNvPr>
          <p:cNvSpPr>
            <a:spLocks noGrp="1"/>
          </p:cNvSpPr>
          <p:nvPr>
            <p:ph type="subTitle" idx="1"/>
          </p:nvPr>
        </p:nvSpPr>
        <p:spPr>
          <a:xfrm>
            <a:off x="756000" y="4114959"/>
            <a:ext cx="7390060" cy="1425496"/>
          </a:xfrm>
        </p:spPr>
        <p:txBody>
          <a:bodyPr/>
          <a:lstStyle/>
          <a:p>
            <a:r>
              <a:rPr lang="en-GB"/>
              <a:t>Merits team</a:t>
            </a:r>
          </a:p>
          <a:p>
            <a:endParaRPr lang="en-GB"/>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p:txBody>
          <a:bodyPr/>
          <a:lstStyle/>
          <a:p>
            <a:r>
              <a:rPr lang="en-GB"/>
              <a:t>May 2022</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B837-2081-4305-83D3-6C66F0AE5D9E}"/>
              </a:ext>
            </a:extLst>
          </p:cNvPr>
          <p:cNvSpPr>
            <a:spLocks noGrp="1"/>
          </p:cNvSpPr>
          <p:nvPr>
            <p:ph type="title"/>
          </p:nvPr>
        </p:nvSpPr>
        <p:spPr>
          <a:xfrm>
            <a:off x="648000" y="591470"/>
            <a:ext cx="11012776" cy="345232"/>
          </a:xfrm>
        </p:spPr>
        <p:txBody>
          <a:bodyPr/>
          <a:lstStyle/>
          <a:p>
            <a:r>
              <a:rPr lang="en-GB"/>
              <a:t>Counterclaims in Possession</a:t>
            </a:r>
          </a:p>
        </p:txBody>
      </p:sp>
      <p:sp>
        <p:nvSpPr>
          <p:cNvPr id="6" name="Slide Number Placeholder 5">
            <a:extLst>
              <a:ext uri="{FF2B5EF4-FFF2-40B4-BE49-F238E27FC236}">
                <a16:creationId xmlns:a16="http://schemas.microsoft.com/office/drawing/2014/main" id="{BD091747-C15A-496B-847F-D27930BEBAFC}"/>
              </a:ext>
            </a:extLst>
          </p:cNvPr>
          <p:cNvSpPr>
            <a:spLocks noGrp="1"/>
          </p:cNvSpPr>
          <p:nvPr>
            <p:ph type="sldNum" sz="quarter" idx="12"/>
          </p:nvPr>
        </p:nvSpPr>
        <p:spPr/>
        <p:txBody>
          <a:bodyPr/>
          <a:lstStyle/>
          <a:p>
            <a:fld id="{9A8223AF-F2F5-41F7-A71C-81CE492BCB88}" type="slidenum">
              <a:rPr lang="en-GB" smtClean="0"/>
              <a:pPr/>
              <a:t>10</a:t>
            </a:fld>
            <a:endParaRPr lang="en-GB"/>
          </a:p>
        </p:txBody>
      </p:sp>
      <p:sp>
        <p:nvSpPr>
          <p:cNvPr id="11" name="TextBox 10">
            <a:extLst>
              <a:ext uri="{FF2B5EF4-FFF2-40B4-BE49-F238E27FC236}">
                <a16:creationId xmlns:a16="http://schemas.microsoft.com/office/drawing/2014/main" id="{0EC6245F-5434-47F6-AB58-EE10249FB74F}"/>
              </a:ext>
            </a:extLst>
          </p:cNvPr>
          <p:cNvSpPr txBox="1"/>
          <p:nvPr/>
        </p:nvSpPr>
        <p:spPr>
          <a:xfrm>
            <a:off x="648000" y="1145468"/>
            <a:ext cx="11012775" cy="5078313"/>
          </a:xfrm>
          <a:prstGeom prst="rect">
            <a:avLst/>
          </a:prstGeom>
          <a:noFill/>
        </p:spPr>
        <p:txBody>
          <a:bodyPr wrap="square" lIns="91440" tIns="45720" rIns="91440" bIns="45720" rtlCol="0" anchor="t">
            <a:spAutoFit/>
          </a:bodyPr>
          <a:lstStyle/>
          <a:p>
            <a:r>
              <a:rPr lang="en-GB">
                <a:latin typeface="Arial"/>
                <a:cs typeface="Arial"/>
              </a:rPr>
              <a:t>Possession proceedings are brought into scope by paragraph 33 of Schedule 1, Part 1 LASPO. Counterclaims are brought into scope by paragraph 33(6), however:</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A counterclaim is only in scope if it relates to the defence of the possession proceedings*</a:t>
            </a:r>
          </a:p>
          <a:p>
            <a:pPr lvl="1"/>
            <a:endParaRPr lang="en-GB">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GB">
                <a:latin typeface="Arial"/>
                <a:cs typeface="Arial"/>
              </a:rPr>
              <a:t>If a counterclaim for disrepair could offset arrears of rent, providing a defence</a:t>
            </a:r>
          </a:p>
          <a:p>
            <a:pPr marL="742950" lvl="1"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GB">
                <a:latin typeface="Arial"/>
                <a:cs typeface="Arial"/>
              </a:rPr>
              <a:t>However, the same counterclaim would not provide a defence to possession brought on the basis of anti-social behaviour, so would be out of scope.</a:t>
            </a:r>
          </a:p>
          <a:p>
            <a:pPr marL="742950" lvl="1"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lvl="1" indent="-457200"/>
            <a:r>
              <a:rPr lang="en-GB">
                <a:latin typeface="Arial"/>
                <a:cs typeface="Arial"/>
              </a:rPr>
              <a:t>We need:</a:t>
            </a:r>
          </a:p>
          <a:p>
            <a:pPr lvl="1" indent="-457200"/>
            <a:endParaRPr lang="en-GB" sz="800">
              <a:latin typeface="Arial" panose="020B0604020202020204" pitchFamily="34" charset="0"/>
              <a:cs typeface="Arial" panose="020B0604020202020204" pitchFamily="34" charset="0"/>
            </a:endParaRPr>
          </a:p>
          <a:p>
            <a:pPr lvl="1" indent="-457200">
              <a:buFont typeface="Arial" panose="020B0604020202020204" pitchFamily="34" charset="0"/>
              <a:buChar char="•"/>
            </a:pPr>
            <a:r>
              <a:rPr lang="en-GB">
                <a:latin typeface="Arial"/>
                <a:cs typeface="Arial"/>
              </a:rPr>
              <a:t>A copy of the claim form, a copy of the particulars of claim and supporting documentation</a:t>
            </a:r>
          </a:p>
          <a:p>
            <a:pPr lvl="1" indent="-457200">
              <a:buFont typeface="Arial" panose="020B0604020202020204" pitchFamily="34" charset="0"/>
              <a:buChar char="•"/>
            </a:pPr>
            <a:r>
              <a:rPr lang="en-GB">
                <a:latin typeface="Arial"/>
                <a:cs typeface="Arial"/>
              </a:rPr>
              <a:t>A detailed statement of case which sets out your client’s defence (and counterclaim, if applicable)</a:t>
            </a:r>
          </a:p>
          <a:p>
            <a:pPr lvl="1" indent="-457200">
              <a:buFont typeface="Arial" panose="020B0604020202020204" pitchFamily="34" charset="0"/>
              <a:buChar char="•"/>
            </a:pPr>
            <a:r>
              <a:rPr lang="en-GB">
                <a:latin typeface="Arial"/>
                <a:cs typeface="Arial"/>
              </a:rPr>
              <a:t>Copies of any orders made to date</a:t>
            </a:r>
          </a:p>
          <a:p>
            <a:pPr marL="0" lvl="1"/>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0" lvl="1"/>
            <a:r>
              <a:rPr lang="en-GB">
                <a:latin typeface="Arial"/>
                <a:cs typeface="Arial"/>
              </a:rPr>
              <a:t>*see exceptions on slide 11</a:t>
            </a:r>
          </a:p>
        </p:txBody>
      </p:sp>
      <p:sp>
        <p:nvSpPr>
          <p:cNvPr id="7" name="Footer Placeholder 4">
            <a:extLst>
              <a:ext uri="{FF2B5EF4-FFF2-40B4-BE49-F238E27FC236}">
                <a16:creationId xmlns:a16="http://schemas.microsoft.com/office/drawing/2014/main" id="{2DBA0CED-F9B6-4932-B975-CE100FD2CF8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99253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B837-2081-4305-83D3-6C66F0AE5D9E}"/>
              </a:ext>
            </a:extLst>
          </p:cNvPr>
          <p:cNvSpPr>
            <a:spLocks noGrp="1"/>
          </p:cNvSpPr>
          <p:nvPr>
            <p:ph type="title"/>
          </p:nvPr>
        </p:nvSpPr>
        <p:spPr>
          <a:xfrm>
            <a:off x="648000" y="591470"/>
            <a:ext cx="11012776" cy="345232"/>
          </a:xfrm>
        </p:spPr>
        <p:txBody>
          <a:bodyPr/>
          <a:lstStyle/>
          <a:p>
            <a:r>
              <a:rPr lang="en-GB"/>
              <a:t>Possession and Counterclaims (continued)</a:t>
            </a:r>
          </a:p>
        </p:txBody>
      </p:sp>
      <p:sp>
        <p:nvSpPr>
          <p:cNvPr id="6" name="Slide Number Placeholder 5">
            <a:extLst>
              <a:ext uri="{FF2B5EF4-FFF2-40B4-BE49-F238E27FC236}">
                <a16:creationId xmlns:a16="http://schemas.microsoft.com/office/drawing/2014/main" id="{BD091747-C15A-496B-847F-D27930BEBAFC}"/>
              </a:ext>
            </a:extLst>
          </p:cNvPr>
          <p:cNvSpPr>
            <a:spLocks noGrp="1"/>
          </p:cNvSpPr>
          <p:nvPr>
            <p:ph type="sldNum" sz="quarter" idx="12"/>
          </p:nvPr>
        </p:nvSpPr>
        <p:spPr/>
        <p:txBody>
          <a:bodyPr/>
          <a:lstStyle/>
          <a:p>
            <a:fld id="{9A8223AF-F2F5-41F7-A71C-81CE492BCB88}" type="slidenum">
              <a:rPr lang="en-GB" smtClean="0"/>
              <a:pPr/>
              <a:t>11</a:t>
            </a:fld>
            <a:endParaRPr lang="en-GB"/>
          </a:p>
        </p:txBody>
      </p:sp>
      <p:sp>
        <p:nvSpPr>
          <p:cNvPr id="11" name="TextBox 10">
            <a:extLst>
              <a:ext uri="{FF2B5EF4-FFF2-40B4-BE49-F238E27FC236}">
                <a16:creationId xmlns:a16="http://schemas.microsoft.com/office/drawing/2014/main" id="{0EC6245F-5434-47F6-AB58-EE10249FB74F}"/>
              </a:ext>
            </a:extLst>
          </p:cNvPr>
          <p:cNvSpPr txBox="1"/>
          <p:nvPr/>
        </p:nvSpPr>
        <p:spPr>
          <a:xfrm>
            <a:off x="648000" y="1720840"/>
            <a:ext cx="11012775"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Arial"/>
                <a:cs typeface="Arial"/>
              </a:rPr>
              <a:t>*Equality Act Claims are:</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In scope under paragraph 43 of Schedule 1, Part 1 LASPO</a:t>
            </a:r>
          </a:p>
          <a:p>
            <a:pPr lvl="1"/>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Can be run either as a stand-alone claim or as a counterclaim if raised as part of possession proceedings, so exception to the rule that counterclaim must go to the defence of the possession action</a:t>
            </a:r>
          </a:p>
          <a:p>
            <a:pPr marL="742950" lvl="1"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They must still satisfy merits criteria as a valid claim in its own right</a:t>
            </a:r>
          </a:p>
          <a:p>
            <a:pPr lvl="1"/>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The statement must set out the breaches of the Act and how the client has been discriminated against.</a:t>
            </a:r>
          </a:p>
        </p:txBody>
      </p:sp>
      <p:sp>
        <p:nvSpPr>
          <p:cNvPr id="7" name="Footer Placeholder 4">
            <a:extLst>
              <a:ext uri="{FF2B5EF4-FFF2-40B4-BE49-F238E27FC236}">
                <a16:creationId xmlns:a16="http://schemas.microsoft.com/office/drawing/2014/main" id="{2DBA0CED-F9B6-4932-B975-CE100FD2CF8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306614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BFA4889-4734-43AB-99FC-E5778E55ECDF}"/>
              </a:ext>
            </a:extLst>
          </p:cNvPr>
          <p:cNvSpPr>
            <a:spLocks noGrp="1"/>
          </p:cNvSpPr>
          <p:nvPr>
            <p:ph type="title"/>
          </p:nvPr>
        </p:nvSpPr>
        <p:spPr>
          <a:xfrm>
            <a:off x="783000" y="703169"/>
            <a:ext cx="11012776" cy="345232"/>
          </a:xfrm>
        </p:spPr>
        <p:txBody>
          <a:bodyPr/>
          <a:lstStyle/>
          <a:p>
            <a:r>
              <a:rPr lang="en-GB"/>
              <a:t>Unlawful Eviction</a:t>
            </a:r>
          </a:p>
        </p:txBody>
      </p:sp>
      <p:sp>
        <p:nvSpPr>
          <p:cNvPr id="5" name="TextBox 4">
            <a:extLst>
              <a:ext uri="{FF2B5EF4-FFF2-40B4-BE49-F238E27FC236}">
                <a16:creationId xmlns:a16="http://schemas.microsoft.com/office/drawing/2014/main" id="{BF210B0F-5F48-4F34-9C77-7F7ACA53DF1D}"/>
              </a:ext>
            </a:extLst>
          </p:cNvPr>
          <p:cNvSpPr txBox="1"/>
          <p:nvPr/>
        </p:nvSpPr>
        <p:spPr>
          <a:xfrm>
            <a:off x="783000" y="1166120"/>
            <a:ext cx="10569729" cy="4616648"/>
          </a:xfrm>
          <a:prstGeom prst="rect">
            <a:avLst/>
          </a:prstGeom>
          <a:noFill/>
        </p:spPr>
        <p:txBody>
          <a:bodyPr wrap="square" lIns="91440" tIns="45720" rIns="91440" bIns="45720" rtlCol="0" anchor="t">
            <a:spAutoFit/>
          </a:bodyPr>
          <a:lstStyle/>
          <a:p>
            <a:r>
              <a:rPr lang="en-GB">
                <a:latin typeface="Arial"/>
                <a:cs typeface="Arial"/>
              </a:rPr>
              <a:t>Unlawful evictions are in scope under paragraph 33 of Schedule 1, Part 1 LASPO.</a:t>
            </a:r>
          </a:p>
          <a:p>
            <a:endParaRPr lang="en-GB" sz="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Is the application for re-entry or damages only?</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If damages only: How has the value of the claim been quantified?</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To show the case satisfies the costs/benefit test, what are the estimated costs to trial?</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If damages only, and prospects of success are estimated at 60%+, the application </a:t>
            </a:r>
            <a:r>
              <a:rPr lang="en-GB" b="1">
                <a:latin typeface="Arial"/>
                <a:cs typeface="Arial"/>
              </a:rPr>
              <a:t>must</a:t>
            </a:r>
            <a:r>
              <a:rPr lang="en-GB">
                <a:latin typeface="Arial"/>
                <a:cs typeface="Arial"/>
              </a:rPr>
              <a:t> address why it is considered unsuitable for a CFA, including the question of whether ATE insurance is available.</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r>
              <a:rPr lang="en-GB">
                <a:latin typeface="Arial"/>
                <a:cs typeface="Arial"/>
              </a:rPr>
              <a:t>(Please refer to paragraphs 7.16 – 7.21 of the Lord Chancellor’s Guidance)</a:t>
            </a:r>
          </a:p>
          <a:p>
            <a:endParaRPr lang="en-GB" sz="800">
              <a:latin typeface="Arial" panose="020B0604020202020204" pitchFamily="34" charset="0"/>
              <a:cs typeface="Arial" panose="020B0604020202020204" pitchFamily="34" charset="0"/>
            </a:endParaRPr>
          </a:p>
          <a:p>
            <a:r>
              <a:rPr lang="en-GB">
                <a:latin typeface="Arial"/>
                <a:cs typeface="Arial"/>
              </a:rPr>
              <a:t>We need: </a:t>
            </a:r>
          </a:p>
          <a:p>
            <a:endParaRPr lang="en-GB" sz="800">
              <a:latin typeface="Arial" panose="020B0604020202020204" pitchFamily="34" charset="0"/>
              <a:cs typeface="Arial" panose="020B0604020202020204" pitchFamily="34" charset="0"/>
            </a:endParaRPr>
          </a:p>
          <a:p>
            <a:r>
              <a:rPr lang="en-GB">
                <a:latin typeface="Arial"/>
                <a:cs typeface="Arial"/>
              </a:rPr>
              <a:t>A detailed statement of case which sets out the circumstances of eviction and what remedy is sought. </a:t>
            </a: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A copy of all correspondence with the landlord (if applicable) </a:t>
            </a:r>
            <a:endParaRPr lang="en-GB">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E44BBBE-BCCE-4AB0-9C1E-82402E425ED1}"/>
              </a:ext>
            </a:extLst>
          </p:cNvPr>
          <p:cNvSpPr>
            <a:spLocks noGrp="1"/>
          </p:cNvSpPr>
          <p:nvPr>
            <p:ph type="sldNum" sz="quarter" idx="12"/>
          </p:nvPr>
        </p:nvSpPr>
        <p:spPr>
          <a:xfrm>
            <a:off x="11525776" y="6244433"/>
            <a:ext cx="270000" cy="252000"/>
          </a:xfrm>
        </p:spPr>
        <p:txBody>
          <a:bodyPr/>
          <a:lstStyle/>
          <a:p>
            <a:fld id="{9A8223AF-F2F5-41F7-A71C-81CE492BCB88}" type="slidenum">
              <a:rPr lang="en-GB" smtClean="0"/>
              <a:pPr/>
              <a:t>12</a:t>
            </a:fld>
            <a:endParaRPr lang="en-GB"/>
          </a:p>
        </p:txBody>
      </p:sp>
      <p:sp>
        <p:nvSpPr>
          <p:cNvPr id="7" name="Footer Placeholder 4">
            <a:extLst>
              <a:ext uri="{FF2B5EF4-FFF2-40B4-BE49-F238E27FC236}">
                <a16:creationId xmlns:a16="http://schemas.microsoft.com/office/drawing/2014/main" id="{3A82623F-0429-40C8-8173-361AE2DE102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337756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CE605D-4486-4BF5-BC6E-8C2218DEB5D0}"/>
              </a:ext>
            </a:extLst>
          </p:cNvPr>
          <p:cNvSpPr>
            <a:spLocks noGrp="1"/>
          </p:cNvSpPr>
          <p:nvPr>
            <p:ph type="title"/>
          </p:nvPr>
        </p:nvSpPr>
        <p:spPr/>
        <p:txBody>
          <a:bodyPr>
            <a:normAutofit fontScale="90000"/>
          </a:bodyPr>
          <a:lstStyle/>
          <a:p>
            <a:r>
              <a:rPr lang="en-GB" sz="3800"/>
              <a:t>Homelessness Appeals and Judicial review</a:t>
            </a:r>
            <a:br>
              <a:rPr lang="en-GB"/>
            </a:br>
            <a:br>
              <a:rPr lang="en-GB"/>
            </a:br>
            <a:r>
              <a:rPr lang="en-GB"/>
              <a:t>Peter Reed</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4294967295"/>
          </p:nvPr>
        </p:nvSpPr>
        <p:spPr>
          <a:xfrm>
            <a:off x="10398126" y="6223001"/>
            <a:ext cx="269875" cy="252413"/>
          </a:xfrm>
        </p:spPr>
        <p:txBody>
          <a:bodyPr/>
          <a:lstStyle/>
          <a:p>
            <a:fld id="{9A8223AF-F2F5-41F7-A71C-81CE492BCB88}" type="slidenum">
              <a:rPr lang="en-GB" smtClean="0"/>
              <a:pPr/>
              <a:t>13</a:t>
            </a:fld>
            <a:endParaRPr lang="en-GB"/>
          </a:p>
        </p:txBody>
      </p:sp>
    </p:spTree>
    <p:extLst>
      <p:ext uri="{BB962C8B-B14F-4D97-AF65-F5344CB8AC3E}">
        <p14:creationId xmlns:p14="http://schemas.microsoft.com/office/powerpoint/2010/main" val="152816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1CD388-BF4B-4DFB-A033-1773147DDBC6}"/>
              </a:ext>
            </a:extLst>
          </p:cNvPr>
          <p:cNvSpPr>
            <a:spLocks noGrp="1"/>
          </p:cNvSpPr>
          <p:nvPr>
            <p:ph type="title"/>
          </p:nvPr>
        </p:nvSpPr>
        <p:spPr/>
        <p:txBody>
          <a:bodyPr/>
          <a:lstStyle/>
          <a:p>
            <a:r>
              <a:rPr lang="en-GB"/>
              <a:t>Homelessness Appeals</a:t>
            </a:r>
          </a:p>
        </p:txBody>
      </p:sp>
      <p:sp>
        <p:nvSpPr>
          <p:cNvPr id="5" name="Slide Number Placeholder 4">
            <a:extLst>
              <a:ext uri="{FF2B5EF4-FFF2-40B4-BE49-F238E27FC236}">
                <a16:creationId xmlns:a16="http://schemas.microsoft.com/office/drawing/2014/main" id="{25B4E6F5-FA8E-4A5E-B854-4AC61A0649D4}"/>
              </a:ext>
            </a:extLst>
          </p:cNvPr>
          <p:cNvSpPr>
            <a:spLocks noGrp="1"/>
          </p:cNvSpPr>
          <p:nvPr>
            <p:ph type="sldNum" sz="quarter" idx="12"/>
          </p:nvPr>
        </p:nvSpPr>
        <p:spPr/>
        <p:txBody>
          <a:bodyPr/>
          <a:lstStyle/>
          <a:p>
            <a:fld id="{9A8223AF-F2F5-41F7-A71C-81CE492BCB88}" type="slidenum">
              <a:rPr lang="en-GB" smtClean="0"/>
              <a:pPr/>
              <a:t>14</a:t>
            </a:fld>
            <a:endParaRPr lang="en-GB"/>
          </a:p>
        </p:txBody>
      </p:sp>
      <p:sp>
        <p:nvSpPr>
          <p:cNvPr id="2" name="Rectangle 1">
            <a:extLst>
              <a:ext uri="{FF2B5EF4-FFF2-40B4-BE49-F238E27FC236}">
                <a16:creationId xmlns:a16="http://schemas.microsoft.com/office/drawing/2014/main" id="{845DB42E-4205-4985-BACA-A3B104D6B6B6}"/>
              </a:ext>
            </a:extLst>
          </p:cNvPr>
          <p:cNvSpPr/>
          <p:nvPr/>
        </p:nvSpPr>
        <p:spPr>
          <a:xfrm>
            <a:off x="648000" y="1362917"/>
            <a:ext cx="11021484" cy="4524315"/>
          </a:xfrm>
          <a:prstGeom prst="rect">
            <a:avLst/>
          </a:prstGeom>
        </p:spPr>
        <p:txBody>
          <a:bodyPr wrap="square" lIns="91440" tIns="45720" rIns="91440" bIns="45720" anchor="t">
            <a:spAutoFit/>
          </a:bodyPr>
          <a:lstStyle/>
          <a:p>
            <a:r>
              <a:rPr lang="en-GB">
                <a:latin typeface="Arial"/>
                <a:cs typeface="Arial"/>
              </a:rPr>
              <a:t>Please refer to: Paragraph 34, Schedule 1, Part 1 LASPO</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a:latin typeface="Arial"/>
                <a:cs typeface="Arial"/>
              </a:rPr>
              <a:t>The application should identify the flaws in the LA decision and the point(s) of law on which the appeal is to be based.</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a:latin typeface="Arial"/>
                <a:cs typeface="Arial"/>
              </a:rPr>
              <a:t>As a minimum, we need:</a:t>
            </a:r>
          </a:p>
          <a:p>
            <a:pPr marL="742950" lvl="1" indent="-285750">
              <a:buFont typeface="Arial" panose="020B0604020202020204" pitchFamily="34" charset="0"/>
              <a:buChar char="•"/>
            </a:pPr>
            <a:r>
              <a:rPr lang="en-GB">
                <a:latin typeface="Arial"/>
                <a:cs typeface="Arial"/>
              </a:rPr>
              <a:t>The S.202 decision under challenge</a:t>
            </a:r>
          </a:p>
          <a:p>
            <a:pPr marL="742950" lvl="1" indent="-285750">
              <a:buFont typeface="Arial" panose="020B0604020202020204" pitchFamily="34" charset="0"/>
              <a:buChar char="•"/>
            </a:pPr>
            <a:r>
              <a:rPr lang="en-GB">
                <a:latin typeface="Arial"/>
                <a:cs typeface="Arial"/>
              </a:rPr>
              <a:t>A statement setting out the basis of that challenge </a:t>
            </a:r>
          </a:p>
          <a:p>
            <a:pPr marL="742950" lvl="1" indent="-285750">
              <a:buFont typeface="Arial" panose="020B0604020202020204" pitchFamily="34" charset="0"/>
              <a:buChar char="•"/>
            </a:pPr>
            <a:r>
              <a:rPr lang="en-GB">
                <a:latin typeface="Arial"/>
                <a:cs typeface="Arial"/>
              </a:rPr>
              <a:t>The proposed grounds for the appeal</a:t>
            </a:r>
          </a:p>
          <a:p>
            <a:pPr marL="285750" indent="-285750">
              <a:buFont typeface="Arial" panose="020B0604020202020204" pitchFamily="34" charset="0"/>
              <a:buChar char="•"/>
            </a:pPr>
            <a:endParaRPr lang="en-GB">
              <a:latin typeface="Arial"/>
              <a:cs typeface="Arial"/>
            </a:endParaRPr>
          </a:p>
          <a:p>
            <a:r>
              <a:rPr lang="en-GB">
                <a:latin typeface="Arial"/>
                <a:cs typeface="Arial"/>
              </a:rPr>
              <a:t>Additional information that would assist us in our decision making would include:</a:t>
            </a:r>
          </a:p>
          <a:p>
            <a:pPr marL="285750" indent="-285750">
              <a:buFont typeface="Arial" panose="020B0604020202020204" pitchFamily="34" charset="0"/>
              <a:buChar char="•"/>
            </a:pPr>
            <a:endParaRPr lang="en-GB">
              <a:latin typeface="Arial"/>
              <a:cs typeface="Arial"/>
            </a:endParaRPr>
          </a:p>
          <a:p>
            <a:pPr marL="742950" lvl="1" indent="-285750">
              <a:buFont typeface="Arial" panose="020B0604020202020204" pitchFamily="34" charset="0"/>
              <a:buChar char="•"/>
            </a:pPr>
            <a:r>
              <a:rPr lang="en-GB">
                <a:latin typeface="Arial"/>
                <a:cs typeface="Arial"/>
              </a:rPr>
              <a:t>Original S.184 decision</a:t>
            </a:r>
          </a:p>
          <a:p>
            <a:pPr marL="742950" lvl="1" indent="-285750">
              <a:buFont typeface="Arial" panose="020B0604020202020204" pitchFamily="34" charset="0"/>
              <a:buChar char="•"/>
            </a:pPr>
            <a:r>
              <a:rPr lang="en-GB">
                <a:latin typeface="Arial"/>
                <a:cs typeface="Arial"/>
              </a:rPr>
              <a:t>Any representations in support of S.202 request</a:t>
            </a:r>
          </a:p>
          <a:p>
            <a:pPr marL="742950" lvl="1" indent="-285750">
              <a:buFont typeface="Arial" panose="020B0604020202020204" pitchFamily="34" charset="0"/>
              <a:buChar char="•"/>
            </a:pPr>
            <a:r>
              <a:rPr lang="en-GB">
                <a:latin typeface="Arial"/>
                <a:cs typeface="Arial"/>
              </a:rPr>
              <a:t>Any “minded to” letter</a:t>
            </a:r>
          </a:p>
          <a:p>
            <a:pPr marL="742950" lvl="1" indent="-285750">
              <a:buFont typeface="Arial" panose="020B0604020202020204" pitchFamily="34" charset="0"/>
              <a:buChar char="•"/>
            </a:pPr>
            <a:r>
              <a:rPr lang="en-GB">
                <a:cs typeface="Arial"/>
              </a:rPr>
              <a:t>Counsel’s opinion, if already instructed</a:t>
            </a:r>
            <a:endParaRPr lang="en-GB" b="1">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52FEC095-6260-473F-9AE8-1697F6DEF2E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139506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1CD388-BF4B-4DFB-A033-1773147DDBC6}"/>
              </a:ext>
            </a:extLst>
          </p:cNvPr>
          <p:cNvSpPr>
            <a:spLocks noGrp="1"/>
          </p:cNvSpPr>
          <p:nvPr>
            <p:ph type="title"/>
          </p:nvPr>
        </p:nvSpPr>
        <p:spPr/>
        <p:txBody>
          <a:bodyPr/>
          <a:lstStyle/>
          <a:p>
            <a:r>
              <a:rPr lang="en-GB"/>
              <a:t>Judicial Review (JR)</a:t>
            </a:r>
          </a:p>
        </p:txBody>
      </p:sp>
      <p:sp>
        <p:nvSpPr>
          <p:cNvPr id="5" name="Slide Number Placeholder 4">
            <a:extLst>
              <a:ext uri="{FF2B5EF4-FFF2-40B4-BE49-F238E27FC236}">
                <a16:creationId xmlns:a16="http://schemas.microsoft.com/office/drawing/2014/main" id="{25B4E6F5-FA8E-4A5E-B854-4AC61A0649D4}"/>
              </a:ext>
            </a:extLst>
          </p:cNvPr>
          <p:cNvSpPr>
            <a:spLocks noGrp="1"/>
          </p:cNvSpPr>
          <p:nvPr>
            <p:ph type="sldNum" sz="quarter" idx="12"/>
          </p:nvPr>
        </p:nvSpPr>
        <p:spPr/>
        <p:txBody>
          <a:bodyPr/>
          <a:lstStyle/>
          <a:p>
            <a:fld id="{9A8223AF-F2F5-41F7-A71C-81CE492BCB88}" type="slidenum">
              <a:rPr lang="en-GB" smtClean="0"/>
              <a:pPr/>
              <a:t>15</a:t>
            </a:fld>
            <a:endParaRPr lang="en-GB"/>
          </a:p>
        </p:txBody>
      </p:sp>
      <p:sp>
        <p:nvSpPr>
          <p:cNvPr id="2" name="Rectangle 1">
            <a:extLst>
              <a:ext uri="{FF2B5EF4-FFF2-40B4-BE49-F238E27FC236}">
                <a16:creationId xmlns:a16="http://schemas.microsoft.com/office/drawing/2014/main" id="{845DB42E-4205-4985-BACA-A3B104D6B6B6}"/>
              </a:ext>
            </a:extLst>
          </p:cNvPr>
          <p:cNvSpPr/>
          <p:nvPr/>
        </p:nvSpPr>
        <p:spPr>
          <a:xfrm>
            <a:off x="648000" y="1240209"/>
            <a:ext cx="11021484" cy="4247317"/>
          </a:xfrm>
          <a:prstGeom prst="rect">
            <a:avLst/>
          </a:prstGeom>
        </p:spPr>
        <p:txBody>
          <a:bodyPr wrap="square" lIns="91440" tIns="45720" rIns="91440" bIns="45720" anchor="t">
            <a:spAutoFit/>
          </a:bodyPr>
          <a:lstStyle/>
          <a:p>
            <a:r>
              <a:rPr lang="en-GB">
                <a:latin typeface="Arial"/>
                <a:cs typeface="Arial"/>
              </a:rPr>
              <a:t>Please refer to: Paragraph 19, Schedule 1, Part 1 LASPO</a:t>
            </a:r>
          </a:p>
          <a:p>
            <a:endParaRPr lang="en-GB">
              <a:latin typeface="Arial"/>
              <a:cs typeface="Arial"/>
            </a:endParaRPr>
          </a:p>
          <a:p>
            <a:r>
              <a:rPr lang="en-GB">
                <a:latin typeface="Arial"/>
                <a:cs typeface="Arial"/>
              </a:rPr>
              <a:t>Please ensure: </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a:latin typeface="Arial"/>
                <a:cs typeface="Arial"/>
              </a:rPr>
              <a:t>You have exhausted Alternative remedies prior to moving to a JR</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a:cs typeface="Arial"/>
              </a:rPr>
              <a:t>You have provided the details of the act or omission under challenge</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a:latin typeface="Arial"/>
                <a:cs typeface="Arial"/>
              </a:rPr>
              <a:t>You have sent the Protocol Compliant Letter before Action, except where impractical to do so. Please ensure a copy is uploaded with the application.</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a:latin typeface="Arial"/>
                <a:cs typeface="Arial"/>
              </a:rPr>
              <a:t>You have uploaded a copy of any response to the LBA</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a:latin typeface="Arial"/>
                <a:cs typeface="Arial"/>
              </a:rPr>
              <a:t>Please ensure the statement of case addresses the flaws in the decision /response and sets out on what basis it is considered to be unlawful and susceptible to challenge</a:t>
            </a:r>
            <a:endParaRPr lang="en-GB" b="1">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52FEC095-6260-473F-9AE8-1697F6DEF2E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19890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CE605D-4486-4BF5-BC6E-8C2218DEB5D0}"/>
              </a:ext>
            </a:extLst>
          </p:cNvPr>
          <p:cNvSpPr>
            <a:spLocks noGrp="1"/>
          </p:cNvSpPr>
          <p:nvPr>
            <p:ph type="title"/>
          </p:nvPr>
        </p:nvSpPr>
        <p:spPr/>
        <p:txBody>
          <a:bodyPr/>
          <a:lstStyle/>
          <a:p>
            <a:r>
              <a:rPr lang="en-GB"/>
              <a:t>Useful links / contact us</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4294967295"/>
          </p:nvPr>
        </p:nvSpPr>
        <p:spPr>
          <a:xfrm>
            <a:off x="10398126" y="6223001"/>
            <a:ext cx="269875" cy="252413"/>
          </a:xfrm>
        </p:spPr>
        <p:txBody>
          <a:bodyPr/>
          <a:lstStyle/>
          <a:p>
            <a:fld id="{9A8223AF-F2F5-41F7-A71C-81CE492BCB88}" type="slidenum">
              <a:rPr lang="en-GB" smtClean="0"/>
              <a:pPr/>
              <a:t>16</a:t>
            </a:fld>
            <a:endParaRPr lang="en-GB"/>
          </a:p>
        </p:txBody>
      </p:sp>
    </p:spTree>
    <p:extLst>
      <p:ext uri="{BB962C8B-B14F-4D97-AF65-F5344CB8AC3E}">
        <p14:creationId xmlns:p14="http://schemas.microsoft.com/office/powerpoint/2010/main" val="119158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537A-C221-4250-8B85-405BC0EB3226}"/>
              </a:ext>
            </a:extLst>
          </p:cNvPr>
          <p:cNvSpPr>
            <a:spLocks noGrp="1"/>
          </p:cNvSpPr>
          <p:nvPr>
            <p:ph type="title"/>
          </p:nvPr>
        </p:nvSpPr>
        <p:spPr/>
        <p:txBody>
          <a:bodyPr/>
          <a:lstStyle/>
          <a:p>
            <a:r>
              <a:rPr lang="en-GB"/>
              <a:t>Contact details:</a:t>
            </a:r>
          </a:p>
        </p:txBody>
      </p:sp>
      <p:sp>
        <p:nvSpPr>
          <p:cNvPr id="5" name="Slide Number Placeholder 4">
            <a:extLst>
              <a:ext uri="{FF2B5EF4-FFF2-40B4-BE49-F238E27FC236}">
                <a16:creationId xmlns:a16="http://schemas.microsoft.com/office/drawing/2014/main" id="{24C4FAF0-4378-404B-A69D-EC4CA3B677B8}"/>
              </a:ext>
            </a:extLst>
          </p:cNvPr>
          <p:cNvSpPr>
            <a:spLocks noGrp="1"/>
          </p:cNvSpPr>
          <p:nvPr>
            <p:ph type="sldNum" sz="quarter" idx="12"/>
          </p:nvPr>
        </p:nvSpPr>
        <p:spPr/>
        <p:txBody>
          <a:bodyPr/>
          <a:lstStyle/>
          <a:p>
            <a:fld id="{9A8223AF-F2F5-41F7-A71C-81CE492BCB88}" type="slidenum">
              <a:rPr lang="en-GB" smtClean="0"/>
              <a:pPr/>
              <a:t>17</a:t>
            </a:fld>
            <a:endParaRPr lang="en-GB"/>
          </a:p>
        </p:txBody>
      </p:sp>
      <p:graphicFrame>
        <p:nvGraphicFramePr>
          <p:cNvPr id="6" name="Content Placeholder 5" descr="Vertical Picture Accent list">
            <a:extLst>
              <a:ext uri="{FF2B5EF4-FFF2-40B4-BE49-F238E27FC236}">
                <a16:creationId xmlns:a16="http://schemas.microsoft.com/office/drawing/2014/main" id="{13D41571-A1EB-4B7D-B6D5-613D36B2DAF3}"/>
              </a:ext>
            </a:extLst>
          </p:cNvPr>
          <p:cNvGraphicFramePr>
            <a:graphicFrameLocks noGrp="1"/>
          </p:cNvGraphicFramePr>
          <p:nvPr>
            <p:ph idx="1"/>
            <p:extLst>
              <p:ext uri="{D42A27DB-BD31-4B8C-83A1-F6EECF244321}">
                <p14:modId xmlns:p14="http://schemas.microsoft.com/office/powerpoint/2010/main" val="107537120"/>
              </p:ext>
            </p:extLst>
          </p:nvPr>
        </p:nvGraphicFramePr>
        <p:xfrm>
          <a:off x="107658" y="1252543"/>
          <a:ext cx="11544000" cy="4852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4">
            <a:extLst>
              <a:ext uri="{FF2B5EF4-FFF2-40B4-BE49-F238E27FC236}">
                <a16:creationId xmlns:a16="http://schemas.microsoft.com/office/drawing/2014/main" id="{EBEE377C-629A-4689-9905-3877E650F51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215942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1CA0-6D73-4732-B048-2886431F42AF}"/>
              </a:ext>
            </a:extLst>
          </p:cNvPr>
          <p:cNvSpPr>
            <a:spLocks noGrp="1"/>
          </p:cNvSpPr>
          <p:nvPr>
            <p:ph type="title"/>
          </p:nvPr>
        </p:nvSpPr>
        <p:spPr/>
        <p:txBody>
          <a:bodyPr/>
          <a:lstStyle/>
          <a:p>
            <a:r>
              <a:rPr lang="en-GB"/>
              <a:t>When we don’t get it right first time</a:t>
            </a:r>
          </a:p>
        </p:txBody>
      </p:sp>
      <p:sp>
        <p:nvSpPr>
          <p:cNvPr id="5" name="Slide Number Placeholder 4">
            <a:extLst>
              <a:ext uri="{FF2B5EF4-FFF2-40B4-BE49-F238E27FC236}">
                <a16:creationId xmlns:a16="http://schemas.microsoft.com/office/drawing/2014/main" id="{947473DD-C49E-4D18-A413-5223353C332B}"/>
              </a:ext>
            </a:extLst>
          </p:cNvPr>
          <p:cNvSpPr>
            <a:spLocks noGrp="1"/>
          </p:cNvSpPr>
          <p:nvPr>
            <p:ph type="sldNum" sz="quarter" idx="12"/>
          </p:nvPr>
        </p:nvSpPr>
        <p:spPr/>
        <p:txBody>
          <a:bodyPr/>
          <a:lstStyle/>
          <a:p>
            <a:fld id="{9A8223AF-F2F5-41F7-A71C-81CE492BCB88}" type="slidenum">
              <a:rPr lang="en-GB" smtClean="0"/>
              <a:pPr/>
              <a:t>18</a:t>
            </a:fld>
            <a:endParaRPr lang="en-GB"/>
          </a:p>
        </p:txBody>
      </p:sp>
      <p:sp>
        <p:nvSpPr>
          <p:cNvPr id="3" name="Rectangle 2">
            <a:extLst>
              <a:ext uri="{FF2B5EF4-FFF2-40B4-BE49-F238E27FC236}">
                <a16:creationId xmlns:a16="http://schemas.microsoft.com/office/drawing/2014/main" id="{66BE679C-7EB3-435E-97C0-5AEF065FBFAA}"/>
              </a:ext>
            </a:extLst>
          </p:cNvPr>
          <p:cNvSpPr/>
          <p:nvPr/>
        </p:nvSpPr>
        <p:spPr>
          <a:xfrm>
            <a:off x="648000" y="1271468"/>
            <a:ext cx="10968429" cy="5078313"/>
          </a:xfrm>
          <a:prstGeom prst="rect">
            <a:avLst/>
          </a:prstGeom>
        </p:spPr>
        <p:txBody>
          <a:bodyPr wrap="square">
            <a:spAutoFit/>
          </a:bodyPr>
          <a:lstStyle/>
          <a:p>
            <a:r>
              <a:rPr lang="en-GB">
                <a:latin typeface="Arial" panose="020B0604020202020204" pitchFamily="34" charset="0"/>
                <a:cs typeface="Arial" panose="020B0604020202020204" pitchFamily="34" charset="0"/>
              </a:rPr>
              <a:t>The </a:t>
            </a:r>
            <a:r>
              <a:rPr lang="en-GB" b="1">
                <a:latin typeface="Arial" panose="020B0604020202020204" pitchFamily="34" charset="0"/>
                <a:cs typeface="Arial" panose="020B0604020202020204" pitchFamily="34" charset="0"/>
              </a:rPr>
              <a:t>civil application fixer </a:t>
            </a:r>
            <a:r>
              <a:rPr lang="en-GB">
                <a:latin typeface="Arial" panose="020B0604020202020204" pitchFamily="34" charset="0"/>
                <a:cs typeface="Arial" panose="020B0604020202020204" pitchFamily="34" charset="0"/>
              </a:rPr>
              <a:t>covers applications in all areas of civil legal aid:</a:t>
            </a:r>
          </a:p>
          <a:p>
            <a:endParaRPr lang="en-GB" b="1">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Please email: </a:t>
            </a:r>
            <a:r>
              <a:rPr lang="en-GB" b="1">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applicationfixer@justice.gov.uk</a:t>
            </a:r>
            <a:r>
              <a:rPr lang="en-GB" b="1">
                <a:solidFill>
                  <a:schemeClr val="accent2"/>
                </a:solidFill>
                <a:latin typeface="Arial" panose="020B0604020202020204" pitchFamily="34" charset="0"/>
                <a:cs typeface="Arial" panose="020B0604020202020204" pitchFamily="34" charset="0"/>
              </a:rPr>
              <a:t>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Examples of issues the civil application fixer service can be used for:</a:t>
            </a:r>
          </a:p>
          <a:p>
            <a:pPr algn="ctr"/>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An application incorrectly rejected or refused</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If you believe information provided has not been considered in the decision</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If we have asked for documents, or information, that have already been provided</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If we have not granted the correct cost limitation</a:t>
            </a:r>
          </a:p>
          <a:p>
            <a:pPr marL="285750" indent="-285750">
              <a:buFont typeface="Wingdings" panose="05000000000000000000" pitchFamily="2" charset="2"/>
              <a:buChar char="Ø"/>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We will only review the decision based on the information submitted on the original application:</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Any additional new information will require the appeal route</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We aim to review submissions within 24 hours (Monday to Friday). </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If we agree there has been an LAA error, we will rectify this as the earliest opportunity</a:t>
            </a:r>
          </a:p>
          <a:p>
            <a:endParaRPr lang="en-GB">
              <a:latin typeface="Arial" panose="020B0604020202020204" pitchFamily="34" charset="0"/>
              <a:cs typeface="Arial" panose="020B0604020202020204" pitchFamily="34" charset="0"/>
            </a:endParaRPr>
          </a:p>
          <a:p>
            <a:endParaRPr lang="en-GB" b="1">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C3611D66-CFDE-4E25-9F4C-3BD5F6FA388D}"/>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267989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C1B6-CF86-4A72-9E24-97C2B741807B}"/>
              </a:ext>
            </a:extLst>
          </p:cNvPr>
          <p:cNvSpPr>
            <a:spLocks noGrp="1"/>
          </p:cNvSpPr>
          <p:nvPr>
            <p:ph type="title"/>
          </p:nvPr>
        </p:nvSpPr>
        <p:spPr/>
        <p:txBody>
          <a:bodyPr/>
          <a:lstStyle/>
          <a:p>
            <a:r>
              <a:rPr lang="en-GB"/>
              <a:t>Useful links</a:t>
            </a:r>
          </a:p>
        </p:txBody>
      </p:sp>
      <p:sp>
        <p:nvSpPr>
          <p:cNvPr id="3" name="Content Placeholder 2">
            <a:extLst>
              <a:ext uri="{FF2B5EF4-FFF2-40B4-BE49-F238E27FC236}">
                <a16:creationId xmlns:a16="http://schemas.microsoft.com/office/drawing/2014/main" id="{EA6D548D-B092-48CD-B812-CBE424497129}"/>
              </a:ext>
            </a:extLst>
          </p:cNvPr>
          <p:cNvSpPr>
            <a:spLocks noGrp="1"/>
          </p:cNvSpPr>
          <p:nvPr>
            <p:ph idx="1"/>
          </p:nvPr>
        </p:nvSpPr>
        <p:spPr>
          <a:xfrm>
            <a:off x="648000" y="1325599"/>
            <a:ext cx="11083200" cy="4666987"/>
          </a:xfrm>
        </p:spPr>
        <p:txBody>
          <a:bodyPr>
            <a:noAutofit/>
          </a:bodyPr>
          <a:lstStyle/>
          <a:p>
            <a:r>
              <a:rPr lang="en-GB" sz="1800" b="0">
                <a:latin typeface="Arial" panose="020B0604020202020204" pitchFamily="34" charset="0"/>
                <a:cs typeface="Arial" panose="020B0604020202020204" pitchFamily="34" charset="0"/>
              </a:rPr>
              <a:t>Civil Legal Aid (Merits Criteria) Regulations 2013: </a:t>
            </a:r>
            <a:r>
              <a:rPr lang="en-GB" sz="180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Civil Legal Aid (Merits Criteria) Regulations 2013 (legislation.gov.uk)</a:t>
            </a:r>
            <a:endParaRPr lang="en-GB" sz="1800">
              <a:solidFill>
                <a:schemeClr val="accent2"/>
              </a:solidFill>
              <a:latin typeface="Arial" panose="020B0604020202020204" pitchFamily="34" charset="0"/>
              <a:cs typeface="Arial" panose="020B0604020202020204" pitchFamily="34" charset="0"/>
            </a:endParaRPr>
          </a:p>
          <a:p>
            <a:r>
              <a:rPr lang="en-GB" sz="1800" b="0">
                <a:latin typeface="Arial" panose="020B0604020202020204" pitchFamily="34" charset="0"/>
                <a:cs typeface="Arial" panose="020B0604020202020204" pitchFamily="34" charset="0"/>
              </a:rPr>
              <a:t>Civil Legal Aid (Procedure) Regulations 2012: </a:t>
            </a:r>
            <a:r>
              <a:rPr lang="en-GB" sz="180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Civil Legal Aid (Procedure) Regulations 2012 (legislation.gov.uk)</a:t>
            </a:r>
            <a:endParaRPr lang="en-GB" sz="1800">
              <a:solidFill>
                <a:schemeClr val="accent2"/>
              </a:solidFill>
              <a:latin typeface="Arial" panose="020B0604020202020204" pitchFamily="34" charset="0"/>
              <a:cs typeface="Arial" panose="020B0604020202020204" pitchFamily="34" charset="0"/>
            </a:endParaRPr>
          </a:p>
          <a:p>
            <a:r>
              <a:rPr lang="en-GB" sz="1800" b="0">
                <a:latin typeface="Arial" panose="020B0604020202020204" pitchFamily="34" charset="0"/>
                <a:cs typeface="Arial" panose="020B0604020202020204" pitchFamily="34" charset="0"/>
              </a:rPr>
              <a:t>Civil Legal Aid (Financial Resources and Payment for Services) Regulations: </a:t>
            </a:r>
            <a:r>
              <a:rPr lang="en-GB" sz="180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Civil Legal Aid (Financial Resources and Payment for Services) Regulations 2013 (legislation.gov.uk)</a:t>
            </a:r>
            <a:endParaRPr lang="en-GB" sz="1800">
              <a:solidFill>
                <a:schemeClr val="accent2"/>
              </a:solidFill>
              <a:latin typeface="Arial" panose="020B0604020202020204" pitchFamily="34" charset="0"/>
              <a:cs typeface="Arial" panose="020B0604020202020204" pitchFamily="34" charset="0"/>
            </a:endParaRPr>
          </a:p>
          <a:p>
            <a:r>
              <a:rPr lang="en-GB" sz="1800" b="0">
                <a:latin typeface="Arial" panose="020B0604020202020204" pitchFamily="34" charset="0"/>
                <a:cs typeface="Arial" panose="020B0604020202020204" pitchFamily="34" charset="0"/>
              </a:rPr>
              <a:t>Lord Chancellor’s Guidance Under Section 4 LASPO: </a:t>
            </a:r>
            <a:r>
              <a:rPr lang="en-GB" sz="1800">
                <a:solidFill>
                  <a:schemeClr val="accent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Lord Chancellor's guidance under section 4 of the Legal Aid, Sentencing and Punishment of Offenders Act 2012</a:t>
            </a:r>
            <a:endParaRPr lang="en-GB" sz="1800">
              <a:solidFill>
                <a:schemeClr val="accent2"/>
              </a:solidFill>
              <a:latin typeface="Arial" panose="020B0604020202020204" pitchFamily="34" charset="0"/>
              <a:cs typeface="Arial" panose="020B0604020202020204" pitchFamily="34" charset="0"/>
            </a:endParaRPr>
          </a:p>
          <a:p>
            <a:r>
              <a:rPr lang="en-GB" sz="1800" b="0">
                <a:latin typeface="Arial" panose="020B0604020202020204" pitchFamily="34" charset="0"/>
                <a:cs typeface="Arial" panose="020B0604020202020204" pitchFamily="34" charset="0"/>
              </a:rPr>
              <a:t>Means Assessment Guidance: </a:t>
            </a:r>
            <a:r>
              <a:rPr lang="en-GB" sz="1800">
                <a:solidFill>
                  <a:schemeClr val="accent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Means Assessment Guidance (publishing.service.gov.uk)</a:t>
            </a:r>
            <a:endParaRPr lang="en-GB" sz="1800" b="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8C99F9A-F637-46E7-8EB2-940DBFC05301}"/>
              </a:ext>
            </a:extLst>
          </p:cNvPr>
          <p:cNvSpPr>
            <a:spLocks noGrp="1"/>
          </p:cNvSpPr>
          <p:nvPr>
            <p:ph type="sldNum" sz="quarter" idx="12"/>
          </p:nvPr>
        </p:nvSpPr>
        <p:spPr/>
        <p:txBody>
          <a:bodyPr/>
          <a:lstStyle/>
          <a:p>
            <a:fld id="{9A8223AF-F2F5-41F7-A71C-81CE492BCB88}" type="slidenum">
              <a:rPr lang="en-GB" smtClean="0"/>
              <a:pPr/>
              <a:t>19</a:t>
            </a:fld>
            <a:endParaRPr lang="en-GB"/>
          </a:p>
        </p:txBody>
      </p:sp>
      <p:sp>
        <p:nvSpPr>
          <p:cNvPr id="7" name="Footer Placeholder 4">
            <a:extLst>
              <a:ext uri="{FF2B5EF4-FFF2-40B4-BE49-F238E27FC236}">
                <a16:creationId xmlns:a16="http://schemas.microsoft.com/office/drawing/2014/main" id="{EDD249AC-07FF-433A-8E65-897EAF3979A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222004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8000" y="1235984"/>
            <a:ext cx="5448000" cy="4940880"/>
          </a:xfrm>
        </p:spPr>
        <p:txBody>
          <a:bodyPr>
            <a:noAutofit/>
          </a:bodyPr>
          <a:lstStyle/>
          <a:p>
            <a:pPr marL="342909" indent="-342909">
              <a:lnSpc>
                <a:spcPct val="150000"/>
              </a:lnSpc>
              <a:buAutoNum type="arabicPeriod"/>
            </a:pPr>
            <a:r>
              <a:rPr lang="en-US" sz="1800" b="0">
                <a:latin typeface="Arial" panose="020B0604020202020204" pitchFamily="34" charset="0"/>
                <a:cs typeface="Arial" panose="020B0604020202020204" pitchFamily="34" charset="0"/>
              </a:rPr>
              <a:t>Please put yourself on mute during the webinar</a:t>
            </a:r>
          </a:p>
          <a:p>
            <a:pPr marL="342909" indent="-342909">
              <a:lnSpc>
                <a:spcPct val="150000"/>
              </a:lnSpc>
              <a:buAutoNum type="arabicPeriod"/>
            </a:pPr>
            <a:r>
              <a:rPr lang="en-US" sz="1800" b="0">
                <a:latin typeface="Arial" panose="020B0604020202020204" pitchFamily="34" charset="0"/>
                <a:cs typeface="Arial" panose="020B0604020202020204" pitchFamily="34" charset="0"/>
              </a:rPr>
              <a:t>You can ask us questions at the end of each session through the ‘meeting chat’</a:t>
            </a:r>
          </a:p>
          <a:p>
            <a:pPr marL="342909" indent="-342909">
              <a:lnSpc>
                <a:spcPct val="150000"/>
              </a:lnSpc>
              <a:buAutoNum type="arabicPeriod"/>
            </a:pPr>
            <a:r>
              <a:rPr lang="en-US" sz="1800" b="0">
                <a:latin typeface="Arial" panose="020B0604020202020204" pitchFamily="34" charset="0"/>
                <a:cs typeface="Arial" panose="020B0604020202020204" pitchFamily="34" charset="0"/>
              </a:rPr>
              <a:t>Click on the ‘meeting chat’ to ask a question</a:t>
            </a:r>
          </a:p>
          <a:p>
            <a:pPr marL="342909" indent="-342909">
              <a:lnSpc>
                <a:spcPct val="150000"/>
              </a:lnSpc>
              <a:buAutoNum type="arabicPeriod"/>
            </a:pPr>
            <a:r>
              <a:rPr lang="en-US" sz="1800" b="0">
                <a:latin typeface="Arial" panose="020B0604020202020204" pitchFamily="34" charset="0"/>
                <a:cs typeface="Arial" panose="020B0604020202020204" pitchFamily="34" charset="0"/>
              </a:rPr>
              <a:t>You can keep the meeting chat open throughout to view other people's questions</a:t>
            </a:r>
          </a:p>
          <a:p>
            <a:pPr marL="342909" indent="-342909">
              <a:lnSpc>
                <a:spcPct val="150000"/>
              </a:lnSpc>
              <a:buAutoNum type="arabicPeriod"/>
            </a:pPr>
            <a:r>
              <a:rPr lang="en-US" sz="1800" b="0">
                <a:latin typeface="Arial" panose="020B0604020202020204" pitchFamily="34" charset="0"/>
                <a:cs typeface="Arial" panose="020B0604020202020204" pitchFamily="34" charset="0"/>
              </a:rPr>
              <a:t>Email us if you experience technical issues during the webinar:  </a:t>
            </a:r>
          </a:p>
          <a:p>
            <a:pPr marL="354022">
              <a:lnSpc>
                <a:spcPct val="150000"/>
              </a:lnSpc>
            </a:pPr>
            <a:r>
              <a:rPr lang="en-US" sz="1800" b="0">
                <a:latin typeface="Arial" panose="020B0604020202020204" pitchFamily="34" charset="0"/>
                <a:cs typeface="Arial" panose="020B0604020202020204" pitchFamily="34" charset="0"/>
                <a:hlinkClick r:id="rId2"/>
              </a:rPr>
              <a:t>communicationsdepartment@justice.gov.uk</a:t>
            </a:r>
            <a:r>
              <a:rPr lang="en-US" sz="1800" b="0">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2B6B0F-160C-40D8-BE03-E744F522C7A2}"/>
              </a:ext>
            </a:extLst>
          </p:cNvPr>
          <p:cNvSpPr txBox="1"/>
          <p:nvPr/>
        </p:nvSpPr>
        <p:spPr>
          <a:xfrm>
            <a:off x="7017152" y="105885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Camera and audio off when icons appear like this:</a:t>
            </a: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2"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40"/>
            <a:ext cx="3434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Click here to view the meeting chat </a:t>
            </a:r>
          </a:p>
        </p:txBody>
      </p:sp>
      <p:cxnSp>
        <p:nvCxnSpPr>
          <p:cNvPr id="9" name="Straight Arrow Connector 8">
            <a:extLst>
              <a:ext uri="{FF2B5EF4-FFF2-40B4-BE49-F238E27FC236}">
                <a16:creationId xmlns:a16="http://schemas.microsoft.com/office/drawing/2014/main" id="{32625F2F-6257-47D5-B1B6-01611C66E296}"/>
              </a:ext>
              <a:ext uri="{C183D7F6-B498-43B3-948B-1728B52AA6E4}">
                <adec:decorative xmlns:adec="http://schemas.microsoft.com/office/drawing/2017/decorative" val="1"/>
              </a:ext>
            </a:extLst>
          </p:cNvPr>
          <p:cNvCxnSpPr>
            <a:cxnSpLocks/>
          </p:cNvCxnSpPr>
          <p:nvPr/>
        </p:nvCxnSpPr>
        <p:spPr>
          <a:xfrm flipH="1">
            <a:off x="7448653" y="3653265"/>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21"/>
            <a:ext cx="3434430" cy="759741"/>
          </a:xfrm>
          <a:prstGeom prst="rect">
            <a:avLst/>
          </a:prstGeom>
        </p:spPr>
      </p:pic>
      <p:sp>
        <p:nvSpPr>
          <p:cNvPr id="18" name="Rectangle 17">
            <a:extLst>
              <a:ext uri="{FF2B5EF4-FFF2-40B4-BE49-F238E27FC236}">
                <a16:creationId xmlns:a16="http://schemas.microsoft.com/office/drawing/2014/main" id="{C1ECF84D-8BF4-4734-8F59-74554C96090A}"/>
              </a:ext>
              <a:ext uri="{C183D7F6-B498-43B3-948B-1728B52AA6E4}">
                <adec:decorative xmlns:adec="http://schemas.microsoft.com/office/drawing/2017/decorative" val="1"/>
              </a:ext>
            </a:extLst>
          </p:cNvPr>
          <p:cNvSpPr/>
          <p:nvPr/>
        </p:nvSpPr>
        <p:spPr>
          <a:xfrm>
            <a:off x="7205274" y="4206332"/>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12" name="Footer Placeholder 4">
            <a:extLst>
              <a:ext uri="{FF2B5EF4-FFF2-40B4-BE49-F238E27FC236}">
                <a16:creationId xmlns:a16="http://schemas.microsoft.com/office/drawing/2014/main" id="{2493AA87-E29A-405E-9B93-FB761E306469}"/>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943619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68E0D0-B8C3-41C6-BADC-6A848859D37E}"/>
              </a:ext>
            </a:extLst>
          </p:cNvPr>
          <p:cNvSpPr>
            <a:spLocks noGrp="1"/>
          </p:cNvSpPr>
          <p:nvPr>
            <p:ph type="title" idx="4294967295"/>
          </p:nvPr>
        </p:nvSpPr>
        <p:spPr>
          <a:xfrm>
            <a:off x="648000" y="-345232"/>
            <a:ext cx="11012776" cy="345232"/>
          </a:xfrm>
        </p:spPr>
        <p:txBody>
          <a:bodyPr vert="horz" lIns="0" tIns="0" rIns="0" bIns="0" rtlCol="0" anchor="b" anchorCtr="0">
            <a:normAutofit/>
          </a:bodyPr>
          <a:lstStyle/>
          <a:p>
            <a:r>
              <a:rPr lang="en-GB"/>
              <a:t>End slide</a:t>
            </a:r>
          </a:p>
        </p:txBody>
      </p:sp>
      <p:sp>
        <p:nvSpPr>
          <p:cNvPr id="2" name="Text Placeholder 1">
            <a:extLst>
              <a:ext uri="{FF2B5EF4-FFF2-40B4-BE49-F238E27FC236}">
                <a16:creationId xmlns:a16="http://schemas.microsoft.com/office/drawing/2014/main" id="{DBB6780B-6F95-4CBC-ADDD-ED881EBDCE66}"/>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03F3D3D-4C18-4F38-8A3F-06CA223EA6EB}"/>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B30B3E49-62AF-4484-92AC-B4DC983A6A53}"/>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45665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Content</a:t>
            </a:r>
          </a:p>
        </p:txBody>
      </p:sp>
      <p:graphicFrame>
        <p:nvGraphicFramePr>
          <p:cNvPr id="14" name="Diagram 13" descr="Table of contents">
            <a:extLst>
              <a:ext uri="{FF2B5EF4-FFF2-40B4-BE49-F238E27FC236}">
                <a16:creationId xmlns:a16="http://schemas.microsoft.com/office/drawing/2014/main" id="{6F2AFBF4-22DA-4F61-B978-5F002A4DFC55}"/>
              </a:ext>
            </a:extLst>
          </p:cNvPr>
          <p:cNvGraphicFramePr/>
          <p:nvPr>
            <p:extLst>
              <p:ext uri="{D42A27DB-BD31-4B8C-83A1-F6EECF244321}">
                <p14:modId xmlns:p14="http://schemas.microsoft.com/office/powerpoint/2010/main" val="1001503462"/>
              </p:ext>
            </p:extLst>
          </p:nvPr>
        </p:nvGraphicFramePr>
        <p:xfrm>
          <a:off x="648000" y="1081041"/>
          <a:ext cx="10063543" cy="514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3</a:t>
            </a:fld>
            <a:endParaRPr lang="en-GB"/>
          </a:p>
        </p:txBody>
      </p:sp>
      <p:sp>
        <p:nvSpPr>
          <p:cNvPr id="7" name="Footer Placeholder 4">
            <a:extLst>
              <a:ext uri="{FF2B5EF4-FFF2-40B4-BE49-F238E27FC236}">
                <a16:creationId xmlns:a16="http://schemas.microsoft.com/office/drawing/2014/main" id="{9299F308-927D-439D-90A4-D2C5E2036F6A}"/>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243726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Objectives:</a:t>
            </a: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9106850" y="1873078"/>
            <a:ext cx="2437150" cy="3111843"/>
          </a:xfrm>
          <a:prstGeom prst="rect">
            <a:avLst/>
          </a:prstGeom>
        </p:spPr>
      </p:pic>
      <p:sp>
        <p:nvSpPr>
          <p:cNvPr id="8" name="Footer Placeholder 4">
            <a:extLst>
              <a:ext uri="{FF2B5EF4-FFF2-40B4-BE49-F238E27FC236}">
                <a16:creationId xmlns:a16="http://schemas.microsoft.com/office/drawing/2014/main" id="{0F5BB7F8-FB61-4321-B2C3-B9E7B1F4C62A}"/>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
        <p:nvSpPr>
          <p:cNvPr id="2" name="Rectangle 1">
            <a:extLst>
              <a:ext uri="{FF2B5EF4-FFF2-40B4-BE49-F238E27FC236}">
                <a16:creationId xmlns:a16="http://schemas.microsoft.com/office/drawing/2014/main" id="{043EDBD0-155C-4D22-A4A5-E5A1DE4122AE}"/>
              </a:ext>
            </a:extLst>
          </p:cNvPr>
          <p:cNvSpPr/>
          <p:nvPr/>
        </p:nvSpPr>
        <p:spPr>
          <a:xfrm>
            <a:off x="648000" y="1472153"/>
            <a:ext cx="8316386" cy="3216265"/>
          </a:xfrm>
          <a:prstGeom prst="rect">
            <a:avLst/>
          </a:prstGeom>
        </p:spPr>
        <p:txBody>
          <a:bodyPr wrap="square">
            <a:spAutoFit/>
          </a:bodyPr>
          <a:lstStyle/>
          <a:p>
            <a:pPr marL="0" lvl="4">
              <a:lnSpc>
                <a:spcPct val="150000"/>
              </a:lnSpc>
              <a:buClr>
                <a:schemeClr val="tx1"/>
              </a:buClr>
              <a:buNone/>
            </a:pPr>
            <a:r>
              <a:rPr lang="en-US" b="1">
                <a:latin typeface="Arial" panose="020B0604020202020204" pitchFamily="34" charset="0"/>
                <a:ea typeface="+mn-lt"/>
                <a:cs typeface="Arial" panose="020B0604020202020204" pitchFamily="34" charset="0"/>
              </a:rPr>
              <a:t>The purpose of the webinar is to assist you with completing the initial application and providing the information we need to make our decision.</a:t>
            </a:r>
          </a:p>
          <a:p>
            <a:pPr marL="84138" lvl="4" indent="0">
              <a:lnSpc>
                <a:spcPct val="150000"/>
              </a:lnSpc>
              <a:buClr>
                <a:schemeClr val="tx1"/>
              </a:buClr>
              <a:buNone/>
            </a:pPr>
            <a:endParaRPr lang="en-US" b="1">
              <a:latin typeface="Arial" panose="020B0604020202020204" pitchFamily="34" charset="0"/>
              <a:ea typeface="+mn-lt"/>
              <a:cs typeface="Arial" panose="020B0604020202020204" pitchFamily="34" charset="0"/>
            </a:endParaRPr>
          </a:p>
          <a:p>
            <a:pPr fontAlgn="base"/>
            <a:r>
              <a:rPr lang="en-GB">
                <a:latin typeface="Arial" panose="020B0604020202020204" pitchFamily="34" charset="0"/>
                <a:cs typeface="Arial" panose="020B0604020202020204" pitchFamily="34" charset="0"/>
              </a:rPr>
              <a:t>By the end of the webinar, you will understand:</a:t>
            </a:r>
            <a:r>
              <a:rPr lang="en-US">
                <a:latin typeface="Arial" panose="020B0604020202020204" pitchFamily="34" charset="0"/>
                <a:cs typeface="Arial" panose="020B0604020202020204" pitchFamily="34" charset="0"/>
              </a:rPr>
              <a:t>​</a:t>
            </a:r>
          </a:p>
          <a:p>
            <a:pPr fontAlgn="base"/>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The information we need to enable us to ’make a decision’ first time:​</a:t>
            </a:r>
          </a:p>
          <a:p>
            <a:pPr fontAlgn="base"/>
            <a:endParaRPr lang="en-US">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US">
                <a:latin typeface="Arial" panose="020B0604020202020204" pitchFamily="34" charset="0"/>
                <a:cs typeface="Arial" panose="020B0604020202020204" pitchFamily="34" charset="0"/>
              </a:rPr>
              <a:t>To enable us to make the decision to be a ‘grant of funding’</a:t>
            </a:r>
          </a:p>
          <a:p>
            <a:pPr marL="742950" lvl="1" indent="-285750" fontAlgn="base">
              <a:buFont typeface="Arial" panose="020B0604020202020204" pitchFamily="34" charset="0"/>
              <a:buChar char="•"/>
            </a:pPr>
            <a:r>
              <a:rPr lang="en-US">
                <a:latin typeface="Arial" panose="020B0604020202020204" pitchFamily="34" charset="0"/>
                <a:cs typeface="Arial" panose="020B0604020202020204" pitchFamily="34" charset="0"/>
              </a:rPr>
              <a:t>The issues you need to address to help us achieve this</a:t>
            </a:r>
          </a:p>
          <a:p>
            <a:pPr marL="285750" lvl="1" indent="-285750" fontAlgn="base">
              <a:buFont typeface="Arial" panose="020B0604020202020204" pitchFamily="34" charset="0"/>
              <a:buChar char="•"/>
            </a:pPr>
            <a:endParaRPr lang="en-US" sz="14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BDDC-9737-4506-A7A9-48C6F55B5F14}"/>
              </a:ext>
            </a:extLst>
          </p:cNvPr>
          <p:cNvSpPr>
            <a:spLocks noGrp="1"/>
          </p:cNvSpPr>
          <p:nvPr>
            <p:ph type="title"/>
          </p:nvPr>
        </p:nvSpPr>
        <p:spPr>
          <a:xfrm>
            <a:off x="756000" y="2679834"/>
            <a:ext cx="10722986" cy="1413864"/>
          </a:xfrm>
        </p:spPr>
        <p:txBody>
          <a:bodyPr>
            <a:normAutofit fontScale="90000"/>
          </a:bodyPr>
          <a:lstStyle/>
          <a:p>
            <a:r>
              <a:rPr lang="en-GB" sz="3600"/>
              <a:t>The initial application</a:t>
            </a:r>
            <a:br>
              <a:rPr lang="en-GB"/>
            </a:br>
            <a:br>
              <a:rPr lang="en-GB"/>
            </a:br>
            <a:r>
              <a:rPr lang="en-GB"/>
              <a:t>Peter Reed</a:t>
            </a:r>
            <a:br>
              <a:rPr lang="en-GB"/>
            </a:br>
            <a:endParaRPr lang="en-GB" sz="2700"/>
          </a:p>
        </p:txBody>
      </p:sp>
    </p:spTree>
    <p:extLst>
      <p:ext uri="{BB962C8B-B14F-4D97-AF65-F5344CB8AC3E}">
        <p14:creationId xmlns:p14="http://schemas.microsoft.com/office/powerpoint/2010/main" val="134585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normAutofit/>
          </a:bodyPr>
          <a:lstStyle/>
          <a:p>
            <a:r>
              <a:rPr lang="en-GB"/>
              <a:t>Initial Application: Generic issues:</a:t>
            </a:r>
          </a:p>
        </p:txBody>
      </p:sp>
      <p:sp>
        <p:nvSpPr>
          <p:cNvPr id="3" name="Rectangle 2">
            <a:extLst>
              <a:ext uri="{FF2B5EF4-FFF2-40B4-BE49-F238E27FC236}">
                <a16:creationId xmlns:a16="http://schemas.microsoft.com/office/drawing/2014/main" id="{2290C93D-DF22-4FDE-8B85-6001F111F5AD}"/>
              </a:ext>
            </a:extLst>
          </p:cNvPr>
          <p:cNvSpPr/>
          <p:nvPr/>
        </p:nvSpPr>
        <p:spPr>
          <a:xfrm>
            <a:off x="648000" y="1150640"/>
            <a:ext cx="10723200" cy="5355312"/>
          </a:xfrm>
          <a:prstGeom prst="rect">
            <a:avLst/>
          </a:prstGeom>
        </p:spPr>
        <p:txBody>
          <a:bodyPr wrap="square" lIns="91440" tIns="45720" rIns="91440" bIns="45720" anchor="t">
            <a:spAutoFit/>
          </a:bodyPr>
          <a:lstStyle/>
          <a:p>
            <a:r>
              <a:rPr lang="en-GB">
                <a:latin typeface="Arial" panose="020B0604020202020204" pitchFamily="34" charset="0"/>
                <a:cs typeface="Arial" panose="020B0604020202020204" pitchFamily="34" charset="0"/>
              </a:rPr>
              <a:t>We grant over 72% of appeals against refusal of legal aid, based on insufficient information, once all the relevant information is supplied. The following will help you to provide the relevant information in the first instance:</a:t>
            </a:r>
          </a:p>
          <a:p>
            <a:endParaRPr lang="en-GB" sz="8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a:cs typeface="Arial"/>
              </a:rPr>
              <a:t>If acting for the applicant /claimant, please upload pre-action correspondence, unless the case was so urgent that entering into correspondence was impractical</a:t>
            </a:r>
          </a:p>
          <a:p>
            <a:pPr marL="342900" indent="-342900">
              <a:buFont typeface="Arial" panose="020B0604020202020204" pitchFamily="34" charset="0"/>
              <a:buChar char="•"/>
            </a:pPr>
            <a:endParaRPr lang="en-GB">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If acting for the defendant, please upload:</a:t>
            </a:r>
          </a:p>
          <a:p>
            <a:pPr marL="800100" lvl="1" indent="-342900">
              <a:buFont typeface="Arial" panose="020B0604020202020204" pitchFamily="34" charset="0"/>
              <a:buChar char="•"/>
            </a:pPr>
            <a:r>
              <a:rPr lang="en-GB">
                <a:latin typeface="Arial"/>
                <a:cs typeface="Arial"/>
              </a:rPr>
              <a:t>Copies of the claim form / particulars of claim</a:t>
            </a:r>
          </a:p>
          <a:p>
            <a:pPr marL="800100" lvl="1" indent="-342900">
              <a:buFont typeface="Arial" panose="020B0604020202020204" pitchFamily="34" charset="0"/>
              <a:buChar char="•"/>
            </a:pPr>
            <a:r>
              <a:rPr lang="en-GB" b="1">
                <a:latin typeface="Arial" panose="020B0604020202020204" pitchFamily="34" charset="0"/>
                <a:cs typeface="Arial" panose="020B0604020202020204" pitchFamily="34" charset="0"/>
              </a:rPr>
              <a:t>All </a:t>
            </a:r>
            <a:r>
              <a:rPr lang="en-GB">
                <a:latin typeface="Arial" panose="020B0604020202020204" pitchFamily="34" charset="0"/>
                <a:cs typeface="Arial" panose="020B0604020202020204" pitchFamily="34" charset="0"/>
              </a:rPr>
              <a:t>supporting documentation</a:t>
            </a:r>
          </a:p>
          <a:p>
            <a:pPr marL="800100" lvl="1" indent="-342900">
              <a:buFont typeface="Arial" panose="020B0604020202020204" pitchFamily="34" charset="0"/>
              <a:buChar char="•"/>
            </a:pPr>
            <a:r>
              <a:rPr lang="en-GB">
                <a:latin typeface="Arial" panose="020B0604020202020204" pitchFamily="34" charset="0"/>
                <a:cs typeface="Arial" panose="020B0604020202020204" pitchFamily="34" charset="0"/>
              </a:rPr>
              <a:t>Court Orders (if any)</a:t>
            </a:r>
          </a:p>
          <a:p>
            <a:pPr marL="342900" indent="-342900">
              <a:buFont typeface="Arial" panose="020B0604020202020204" pitchFamily="34" charset="0"/>
              <a:buChar char="•"/>
            </a:pPr>
            <a:endParaRPr lang="en-GB">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If you are seeking cover solely for Counsel’s opinion on merits, please note: The statement of case </a:t>
            </a:r>
            <a:r>
              <a:rPr lang="en-GB" b="1">
                <a:latin typeface="Arial" panose="020B0604020202020204" pitchFamily="34" charset="0"/>
                <a:cs typeface="Arial" panose="020B0604020202020204" pitchFamily="34" charset="0"/>
              </a:rPr>
              <a:t>must </a:t>
            </a:r>
            <a:r>
              <a:rPr lang="en-GB">
                <a:latin typeface="Arial" panose="020B0604020202020204" pitchFamily="34" charset="0"/>
                <a:cs typeface="Arial" panose="020B0604020202020204" pitchFamily="34" charset="0"/>
              </a:rPr>
              <a:t>set out the basis of the proposed challenge or defence</a:t>
            </a:r>
          </a:p>
          <a:p>
            <a:pPr marL="342900" indent="-342900">
              <a:buFont typeface="Arial" panose="020B0604020202020204" pitchFamily="34" charset="0"/>
              <a:buChar char="•"/>
            </a:pPr>
            <a:endParaRPr lang="en-GB">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In Judicial Review cases, please upload a copy of:</a:t>
            </a:r>
          </a:p>
          <a:p>
            <a:pPr marL="800100" lvl="1" indent="-342900">
              <a:buFont typeface="Arial" panose="020B0604020202020204" pitchFamily="34" charset="0"/>
              <a:buChar char="•"/>
            </a:pPr>
            <a:r>
              <a:rPr lang="en-GB">
                <a:latin typeface="Arial" panose="020B0604020202020204" pitchFamily="34" charset="0"/>
                <a:cs typeface="Arial" panose="020B0604020202020204" pitchFamily="34" charset="0"/>
              </a:rPr>
              <a:t>The decision /omission being challenged</a:t>
            </a:r>
          </a:p>
          <a:p>
            <a:pPr marL="800100" lvl="1" indent="-342900">
              <a:buFont typeface="Arial" panose="020B0604020202020204" pitchFamily="34" charset="0"/>
              <a:buChar char="•"/>
            </a:pPr>
            <a:r>
              <a:rPr lang="en-GB">
                <a:latin typeface="Arial" panose="020B0604020202020204" pitchFamily="34" charset="0"/>
                <a:cs typeface="Arial" panose="020B0604020202020204" pitchFamily="34" charset="0"/>
              </a:rPr>
              <a:t>The letter before action </a:t>
            </a:r>
          </a:p>
          <a:p>
            <a:pPr marL="800100" lvl="1" indent="-342900">
              <a:buFont typeface="Arial" panose="020B0604020202020204" pitchFamily="34" charset="0"/>
              <a:buChar char="•"/>
            </a:pPr>
            <a:r>
              <a:rPr lang="en-GB">
                <a:latin typeface="Arial" panose="020B0604020202020204" pitchFamily="34" charset="0"/>
                <a:cs typeface="Arial" panose="020B0604020202020204" pitchFamily="34" charset="0"/>
              </a:rPr>
              <a:t>Any response</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6</a:t>
            </a:fld>
            <a:endParaRPr lang="en-GB"/>
          </a:p>
        </p:txBody>
      </p:sp>
      <p:sp>
        <p:nvSpPr>
          <p:cNvPr id="8" name="Footer Placeholder 4">
            <a:extLst>
              <a:ext uri="{FF2B5EF4-FFF2-40B4-BE49-F238E27FC236}">
                <a16:creationId xmlns:a16="http://schemas.microsoft.com/office/drawing/2014/main" id="{E2A6E850-1987-49B3-B2E0-57A4467E1D77}"/>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218519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7011D7-DC29-47CA-8C59-F5A9C7F250AA}"/>
              </a:ext>
            </a:extLst>
          </p:cNvPr>
          <p:cNvSpPr>
            <a:spLocks noGrp="1"/>
          </p:cNvSpPr>
          <p:nvPr>
            <p:ph type="title"/>
          </p:nvPr>
        </p:nvSpPr>
        <p:spPr>
          <a:xfrm>
            <a:off x="587615" y="636863"/>
            <a:ext cx="7718400" cy="345232"/>
          </a:xfrm>
        </p:spPr>
        <p:txBody>
          <a:bodyPr anchor="t">
            <a:normAutofit/>
          </a:bodyPr>
          <a:lstStyle/>
          <a:p>
            <a:r>
              <a:rPr lang="en-GB"/>
              <a:t>Delegated Functions</a:t>
            </a:r>
          </a:p>
        </p:txBody>
      </p:sp>
      <p:sp>
        <p:nvSpPr>
          <p:cNvPr id="16" name="TextBox 15">
            <a:extLst>
              <a:ext uri="{FF2B5EF4-FFF2-40B4-BE49-F238E27FC236}">
                <a16:creationId xmlns:a16="http://schemas.microsoft.com/office/drawing/2014/main" id="{89EC3A96-EDEB-4ED3-9495-50E932C57DF0}"/>
              </a:ext>
            </a:extLst>
          </p:cNvPr>
          <p:cNvSpPr txBox="1"/>
          <p:nvPr/>
        </p:nvSpPr>
        <p:spPr>
          <a:xfrm>
            <a:off x="587615" y="1748237"/>
            <a:ext cx="5301557" cy="3816429"/>
          </a:xfrm>
          <a:prstGeom prst="rect">
            <a:avLst/>
          </a:prstGeom>
          <a:noFill/>
        </p:spPr>
        <p:txBody>
          <a:bodyPr wrap="square" rtlCol="0">
            <a:spAutoFit/>
          </a:bodyPr>
          <a:lstStyle/>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When using delegated functions, please add the appropriate limitations to both emergency and substantive applications</a:t>
            </a:r>
          </a:p>
          <a:p>
            <a:pPr marL="342900" indent="-342900">
              <a:buFont typeface="Arial" panose="020B0604020202020204" pitchFamily="34" charset="0"/>
              <a:buChar char="•"/>
            </a:pPr>
            <a:endParaRPr lang="en-GB">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If delegating for a higher costs limit than the default £2250, please include reasons for the increased limit in the statement section of the CCMS Merits Report</a:t>
            </a:r>
          </a:p>
          <a:p>
            <a:pPr marL="342900" indent="-342900">
              <a:buFont typeface="Arial" panose="020B0604020202020204" pitchFamily="34" charset="0"/>
              <a:buChar char="•"/>
            </a:pPr>
            <a:endParaRPr lang="en-GB">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If you submit a non-delegated functions emergency, rather than delegating, please explain </a:t>
            </a:r>
            <a:r>
              <a:rPr lang="en-GB" b="1">
                <a:latin typeface="Arial" panose="020B0604020202020204" pitchFamily="34" charset="0"/>
                <a:cs typeface="Arial" panose="020B0604020202020204" pitchFamily="34" charset="0"/>
              </a:rPr>
              <a:t>why</a:t>
            </a:r>
            <a:r>
              <a:rPr lang="en-GB">
                <a:latin typeface="Arial" panose="020B0604020202020204" pitchFamily="34" charset="0"/>
                <a:cs typeface="Arial" panose="020B0604020202020204" pitchFamily="34" charset="0"/>
              </a:rPr>
              <a:t> delegated functions have not been used </a:t>
            </a:r>
          </a:p>
        </p:txBody>
      </p:sp>
      <p:sp>
        <p:nvSpPr>
          <p:cNvPr id="6" name="Rectangle 5">
            <a:extLst>
              <a:ext uri="{FF2B5EF4-FFF2-40B4-BE49-F238E27FC236}">
                <a16:creationId xmlns:a16="http://schemas.microsoft.com/office/drawing/2014/main" id="{BBC0123C-95AA-476A-963F-10B5AEE24F7C}"/>
              </a:ext>
            </a:extLst>
          </p:cNvPr>
          <p:cNvSpPr/>
          <p:nvPr/>
        </p:nvSpPr>
        <p:spPr>
          <a:xfrm>
            <a:off x="6302830" y="1656271"/>
            <a:ext cx="5214685" cy="3908395"/>
          </a:xfrm>
          <a:prstGeom prst="rect">
            <a:avLst/>
          </a:prstGeom>
          <a:solidFill>
            <a:srgbClr val="58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Interests of Justice Test (Merits Regulation 46(b):</a:t>
            </a:r>
          </a:p>
          <a:p>
            <a:endParaRPr lang="en-US">
              <a:latin typeface="Arial" panose="020B0604020202020204" pitchFamily="34" charset="0"/>
              <a:cs typeface="Arial" panose="020B0604020202020204" pitchFamily="34" charset="0"/>
            </a:endParaRPr>
          </a:p>
          <a:p>
            <a:pPr marL="457200" indent="-457200">
              <a:buFont typeface="+mj-lt"/>
              <a:buAutoNum type="alphaLcParenR"/>
            </a:pPr>
            <a:r>
              <a:rPr lang="en-US">
                <a:latin typeface="Arial" panose="020B0604020202020204" pitchFamily="34" charset="0"/>
                <a:cs typeface="Arial" panose="020B0604020202020204" pitchFamily="34" charset="0"/>
              </a:rPr>
              <a:t>Do the services sought need to be provided before there would be time for LAA to make determination on a substantive application?</a:t>
            </a:r>
          </a:p>
          <a:p>
            <a:endParaRPr lang="en-US">
              <a:latin typeface="Arial" panose="020B0604020202020204" pitchFamily="34" charset="0"/>
              <a:cs typeface="Arial" panose="020B0604020202020204" pitchFamily="34" charset="0"/>
            </a:endParaRPr>
          </a:p>
          <a:p>
            <a:pPr marL="457200" indent="-457200">
              <a:buFont typeface="+mj-lt"/>
              <a:buAutoNum type="alphaLcParenR"/>
            </a:pPr>
            <a:r>
              <a:rPr lang="en-US">
                <a:latin typeface="Arial" panose="020B0604020202020204" pitchFamily="34" charset="0"/>
                <a:cs typeface="Arial" panose="020B0604020202020204" pitchFamily="34" charset="0"/>
              </a:rPr>
              <a:t>What is the seriousness of the consequences of those services not being made available on an emergency basis?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More detail at para 7.28 – 7.30 Lord Chancellor’s Guidance Section 4 LASPO</a:t>
            </a:r>
          </a:p>
        </p:txBody>
      </p:sp>
      <p:sp>
        <p:nvSpPr>
          <p:cNvPr id="3" name="Slide Number Placeholder 2">
            <a:extLst>
              <a:ext uri="{FF2B5EF4-FFF2-40B4-BE49-F238E27FC236}">
                <a16:creationId xmlns:a16="http://schemas.microsoft.com/office/drawing/2014/main" id="{36D17290-1A3B-4D2B-803B-0DBEE5D6AE6B}"/>
              </a:ext>
            </a:extLst>
          </p:cNvPr>
          <p:cNvSpPr>
            <a:spLocks noGrp="1"/>
          </p:cNvSpPr>
          <p:nvPr>
            <p:ph type="sldNum" sz="quarter" idx="12"/>
          </p:nvPr>
        </p:nvSpPr>
        <p:spPr>
          <a:xfrm>
            <a:off x="11437798" y="6204807"/>
            <a:ext cx="270000" cy="252000"/>
          </a:xfrm>
        </p:spPr>
        <p:txBody>
          <a:bodyPr anchor="t">
            <a:normAutofit/>
          </a:bodyPr>
          <a:lstStyle/>
          <a:p>
            <a:pPr>
              <a:spcAft>
                <a:spcPts val="600"/>
              </a:spcAft>
            </a:pPr>
            <a:fld id="{9A8223AF-F2F5-41F7-A71C-81CE492BCB88}" type="slidenum">
              <a:rPr lang="en-GB" smtClean="0"/>
              <a:pPr>
                <a:spcAft>
                  <a:spcPts val="600"/>
                </a:spcAft>
              </a:pPr>
              <a:t>7</a:t>
            </a:fld>
            <a:endParaRPr lang="en-GB"/>
          </a:p>
        </p:txBody>
      </p:sp>
      <p:sp>
        <p:nvSpPr>
          <p:cNvPr id="8" name="Footer Placeholder 4">
            <a:extLst>
              <a:ext uri="{FF2B5EF4-FFF2-40B4-BE49-F238E27FC236}">
                <a16:creationId xmlns:a16="http://schemas.microsoft.com/office/drawing/2014/main" id="{B9F8C62A-428F-4111-AD1D-66A00CD85B1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352363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normAutofit fontScale="90000"/>
          </a:bodyPr>
          <a:lstStyle/>
          <a:p>
            <a:r>
              <a:rPr lang="en-GB" sz="3800"/>
              <a:t>Disrepair, Counterclaims in Possession, Unlawful Eviction</a:t>
            </a:r>
            <a:br>
              <a:rPr lang="en-GB"/>
            </a:br>
            <a:br>
              <a:rPr lang="en-GB"/>
            </a:br>
            <a:r>
              <a:rPr lang="en-GB"/>
              <a:t>Stephen Spittlehouse</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4294967295"/>
          </p:nvPr>
        </p:nvSpPr>
        <p:spPr>
          <a:xfrm>
            <a:off x="10398126" y="6223001"/>
            <a:ext cx="269875" cy="252413"/>
          </a:xfrm>
        </p:spPr>
        <p:txBody>
          <a:bodyPr/>
          <a:lstStyle/>
          <a:p>
            <a:fld id="{9A8223AF-F2F5-41F7-A71C-81CE492BCB88}" type="slidenum">
              <a:rPr lang="en-GB" smtClean="0"/>
              <a:pPr/>
              <a:t>8</a:t>
            </a:fld>
            <a:endParaRPr lang="en-GB"/>
          </a:p>
        </p:txBody>
      </p:sp>
    </p:spTree>
    <p:extLst>
      <p:ext uri="{BB962C8B-B14F-4D97-AF65-F5344CB8AC3E}">
        <p14:creationId xmlns:p14="http://schemas.microsoft.com/office/powerpoint/2010/main" val="60353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B837-2081-4305-83D3-6C66F0AE5D9E}"/>
              </a:ext>
            </a:extLst>
          </p:cNvPr>
          <p:cNvSpPr>
            <a:spLocks noGrp="1"/>
          </p:cNvSpPr>
          <p:nvPr>
            <p:ph type="title"/>
          </p:nvPr>
        </p:nvSpPr>
        <p:spPr/>
        <p:txBody>
          <a:bodyPr/>
          <a:lstStyle/>
          <a:p>
            <a:r>
              <a:rPr lang="en-GB"/>
              <a:t>Disrepair</a:t>
            </a:r>
          </a:p>
        </p:txBody>
      </p:sp>
      <p:sp>
        <p:nvSpPr>
          <p:cNvPr id="6" name="Slide Number Placeholder 5">
            <a:extLst>
              <a:ext uri="{FF2B5EF4-FFF2-40B4-BE49-F238E27FC236}">
                <a16:creationId xmlns:a16="http://schemas.microsoft.com/office/drawing/2014/main" id="{BD091747-C15A-496B-847F-D27930BEBAFC}"/>
              </a:ext>
            </a:extLst>
          </p:cNvPr>
          <p:cNvSpPr>
            <a:spLocks noGrp="1"/>
          </p:cNvSpPr>
          <p:nvPr>
            <p:ph type="sldNum" sz="quarter" idx="12"/>
          </p:nvPr>
        </p:nvSpPr>
        <p:spPr/>
        <p:txBody>
          <a:bodyPr/>
          <a:lstStyle/>
          <a:p>
            <a:fld id="{9A8223AF-F2F5-41F7-A71C-81CE492BCB88}" type="slidenum">
              <a:rPr lang="en-GB" smtClean="0"/>
              <a:pPr/>
              <a:t>9</a:t>
            </a:fld>
            <a:endParaRPr lang="en-GB"/>
          </a:p>
        </p:txBody>
      </p:sp>
      <p:sp>
        <p:nvSpPr>
          <p:cNvPr id="11" name="TextBox 10">
            <a:extLst>
              <a:ext uri="{FF2B5EF4-FFF2-40B4-BE49-F238E27FC236}">
                <a16:creationId xmlns:a16="http://schemas.microsoft.com/office/drawing/2014/main" id="{0EC6245F-5434-47F6-AB58-EE10249FB74F}"/>
              </a:ext>
            </a:extLst>
          </p:cNvPr>
          <p:cNvSpPr txBox="1"/>
          <p:nvPr/>
        </p:nvSpPr>
        <p:spPr>
          <a:xfrm>
            <a:off x="648000" y="1145468"/>
            <a:ext cx="11012775" cy="5170646"/>
          </a:xfrm>
          <a:prstGeom prst="rect">
            <a:avLst/>
          </a:prstGeom>
          <a:noFill/>
        </p:spPr>
        <p:txBody>
          <a:bodyPr wrap="square" lIns="91440" tIns="45720" rIns="91440" bIns="45720" rtlCol="0" anchor="t">
            <a:spAutoFit/>
          </a:bodyPr>
          <a:lstStyle/>
          <a:p>
            <a:r>
              <a:rPr lang="en-GB">
                <a:latin typeface="Arial"/>
                <a:cs typeface="Arial"/>
              </a:rPr>
              <a:t>Disrepair proceedings are brought into scope by paragraph 35 of Schedule 1, Part 1 LASPO, however legal aid is only available:</a:t>
            </a: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If the disrepair poses a “serious risk of harm to the health or safety of the individual” (or relevant family member)</a:t>
            </a:r>
          </a:p>
          <a:p>
            <a:pPr lvl="1"/>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Only extends to those services necessary to remove or reduce that risk</a:t>
            </a:r>
          </a:p>
          <a:p>
            <a:pPr lvl="1"/>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Does not cover claims for damages</a:t>
            </a:r>
          </a:p>
          <a:p>
            <a:pPr lvl="1"/>
            <a:endParaRPr lang="en-GB">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Pre-Action Protocol has been followed under Legal Help, unless impractical to do so: For example, urgent injunction required to compel repairs)</a:t>
            </a:r>
          </a:p>
          <a:p>
            <a:pPr lvl="1"/>
            <a:endParaRPr lang="en-GB">
              <a:latin typeface="Arial" panose="020B0604020202020204" pitchFamily="34" charset="0"/>
              <a:cs typeface="Arial" panose="020B0604020202020204" pitchFamily="34" charset="0"/>
            </a:endParaRPr>
          </a:p>
          <a:p>
            <a:pPr marL="0" lvl="1"/>
            <a:r>
              <a:rPr lang="en-GB">
                <a:latin typeface="Arial"/>
                <a:cs typeface="Arial"/>
              </a:rPr>
              <a:t>Please refer to Section 12 Lord Chancellor’s Guidance. We need:</a:t>
            </a:r>
          </a:p>
          <a:p>
            <a:pPr marL="0" lvl="1"/>
            <a:endParaRPr lang="en-GB" sz="8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latin typeface="Arial"/>
                <a:cs typeface="Arial"/>
              </a:rPr>
              <a:t>A detailed statement of case setting out the position</a:t>
            </a:r>
          </a:p>
          <a:p>
            <a:pPr marL="742950" lvl="1" indent="-285750">
              <a:buFont typeface="Arial" panose="020B0604020202020204" pitchFamily="34" charset="0"/>
              <a:buChar char="•"/>
            </a:pPr>
            <a:r>
              <a:rPr lang="en-GB">
                <a:latin typeface="Arial"/>
                <a:cs typeface="Arial"/>
              </a:rPr>
              <a:t>Pre-action correspondence with landlord</a:t>
            </a:r>
          </a:p>
          <a:p>
            <a:pPr marL="742950" lvl="1" indent="-285750">
              <a:buFont typeface="Arial" panose="020B0604020202020204" pitchFamily="34" charset="0"/>
              <a:buChar char="•"/>
            </a:pPr>
            <a:r>
              <a:rPr lang="en-GB">
                <a:latin typeface="Arial"/>
                <a:cs typeface="Arial"/>
              </a:rPr>
              <a:t>A copy of the surveyor's report setting out disrepair</a:t>
            </a:r>
          </a:p>
          <a:p>
            <a:pPr marL="742950" lvl="1" indent="-285750">
              <a:buFont typeface="Arial" panose="020B0604020202020204" pitchFamily="34" charset="0"/>
              <a:buChar char="•"/>
            </a:pPr>
            <a:r>
              <a:rPr lang="en-GB">
                <a:latin typeface="Arial"/>
                <a:cs typeface="Arial"/>
              </a:rPr>
              <a:t>Medical evidence supporting the risk to health (if available) </a:t>
            </a:r>
            <a:endParaRPr lang="en-GB">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2DBA0CED-F9B6-4932-B975-CE100FD2CF8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3339039510"/>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MediaLengthInSeconds xmlns="52e9577d-2ae3-4f6d-bbd9-87ddf31ab1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5" ma:contentTypeDescription="Create a new document." ma:contentTypeScope="" ma:versionID="0a39aba4c761868d932610b09dc8e7cb">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5b357591a9c0217499bfc0979a734e3a"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C6128-A01F-45E4-9221-36C09CD8733B}">
  <ds:schemaRefs>
    <ds:schemaRef ds:uri="2a4df401-b4c5-4cb1-95d0-88206c2b5ebf"/>
    <ds:schemaRef ds:uri="c7bfea97-cac5-4bf5-8de8-58fec75ecf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D098B5-8860-4CCA-803B-45F5AB66B61F}">
  <ds:schemaRefs>
    <ds:schemaRef ds:uri="http://schemas.microsoft.com/sharepoint/v3/contenttype/forms"/>
  </ds:schemaRefs>
</ds:datastoreItem>
</file>

<file path=customXml/itemProps3.xml><?xml version="1.0" encoding="utf-8"?>
<ds:datastoreItem xmlns:ds="http://schemas.openxmlformats.org/officeDocument/2006/customXml" ds:itemID="{876CEB37-43EF-4F0C-897D-4A7376A3780B}"/>
</file>

<file path=docProps/app.xml><?xml version="1.0" encoding="utf-8"?>
<Properties xmlns="http://schemas.openxmlformats.org/officeDocument/2006/extended-properties" xmlns:vt="http://schemas.openxmlformats.org/officeDocument/2006/docPropsVTypes">
  <Template>laa-powerpoint-template-purple-widescreen</Template>
  <Application>Microsoft Office PowerPoint</Application>
  <PresentationFormat>Widescreen</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Help us say yes webinar: Legal Aid: Initial applications: Housing /Community Care</vt:lpstr>
      <vt:lpstr>Technical tips for this webinar</vt:lpstr>
      <vt:lpstr>Content</vt:lpstr>
      <vt:lpstr>Objectives:</vt:lpstr>
      <vt:lpstr>The initial application  Peter Reed </vt:lpstr>
      <vt:lpstr>Initial Application: Generic issues:</vt:lpstr>
      <vt:lpstr>Delegated Functions</vt:lpstr>
      <vt:lpstr>Disrepair, Counterclaims in Possession, Unlawful Eviction  Stephen Spittlehouse</vt:lpstr>
      <vt:lpstr>Disrepair</vt:lpstr>
      <vt:lpstr>Counterclaims in Possession</vt:lpstr>
      <vt:lpstr>Possession and Counterclaims (continued)</vt:lpstr>
      <vt:lpstr>Unlawful Eviction</vt:lpstr>
      <vt:lpstr>Homelessness Appeals and Judicial review  Peter Reed</vt:lpstr>
      <vt:lpstr>Homelessness Appeals</vt:lpstr>
      <vt:lpstr>Judicial Review (JR)</vt:lpstr>
      <vt:lpstr>Useful links / contact us</vt:lpstr>
      <vt:lpstr>Contact details:</vt:lpstr>
      <vt:lpstr>When we don’t get it right first time</vt:lpstr>
      <vt:lpstr>Useful links</vt:lpstr>
      <vt:lpstr>End slide</vt:lpstr>
    </vt:vector>
  </TitlesOfParts>
  <Manager>LAA</Manager>
  <Company>LAA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High Cost Family Webinar</dc:title>
  <dc:subject>[Subtitle or description]</dc:subject>
  <dc:creator>Ozap-Marshall, John (LAA)</dc:creator>
  <cp:keywords>[Key words separated by commas]</cp:keywords>
  <cp:revision>1</cp:revision>
  <dcterms:created xsi:type="dcterms:W3CDTF">2022-02-24T12:25:54Z</dcterms:created>
  <dcterms:modified xsi:type="dcterms:W3CDTF">2022-05-12T08:55:52Z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6800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