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65" r:id="rId5"/>
    <p:sldId id="367" r:id="rId6"/>
    <p:sldId id="382" r:id="rId7"/>
    <p:sldId id="389" r:id="rId8"/>
    <p:sldId id="380" r:id="rId9"/>
    <p:sldId id="257" r:id="rId10"/>
    <p:sldId id="264" r:id="rId11"/>
    <p:sldId id="266" r:id="rId12"/>
    <p:sldId id="267" r:id="rId13"/>
    <p:sldId id="263" r:id="rId14"/>
    <p:sldId id="269" r:id="rId15"/>
    <p:sldId id="274" r:id="rId16"/>
    <p:sldId id="383" r:id="rId17"/>
    <p:sldId id="384" r:id="rId18"/>
    <p:sldId id="259" r:id="rId19"/>
    <p:sldId id="385" r:id="rId20"/>
    <p:sldId id="386" r:id="rId21"/>
    <p:sldId id="388" r:id="rId22"/>
    <p:sldId id="282" r:id="rId23"/>
    <p:sldId id="284" r:id="rId24"/>
    <p:sldId id="285" r:id="rId25"/>
    <p:sldId id="287" r:id="rId26"/>
    <p:sldId id="38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D97"/>
    <a:srgbClr val="575C96"/>
    <a:srgbClr val="ABADCB"/>
    <a:srgbClr val="DDDEEA"/>
    <a:srgbClr val="003057"/>
    <a:srgbClr val="A7DFF5"/>
    <a:srgbClr val="006D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3D0876-E307-4D4B-BC99-AEC62F381FFF}" v="17" dt="2022-04-13T14:35:10.176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ed, Peter (LAA)" userId="S::peter.reed@justice.gov.uk::8a18d4f2-ca3b-405a-b3fb-f6f7a489d5eb" providerId="AD" clId="Web-{E710C456-4D87-82DB-DD2E-AE447E5093CE}"/>
    <pc:docChg chg="modSld">
      <pc:chgData name="Reed, Peter (LAA)" userId="S::peter.reed@justice.gov.uk::8a18d4f2-ca3b-405a-b3fb-f6f7a489d5eb" providerId="AD" clId="Web-{E710C456-4D87-82DB-DD2E-AE447E5093CE}" dt="2022-04-12T14:31:25.047" v="207" actId="20577"/>
      <pc:docMkLst>
        <pc:docMk/>
      </pc:docMkLst>
      <pc:sldChg chg="modSp">
        <pc:chgData name="Reed, Peter (LAA)" userId="S::peter.reed@justice.gov.uk::8a18d4f2-ca3b-405a-b3fb-f6f7a489d5eb" providerId="AD" clId="Web-{E710C456-4D87-82DB-DD2E-AE447E5093CE}" dt="2022-04-12T14:31:25.047" v="207" actId="20577"/>
        <pc:sldMkLst>
          <pc:docMk/>
          <pc:sldMk cId="2034274229" sldId="258"/>
        </pc:sldMkLst>
        <pc:spChg chg="mod">
          <ac:chgData name="Reed, Peter (LAA)" userId="S::peter.reed@justice.gov.uk::8a18d4f2-ca3b-405a-b3fb-f6f7a489d5eb" providerId="AD" clId="Web-{E710C456-4D87-82DB-DD2E-AE447E5093CE}" dt="2022-04-12T14:31:25.047" v="207" actId="20577"/>
          <ac:spMkLst>
            <pc:docMk/>
            <pc:sldMk cId="2034274229" sldId="258"/>
            <ac:spMk id="11" creationId="{8946D941-69F5-4D75-9CBE-0B026873E015}"/>
          </ac:spMkLst>
        </pc:spChg>
        <pc:spChg chg="mod">
          <ac:chgData name="Reed, Peter (LAA)" userId="S::peter.reed@justice.gov.uk::8a18d4f2-ca3b-405a-b3fb-f6f7a489d5eb" providerId="AD" clId="Web-{E710C456-4D87-82DB-DD2E-AE447E5093CE}" dt="2022-04-12T14:27:37.102" v="194" actId="20577"/>
          <ac:spMkLst>
            <pc:docMk/>
            <pc:sldMk cId="2034274229" sldId="258"/>
            <ac:spMk id="22" creationId="{4430A96E-AAE9-4F88-9369-867CBBEBAF2B}"/>
          </ac:spMkLst>
        </pc:spChg>
      </pc:sldChg>
      <pc:sldChg chg="modSp">
        <pc:chgData name="Reed, Peter (LAA)" userId="S::peter.reed@justice.gov.uk::8a18d4f2-ca3b-405a-b3fb-f6f7a489d5eb" providerId="AD" clId="Web-{E710C456-4D87-82DB-DD2E-AE447E5093CE}" dt="2022-04-12T14:09:41.467" v="63" actId="20577"/>
        <pc:sldMkLst>
          <pc:docMk/>
          <pc:sldMk cId="3948257529" sldId="274"/>
        </pc:sldMkLst>
        <pc:spChg chg="mod">
          <ac:chgData name="Reed, Peter (LAA)" userId="S::peter.reed@justice.gov.uk::8a18d4f2-ca3b-405a-b3fb-f6f7a489d5eb" providerId="AD" clId="Web-{E710C456-4D87-82DB-DD2E-AE447E5093CE}" dt="2022-04-12T14:09:41.467" v="63" actId="20577"/>
          <ac:spMkLst>
            <pc:docMk/>
            <pc:sldMk cId="3948257529" sldId="274"/>
            <ac:spMk id="5" creationId="{DACE605D-4486-4BF5-BC6E-8C2218DEB5D0}"/>
          </ac:spMkLst>
        </pc:spChg>
      </pc:sldChg>
      <pc:sldChg chg="modSp">
        <pc:chgData name="Reed, Peter (LAA)" userId="S::peter.reed@justice.gov.uk::8a18d4f2-ca3b-405a-b3fb-f6f7a489d5eb" providerId="AD" clId="Web-{E710C456-4D87-82DB-DD2E-AE447E5093CE}" dt="2022-04-12T14:29:42.590" v="203" actId="20577"/>
        <pc:sldMkLst>
          <pc:docMk/>
          <pc:sldMk cId="3919693207" sldId="379"/>
        </pc:sldMkLst>
        <pc:spChg chg="mod">
          <ac:chgData name="Reed, Peter (LAA)" userId="S::peter.reed@justice.gov.uk::8a18d4f2-ca3b-405a-b3fb-f6f7a489d5eb" providerId="AD" clId="Web-{E710C456-4D87-82DB-DD2E-AE447E5093CE}" dt="2022-04-12T14:29:42.590" v="203" actId="20577"/>
          <ac:spMkLst>
            <pc:docMk/>
            <pc:sldMk cId="3919693207" sldId="379"/>
            <ac:spMk id="7" creationId="{32B2A972-9158-4C45-A3B5-F8B97A88588A}"/>
          </ac:spMkLst>
        </pc:spChg>
      </pc:sldChg>
      <pc:sldChg chg="modSp">
        <pc:chgData name="Reed, Peter (LAA)" userId="S::peter.reed@justice.gov.uk::8a18d4f2-ca3b-405a-b3fb-f6f7a489d5eb" providerId="AD" clId="Web-{E710C456-4D87-82DB-DD2E-AE447E5093CE}" dt="2022-04-12T14:21:32.396" v="152" actId="20577"/>
        <pc:sldMkLst>
          <pc:docMk/>
          <pc:sldMk cId="1395067753" sldId="386"/>
        </pc:sldMkLst>
        <pc:spChg chg="mod">
          <ac:chgData name="Reed, Peter (LAA)" userId="S::peter.reed@justice.gov.uk::8a18d4f2-ca3b-405a-b3fb-f6f7a489d5eb" providerId="AD" clId="Web-{E710C456-4D87-82DB-DD2E-AE447E5093CE}" dt="2022-04-12T14:21:32.396" v="152" actId="20577"/>
          <ac:spMkLst>
            <pc:docMk/>
            <pc:sldMk cId="1395067753" sldId="386"/>
            <ac:spMk id="2" creationId="{845DB42E-4205-4985-BACA-A3B104D6B6B6}"/>
          </ac:spMkLst>
        </pc:spChg>
      </pc:sldChg>
    </pc:docChg>
  </pc:docChgLst>
  <pc:docChgLst>
    <pc:chgData name="Goddard, Tammy" userId="d78adb15-2ef7-4946-b0f0-f690891709e6" providerId="ADAL" clId="{8C54EEBE-8C10-4659-A8D8-301E575297AF}"/>
    <pc:docChg chg="undo custSel addSld delSld modSld delMainMaster">
      <pc:chgData name="Goddard, Tammy" userId="d78adb15-2ef7-4946-b0f0-f690891709e6" providerId="ADAL" clId="{8C54EEBE-8C10-4659-A8D8-301E575297AF}" dt="2022-03-28T16:33:44.706" v="1146" actId="1076"/>
      <pc:docMkLst>
        <pc:docMk/>
      </pc:docMkLst>
      <pc:sldChg chg="addSp delSp modSp">
        <pc:chgData name="Goddard, Tammy" userId="d78adb15-2ef7-4946-b0f0-f690891709e6" providerId="ADAL" clId="{8C54EEBE-8C10-4659-A8D8-301E575297AF}" dt="2022-03-28T16:18:57.392" v="1077" actId="2711"/>
        <pc:sldMkLst>
          <pc:docMk/>
          <pc:sldMk cId="3523637445" sldId="257"/>
        </pc:sldMkLst>
        <pc:spChg chg="mod">
          <ac:chgData name="Goddard, Tammy" userId="d78adb15-2ef7-4946-b0f0-f690891709e6" providerId="ADAL" clId="{8C54EEBE-8C10-4659-A8D8-301E575297AF}" dt="2022-03-28T15:51:15.973" v="1014" actId="1076"/>
          <ac:spMkLst>
            <pc:docMk/>
            <pc:sldMk cId="3523637445" sldId="257"/>
            <ac:spMk id="2" creationId="{2970E3EF-95F5-47B5-A8D0-6DD97216A17A}"/>
          </ac:spMkLst>
        </pc:spChg>
        <pc:spChg chg="mod">
          <ac:chgData name="Goddard, Tammy" userId="d78adb15-2ef7-4946-b0f0-f690891709e6" providerId="ADAL" clId="{8C54EEBE-8C10-4659-A8D8-301E575297AF}" dt="2022-03-28T15:53:46.436" v="1037" actId="1076"/>
          <ac:spMkLst>
            <pc:docMk/>
            <pc:sldMk cId="3523637445" sldId="257"/>
            <ac:spMk id="3" creationId="{36D17290-1A3B-4D2B-803B-0DBEE5D6AE6B}"/>
          </ac:spMkLst>
        </pc:spChg>
        <pc:spChg chg="add del mod">
          <ac:chgData name="Goddard, Tammy" userId="d78adb15-2ef7-4946-b0f0-f690891709e6" providerId="ADAL" clId="{8C54EEBE-8C10-4659-A8D8-301E575297AF}" dt="2022-03-28T15:51:26.937" v="1016" actId="478"/>
          <ac:spMkLst>
            <pc:docMk/>
            <pc:sldMk cId="3523637445" sldId="257"/>
            <ac:spMk id="4" creationId="{C4A2580F-4F7E-429B-98EE-E0BB817A7634}"/>
          </ac:spMkLst>
        </pc:spChg>
        <pc:spChg chg="mod">
          <ac:chgData name="Goddard, Tammy" userId="d78adb15-2ef7-4946-b0f0-f690891709e6" providerId="ADAL" clId="{8C54EEBE-8C10-4659-A8D8-301E575297AF}" dt="2022-03-28T15:18:00.176" v="459" actId="1076"/>
          <ac:spMkLst>
            <pc:docMk/>
            <pc:sldMk cId="3523637445" sldId="257"/>
            <ac:spMk id="5" creationId="{F27011D7-DC29-47CA-8C59-F5A9C7F250AA}"/>
          </ac:spMkLst>
        </pc:spChg>
        <pc:spChg chg="add del mod">
          <ac:chgData name="Goddard, Tammy" userId="d78adb15-2ef7-4946-b0f0-f690891709e6" providerId="ADAL" clId="{8C54EEBE-8C10-4659-A8D8-301E575297AF}" dt="2022-03-28T16:18:57.392" v="1077" actId="2711"/>
          <ac:spMkLst>
            <pc:docMk/>
            <pc:sldMk cId="3523637445" sldId="257"/>
            <ac:spMk id="6" creationId="{BBC0123C-95AA-476A-963F-10B5AEE24F7C}"/>
          </ac:spMkLst>
        </pc:spChg>
        <pc:spChg chg="del mod">
          <ac:chgData name="Goddard, Tammy" userId="d78adb15-2ef7-4946-b0f0-f690891709e6" providerId="ADAL" clId="{8C54EEBE-8C10-4659-A8D8-301E575297AF}" dt="2022-03-28T15:51:57.505" v="1021" actId="478"/>
          <ac:spMkLst>
            <pc:docMk/>
            <pc:sldMk cId="3523637445" sldId="257"/>
            <ac:spMk id="15" creationId="{5FA208F2-E3CB-4116-95A0-3B8CBC110E57}"/>
          </ac:spMkLst>
        </pc:spChg>
        <pc:spChg chg="mod">
          <ac:chgData name="Goddard, Tammy" userId="d78adb15-2ef7-4946-b0f0-f690891709e6" providerId="ADAL" clId="{8C54EEBE-8C10-4659-A8D8-301E575297AF}" dt="2022-03-28T16:18:14.483" v="1075" actId="20577"/>
          <ac:spMkLst>
            <pc:docMk/>
            <pc:sldMk cId="3523637445" sldId="257"/>
            <ac:spMk id="16" creationId="{89EC3A96-EDEB-4ED3-9495-50E932C57DF0}"/>
          </ac:spMkLst>
        </pc:spChg>
      </pc:sldChg>
      <pc:sldChg chg="modSp">
        <pc:chgData name="Goddard, Tammy" userId="d78adb15-2ef7-4946-b0f0-f690891709e6" providerId="ADAL" clId="{8C54EEBE-8C10-4659-A8D8-301E575297AF}" dt="2022-03-28T15:17:47.296" v="458" actId="20577"/>
        <pc:sldMkLst>
          <pc:docMk/>
          <pc:sldMk cId="2034274229" sldId="258"/>
        </pc:sldMkLst>
        <pc:spChg chg="mod">
          <ac:chgData name="Goddard, Tammy" userId="d78adb15-2ef7-4946-b0f0-f690891709e6" providerId="ADAL" clId="{8C54EEBE-8C10-4659-A8D8-301E575297AF}" dt="2022-03-28T15:17:30.029" v="456" actId="20577"/>
          <ac:spMkLst>
            <pc:docMk/>
            <pc:sldMk cId="2034274229" sldId="258"/>
            <ac:spMk id="11" creationId="{8946D941-69F5-4D75-9CBE-0B026873E015}"/>
          </ac:spMkLst>
        </pc:spChg>
        <pc:spChg chg="mod">
          <ac:chgData name="Goddard, Tammy" userId="d78adb15-2ef7-4946-b0f0-f690891709e6" providerId="ADAL" clId="{8C54EEBE-8C10-4659-A8D8-301E575297AF}" dt="2022-03-28T15:17:47.296" v="458" actId="20577"/>
          <ac:spMkLst>
            <pc:docMk/>
            <pc:sldMk cId="2034274229" sldId="258"/>
            <ac:spMk id="22" creationId="{4430A96E-AAE9-4F88-9369-867CBBEBAF2B}"/>
          </ac:spMkLst>
        </pc:spChg>
      </pc:sldChg>
      <pc:sldChg chg="modSp">
        <pc:chgData name="Goddard, Tammy" userId="d78adb15-2ef7-4946-b0f0-f690891709e6" providerId="ADAL" clId="{8C54EEBE-8C10-4659-A8D8-301E575297AF}" dt="2022-03-28T15:10:02.279" v="390" actId="2711"/>
        <pc:sldMkLst>
          <pc:docMk/>
          <pc:sldMk cId="3602377435" sldId="259"/>
        </pc:sldMkLst>
        <pc:spChg chg="mod">
          <ac:chgData name="Goddard, Tammy" userId="d78adb15-2ef7-4946-b0f0-f690891709e6" providerId="ADAL" clId="{8C54EEBE-8C10-4659-A8D8-301E575297AF}" dt="2022-03-28T15:09:07.343" v="380" actId="1076"/>
          <ac:spMkLst>
            <pc:docMk/>
            <pc:sldMk cId="3602377435" sldId="259"/>
            <ac:spMk id="3" creationId="{A483B256-0D7D-414C-8B17-9B04FA027C2A}"/>
          </ac:spMkLst>
        </pc:spChg>
        <pc:spChg chg="mod">
          <ac:chgData name="Goddard, Tammy" userId="d78adb15-2ef7-4946-b0f0-f690891709e6" providerId="ADAL" clId="{8C54EEBE-8C10-4659-A8D8-301E575297AF}" dt="2022-03-28T15:07:57.006" v="366" actId="14100"/>
          <ac:spMkLst>
            <pc:docMk/>
            <pc:sldMk cId="3602377435" sldId="259"/>
            <ac:spMk id="4" creationId="{C253493A-3E1E-49ED-AD7A-C1F8F5861F48}"/>
          </ac:spMkLst>
        </pc:spChg>
        <pc:spChg chg="mod">
          <ac:chgData name="Goddard, Tammy" userId="d78adb15-2ef7-4946-b0f0-f690891709e6" providerId="ADAL" clId="{8C54EEBE-8C10-4659-A8D8-301E575297AF}" dt="2022-03-28T15:09:52.041" v="389" actId="113"/>
          <ac:spMkLst>
            <pc:docMk/>
            <pc:sldMk cId="3602377435" sldId="259"/>
            <ac:spMk id="5" creationId="{E0EC359D-E635-48CE-8C11-0A5E38FC4D41}"/>
          </ac:spMkLst>
        </pc:spChg>
        <pc:spChg chg="mod">
          <ac:chgData name="Goddard, Tammy" userId="d78adb15-2ef7-4946-b0f0-f690891709e6" providerId="ADAL" clId="{8C54EEBE-8C10-4659-A8D8-301E575297AF}" dt="2022-03-28T15:10:02.279" v="390" actId="2711"/>
          <ac:spMkLst>
            <pc:docMk/>
            <pc:sldMk cId="3602377435" sldId="259"/>
            <ac:spMk id="10" creationId="{0394CF01-EC75-401A-A107-F9C298A48FB2}"/>
          </ac:spMkLst>
        </pc:spChg>
      </pc:sldChg>
      <pc:sldChg chg="del">
        <pc:chgData name="Goddard, Tammy" userId="d78adb15-2ef7-4946-b0f0-f690891709e6" providerId="ADAL" clId="{8C54EEBE-8C10-4659-A8D8-301E575297AF}" dt="2022-03-28T16:20:21.389" v="1087" actId="2696"/>
        <pc:sldMkLst>
          <pc:docMk/>
          <pc:sldMk cId="1142319149" sldId="261"/>
        </pc:sldMkLst>
      </pc:sldChg>
      <pc:sldChg chg="modSp">
        <pc:chgData name="Goddard, Tammy" userId="d78adb15-2ef7-4946-b0f0-f690891709e6" providerId="ADAL" clId="{8C54EEBE-8C10-4659-A8D8-301E575297AF}" dt="2022-03-28T15:30:32.071" v="724" actId="20577"/>
        <pc:sldMkLst>
          <pc:docMk/>
          <pc:sldMk cId="555679425" sldId="263"/>
        </pc:sldMkLst>
        <pc:spChg chg="mod">
          <ac:chgData name="Goddard, Tammy" userId="d78adb15-2ef7-4946-b0f0-f690891709e6" providerId="ADAL" clId="{8C54EEBE-8C10-4659-A8D8-301E575297AF}" dt="2022-03-28T15:27:29.895" v="662" actId="1076"/>
          <ac:spMkLst>
            <pc:docMk/>
            <pc:sldMk cId="555679425" sldId="263"/>
            <ac:spMk id="3" creationId="{2E44BBBE-BCCE-4AB0-9C1E-82402E425ED1}"/>
          </ac:spMkLst>
        </pc:spChg>
        <pc:spChg chg="mod">
          <ac:chgData name="Goddard, Tammy" userId="d78adb15-2ef7-4946-b0f0-f690891709e6" providerId="ADAL" clId="{8C54EEBE-8C10-4659-A8D8-301E575297AF}" dt="2022-03-28T15:30:32.071" v="724" actId="20577"/>
          <ac:spMkLst>
            <pc:docMk/>
            <pc:sldMk cId="555679425" sldId="263"/>
            <ac:spMk id="7" creationId="{8CA7C5A1-325D-4C92-869A-9E3D898BA3C8}"/>
          </ac:spMkLst>
        </pc:spChg>
      </pc:sldChg>
      <pc:sldChg chg="addSp delSp modSp">
        <pc:chgData name="Goddard, Tammy" userId="d78adb15-2ef7-4946-b0f0-f690891709e6" providerId="ADAL" clId="{8C54EEBE-8C10-4659-A8D8-301E575297AF}" dt="2022-03-28T16:19:38.568" v="1085" actId="20577"/>
        <pc:sldMkLst>
          <pc:docMk/>
          <pc:sldMk cId="2185194457" sldId="264"/>
        </pc:sldMkLst>
        <pc:spChg chg="mod">
          <ac:chgData name="Goddard, Tammy" userId="d78adb15-2ef7-4946-b0f0-f690891709e6" providerId="ADAL" clId="{8C54EEBE-8C10-4659-A8D8-301E575297AF}" dt="2022-03-28T15:18:31.902" v="472" actId="20577"/>
          <ac:spMkLst>
            <pc:docMk/>
            <pc:sldMk cId="2185194457" sldId="264"/>
            <ac:spMk id="2" creationId="{D591F8C6-0EEC-44B3-889D-F2B744FC4F40}"/>
          </ac:spMkLst>
        </pc:spChg>
        <pc:spChg chg="add mod">
          <ac:chgData name="Goddard, Tammy" userId="d78adb15-2ef7-4946-b0f0-f690891709e6" providerId="ADAL" clId="{8C54EEBE-8C10-4659-A8D8-301E575297AF}" dt="2022-03-28T16:19:38.568" v="1085" actId="20577"/>
          <ac:spMkLst>
            <pc:docMk/>
            <pc:sldMk cId="2185194457" sldId="264"/>
            <ac:spMk id="3" creationId="{2290C93D-DF22-4FDE-8B85-6001F111F5AD}"/>
          </ac:spMkLst>
        </pc:spChg>
        <pc:spChg chg="del mod">
          <ac:chgData name="Goddard, Tammy" userId="d78adb15-2ef7-4946-b0f0-f690891709e6" providerId="ADAL" clId="{8C54EEBE-8C10-4659-A8D8-301E575297AF}" dt="2022-03-28T15:19:24.043" v="495" actId="478"/>
          <ac:spMkLst>
            <pc:docMk/>
            <pc:sldMk cId="2185194457" sldId="264"/>
            <ac:spMk id="7" creationId="{88B5E7AA-620B-408B-904B-46D934E4C7CE}"/>
          </ac:spMkLst>
        </pc:spChg>
      </pc:sldChg>
      <pc:sldChg chg="modSp">
        <pc:chgData name="Goddard, Tammy" userId="d78adb15-2ef7-4946-b0f0-f690891709e6" providerId="ADAL" clId="{8C54EEBE-8C10-4659-A8D8-301E575297AF}" dt="2022-03-28T15:48:39.445" v="985" actId="20577"/>
        <pc:sldMkLst>
          <pc:docMk/>
          <pc:sldMk cId="1507914486" sldId="265"/>
        </pc:sldMkLst>
        <pc:spChg chg="mod">
          <ac:chgData name="Goddard, Tammy" userId="d78adb15-2ef7-4946-b0f0-f690891709e6" providerId="ADAL" clId="{8C54EEBE-8C10-4659-A8D8-301E575297AF}" dt="2022-03-28T14:33:22.313" v="36" actId="20577"/>
          <ac:spMkLst>
            <pc:docMk/>
            <pc:sldMk cId="1507914486" sldId="265"/>
            <ac:spMk id="2" creationId="{DDC6D7F9-0FA4-494B-86D7-DE374A3DC1E3}"/>
          </ac:spMkLst>
        </pc:spChg>
        <pc:spChg chg="mod">
          <ac:chgData name="Goddard, Tammy" userId="d78adb15-2ef7-4946-b0f0-f690891709e6" providerId="ADAL" clId="{8C54EEBE-8C10-4659-A8D8-301E575297AF}" dt="2022-03-28T15:48:39.445" v="985" actId="20577"/>
          <ac:spMkLst>
            <pc:docMk/>
            <pc:sldMk cId="1507914486" sldId="265"/>
            <ac:spMk id="3" creationId="{09688AD3-02D5-4E4F-B203-6CA09C841FF9}"/>
          </ac:spMkLst>
        </pc:spChg>
        <pc:spChg chg="mod">
          <ac:chgData name="Goddard, Tammy" userId="d78adb15-2ef7-4946-b0f0-f690891709e6" providerId="ADAL" clId="{8C54EEBE-8C10-4659-A8D8-301E575297AF}" dt="2022-03-28T14:32:40.971" v="1" actId="6549"/>
          <ac:spMkLst>
            <pc:docMk/>
            <pc:sldMk cId="1507914486" sldId="265"/>
            <ac:spMk id="4" creationId="{D10D0ED2-F75B-4BB0-A59B-559239718398}"/>
          </ac:spMkLst>
        </pc:spChg>
      </pc:sldChg>
      <pc:sldChg chg="modSp">
        <pc:chgData name="Goddard, Tammy" userId="d78adb15-2ef7-4946-b0f0-f690891709e6" providerId="ADAL" clId="{8C54EEBE-8C10-4659-A8D8-301E575297AF}" dt="2022-03-28T15:22:51.876" v="594" actId="20577"/>
        <pc:sldMkLst>
          <pc:docMk/>
          <pc:sldMk cId="603532909" sldId="266"/>
        </pc:sldMkLst>
        <pc:spChg chg="mod">
          <ac:chgData name="Goddard, Tammy" userId="d78adb15-2ef7-4946-b0f0-f690891709e6" providerId="ADAL" clId="{8C54EEBE-8C10-4659-A8D8-301E575297AF}" dt="2022-03-28T15:22:51.876" v="594" actId="20577"/>
          <ac:spMkLst>
            <pc:docMk/>
            <pc:sldMk cId="603532909" sldId="266"/>
            <ac:spMk id="2" creationId="{D591F8C6-0EEC-44B3-889D-F2B744FC4F40}"/>
          </ac:spMkLst>
        </pc:spChg>
      </pc:sldChg>
      <pc:sldChg chg="modSp">
        <pc:chgData name="Goddard, Tammy" userId="d78adb15-2ef7-4946-b0f0-f690891709e6" providerId="ADAL" clId="{8C54EEBE-8C10-4659-A8D8-301E575297AF}" dt="2022-03-28T15:26:59.749" v="659" actId="20577"/>
        <pc:sldMkLst>
          <pc:docMk/>
          <pc:sldMk cId="3339039510" sldId="267"/>
        </pc:sldMkLst>
        <pc:spChg chg="mod">
          <ac:chgData name="Goddard, Tammy" userId="d78adb15-2ef7-4946-b0f0-f690891709e6" providerId="ADAL" clId="{8C54EEBE-8C10-4659-A8D8-301E575297AF}" dt="2022-03-28T15:26:59.749" v="659" actId="20577"/>
          <ac:spMkLst>
            <pc:docMk/>
            <pc:sldMk cId="3339039510" sldId="267"/>
            <ac:spMk id="11" creationId="{0EC6245F-5434-47F6-AB58-EE10249FB74F}"/>
          </ac:spMkLst>
        </pc:spChg>
      </pc:sldChg>
      <pc:sldChg chg="delSp modSp">
        <pc:chgData name="Goddard, Tammy" userId="d78adb15-2ef7-4946-b0f0-f690891709e6" providerId="ADAL" clId="{8C54EEBE-8C10-4659-A8D8-301E575297AF}" dt="2022-03-28T15:32:38.169" v="771" actId="179"/>
        <pc:sldMkLst>
          <pc:docMk/>
          <pc:sldMk cId="3155287869" sldId="269"/>
        </pc:sldMkLst>
        <pc:spChg chg="mod">
          <ac:chgData name="Goddard, Tammy" userId="d78adb15-2ef7-4946-b0f0-f690891709e6" providerId="ADAL" clId="{8C54EEBE-8C10-4659-A8D8-301E575297AF}" dt="2022-03-28T15:31:33.235" v="740" actId="1076"/>
          <ac:spMkLst>
            <pc:docMk/>
            <pc:sldMk cId="3155287869" sldId="269"/>
            <ac:spMk id="3" creationId="{2E44BBBE-BCCE-4AB0-9C1E-82402E425ED1}"/>
          </ac:spMkLst>
        </pc:spChg>
        <pc:spChg chg="del mod">
          <ac:chgData name="Goddard, Tammy" userId="d78adb15-2ef7-4946-b0f0-f690891709e6" providerId="ADAL" clId="{8C54EEBE-8C10-4659-A8D8-301E575297AF}" dt="2022-03-28T15:31:08.570" v="734" actId="478"/>
          <ac:spMkLst>
            <pc:docMk/>
            <pc:sldMk cId="3155287869" sldId="269"/>
            <ac:spMk id="4" creationId="{891ECA90-B8D6-4339-9E16-1FFB78DA7910}"/>
          </ac:spMkLst>
        </pc:spChg>
        <pc:spChg chg="mod">
          <ac:chgData name="Goddard, Tammy" userId="d78adb15-2ef7-4946-b0f0-f690891709e6" providerId="ADAL" clId="{8C54EEBE-8C10-4659-A8D8-301E575297AF}" dt="2022-03-28T15:32:38.169" v="771" actId="179"/>
          <ac:spMkLst>
            <pc:docMk/>
            <pc:sldMk cId="3155287869" sldId="269"/>
            <ac:spMk id="7" creationId="{8CA7C5A1-325D-4C92-869A-9E3D898BA3C8}"/>
          </ac:spMkLst>
        </pc:spChg>
      </pc:sldChg>
      <pc:sldChg chg="del">
        <pc:chgData name="Goddard, Tammy" userId="d78adb15-2ef7-4946-b0f0-f690891709e6" providerId="ADAL" clId="{8C54EEBE-8C10-4659-A8D8-301E575297AF}" dt="2022-03-28T14:48:56.315" v="159" actId="2696"/>
        <pc:sldMkLst>
          <pc:docMk/>
          <pc:sldMk cId="1037623801" sldId="270"/>
        </pc:sldMkLst>
      </pc:sldChg>
      <pc:sldChg chg="del">
        <pc:chgData name="Goddard, Tammy" userId="d78adb15-2ef7-4946-b0f0-f690891709e6" providerId="ADAL" clId="{8C54EEBE-8C10-4659-A8D8-301E575297AF}" dt="2022-03-28T14:48:39.628" v="152" actId="2696"/>
        <pc:sldMkLst>
          <pc:docMk/>
          <pc:sldMk cId="710140831" sldId="272"/>
        </pc:sldMkLst>
      </pc:sldChg>
      <pc:sldChg chg="del">
        <pc:chgData name="Goddard, Tammy" userId="d78adb15-2ef7-4946-b0f0-f690891709e6" providerId="ADAL" clId="{8C54EEBE-8C10-4659-A8D8-301E575297AF}" dt="2022-03-28T14:48:31.121" v="150" actId="2696"/>
        <pc:sldMkLst>
          <pc:docMk/>
          <pc:sldMk cId="2141705395" sldId="273"/>
        </pc:sldMkLst>
      </pc:sldChg>
      <pc:sldChg chg="modSp">
        <pc:chgData name="Goddard, Tammy" userId="d78adb15-2ef7-4946-b0f0-f690891709e6" providerId="ADAL" clId="{8C54EEBE-8C10-4659-A8D8-301E575297AF}" dt="2022-03-28T15:15:53.927" v="414" actId="20577"/>
        <pc:sldMkLst>
          <pc:docMk/>
          <pc:sldMk cId="3948257529" sldId="274"/>
        </pc:sldMkLst>
        <pc:spChg chg="mod">
          <ac:chgData name="Goddard, Tammy" userId="d78adb15-2ef7-4946-b0f0-f690891709e6" providerId="ADAL" clId="{8C54EEBE-8C10-4659-A8D8-301E575297AF}" dt="2022-03-28T15:15:53.927" v="414" actId="20577"/>
          <ac:spMkLst>
            <pc:docMk/>
            <pc:sldMk cId="3948257529" sldId="274"/>
            <ac:spMk id="5" creationId="{DACE605D-4486-4BF5-BC6E-8C2218DEB5D0}"/>
          </ac:spMkLst>
        </pc:spChg>
      </pc:sldChg>
      <pc:sldChg chg="del">
        <pc:chgData name="Goddard, Tammy" userId="d78adb15-2ef7-4946-b0f0-f690891709e6" providerId="ADAL" clId="{8C54EEBE-8C10-4659-A8D8-301E575297AF}" dt="2022-03-28T14:48:31.136" v="151" actId="2696"/>
        <pc:sldMkLst>
          <pc:docMk/>
          <pc:sldMk cId="2615171939" sldId="275"/>
        </pc:sldMkLst>
      </pc:sldChg>
      <pc:sldChg chg="del">
        <pc:chgData name="Goddard, Tammy" userId="d78adb15-2ef7-4946-b0f0-f690891709e6" providerId="ADAL" clId="{8C54EEBE-8C10-4659-A8D8-301E575297AF}" dt="2022-03-28T14:48:15.405" v="146" actId="2696"/>
        <pc:sldMkLst>
          <pc:docMk/>
          <pc:sldMk cId="3598009856" sldId="276"/>
        </pc:sldMkLst>
      </pc:sldChg>
      <pc:sldChg chg="del">
        <pc:chgData name="Goddard, Tammy" userId="d78adb15-2ef7-4946-b0f0-f690891709e6" providerId="ADAL" clId="{8C54EEBE-8C10-4659-A8D8-301E575297AF}" dt="2022-03-28T14:48:15.405" v="148" actId="2696"/>
        <pc:sldMkLst>
          <pc:docMk/>
          <pc:sldMk cId="488748919" sldId="277"/>
        </pc:sldMkLst>
      </pc:sldChg>
      <pc:sldChg chg="del">
        <pc:chgData name="Goddard, Tammy" userId="d78adb15-2ef7-4946-b0f0-f690891709e6" providerId="ADAL" clId="{8C54EEBE-8C10-4659-A8D8-301E575297AF}" dt="2022-03-28T14:48:15.405" v="147" actId="2696"/>
        <pc:sldMkLst>
          <pc:docMk/>
          <pc:sldMk cId="2699617170" sldId="278"/>
        </pc:sldMkLst>
      </pc:sldChg>
      <pc:sldChg chg="del">
        <pc:chgData name="Goddard, Tammy" userId="d78adb15-2ef7-4946-b0f0-f690891709e6" providerId="ADAL" clId="{8C54EEBE-8C10-4659-A8D8-301E575297AF}" dt="2022-03-28T14:48:39.628" v="154" actId="2696"/>
        <pc:sldMkLst>
          <pc:docMk/>
          <pc:sldMk cId="1755542387" sldId="279"/>
        </pc:sldMkLst>
      </pc:sldChg>
      <pc:sldChg chg="del">
        <pc:chgData name="Goddard, Tammy" userId="d78adb15-2ef7-4946-b0f0-f690891709e6" providerId="ADAL" clId="{8C54EEBE-8C10-4659-A8D8-301E575297AF}" dt="2022-03-28T14:48:39.628" v="153" actId="2696"/>
        <pc:sldMkLst>
          <pc:docMk/>
          <pc:sldMk cId="1346808101" sldId="280"/>
        </pc:sldMkLst>
      </pc:sldChg>
      <pc:sldChg chg="del">
        <pc:chgData name="Goddard, Tammy" userId="d78adb15-2ef7-4946-b0f0-f690891709e6" providerId="ADAL" clId="{8C54EEBE-8C10-4659-A8D8-301E575297AF}" dt="2022-03-28T14:48:31.121" v="149" actId="2696"/>
        <pc:sldMkLst>
          <pc:docMk/>
          <pc:sldMk cId="1102509733" sldId="281"/>
        </pc:sldMkLst>
      </pc:sldChg>
      <pc:sldChg chg="modSp">
        <pc:chgData name="Goddard, Tammy" userId="d78adb15-2ef7-4946-b0f0-f690891709e6" providerId="ADAL" clId="{8C54EEBE-8C10-4659-A8D8-301E575297AF}" dt="2022-03-28T14:49:38.922" v="177" actId="20577"/>
        <pc:sldMkLst>
          <pc:docMk/>
          <pc:sldMk cId="1191588155" sldId="282"/>
        </pc:sldMkLst>
        <pc:spChg chg="mod">
          <ac:chgData name="Goddard, Tammy" userId="d78adb15-2ef7-4946-b0f0-f690891709e6" providerId="ADAL" clId="{8C54EEBE-8C10-4659-A8D8-301E575297AF}" dt="2022-03-28T14:49:38.922" v="177" actId="20577"/>
          <ac:spMkLst>
            <pc:docMk/>
            <pc:sldMk cId="1191588155" sldId="282"/>
            <ac:spMk id="5" creationId="{DACE605D-4486-4BF5-BC6E-8C2218DEB5D0}"/>
          </ac:spMkLst>
        </pc:spChg>
      </pc:sldChg>
      <pc:sldChg chg="del">
        <pc:chgData name="Goddard, Tammy" userId="d78adb15-2ef7-4946-b0f0-f690891709e6" providerId="ADAL" clId="{8C54EEBE-8C10-4659-A8D8-301E575297AF}" dt="2022-03-28T14:48:09.226" v="145" actId="2696"/>
        <pc:sldMkLst>
          <pc:docMk/>
          <pc:sldMk cId="1767773630" sldId="283"/>
        </pc:sldMkLst>
      </pc:sldChg>
      <pc:sldChg chg="modSp">
        <pc:chgData name="Goddard, Tammy" userId="d78adb15-2ef7-4946-b0f0-f690891709e6" providerId="ADAL" clId="{8C54EEBE-8C10-4659-A8D8-301E575297AF}" dt="2022-03-28T16:33:44.706" v="1146" actId="1076"/>
        <pc:sldMkLst>
          <pc:docMk/>
          <pc:sldMk cId="2159427441" sldId="284"/>
        </pc:sldMkLst>
        <pc:spChg chg="mod">
          <ac:chgData name="Goddard, Tammy" userId="d78adb15-2ef7-4946-b0f0-f690891709e6" providerId="ADAL" clId="{8C54EEBE-8C10-4659-A8D8-301E575297AF}" dt="2022-03-28T15:47:27.108" v="974" actId="20577"/>
          <ac:spMkLst>
            <pc:docMk/>
            <pc:sldMk cId="2159427441" sldId="284"/>
            <ac:spMk id="2" creationId="{C1EF537A-C221-4250-8B85-405BC0EB3226}"/>
          </ac:spMkLst>
        </pc:spChg>
        <pc:graphicFrameChg chg="mod">
          <ac:chgData name="Goddard, Tammy" userId="d78adb15-2ef7-4946-b0f0-f690891709e6" providerId="ADAL" clId="{8C54EEBE-8C10-4659-A8D8-301E575297AF}" dt="2022-03-28T16:33:44.706" v="1146" actId="1076"/>
          <ac:graphicFrameMkLst>
            <pc:docMk/>
            <pc:sldMk cId="2159427441" sldId="284"/>
            <ac:graphicFrameMk id="6" creationId="{13D41571-A1EB-4B7D-B6D5-613D36B2DAF3}"/>
          </ac:graphicFrameMkLst>
        </pc:graphicFrameChg>
      </pc:sldChg>
      <pc:sldChg chg="addSp delSp modSp">
        <pc:chgData name="Goddard, Tammy" userId="d78adb15-2ef7-4946-b0f0-f690891709e6" providerId="ADAL" clId="{8C54EEBE-8C10-4659-A8D8-301E575297AF}" dt="2022-03-28T16:32:39.392" v="1144" actId="113"/>
        <pc:sldMkLst>
          <pc:docMk/>
          <pc:sldMk cId="2679895128" sldId="285"/>
        </pc:sldMkLst>
        <pc:spChg chg="mod">
          <ac:chgData name="Goddard, Tammy" userId="d78adb15-2ef7-4946-b0f0-f690891709e6" providerId="ADAL" clId="{8C54EEBE-8C10-4659-A8D8-301E575297AF}" dt="2022-03-28T15:40:14.997" v="838" actId="20577"/>
          <ac:spMkLst>
            <pc:docMk/>
            <pc:sldMk cId="2679895128" sldId="285"/>
            <ac:spMk id="2" creationId="{2C0B1CA0-6D73-4732-B048-2886431F42AF}"/>
          </ac:spMkLst>
        </pc:spChg>
        <pc:spChg chg="add mod">
          <ac:chgData name="Goddard, Tammy" userId="d78adb15-2ef7-4946-b0f0-f690891709e6" providerId="ADAL" clId="{8C54EEBE-8C10-4659-A8D8-301E575297AF}" dt="2022-03-28T16:32:39.392" v="1144" actId="113"/>
          <ac:spMkLst>
            <pc:docMk/>
            <pc:sldMk cId="2679895128" sldId="285"/>
            <ac:spMk id="3" creationId="{66BE679C-7EB3-435E-97C0-5AEF065FBFAA}"/>
          </ac:spMkLst>
        </pc:spChg>
        <pc:spChg chg="del mod">
          <ac:chgData name="Goddard, Tammy" userId="d78adb15-2ef7-4946-b0f0-f690891709e6" providerId="ADAL" clId="{8C54EEBE-8C10-4659-A8D8-301E575297AF}" dt="2022-03-28T15:41:34.566" v="853" actId="478"/>
          <ac:spMkLst>
            <pc:docMk/>
            <pc:sldMk cId="2679895128" sldId="285"/>
            <ac:spMk id="35" creationId="{6CEF3E27-7450-45B2-8E13-E25E415791F9}"/>
          </ac:spMkLst>
        </pc:spChg>
        <pc:spChg chg="del mod">
          <ac:chgData name="Goddard, Tammy" userId="d78adb15-2ef7-4946-b0f0-f690891709e6" providerId="ADAL" clId="{8C54EEBE-8C10-4659-A8D8-301E575297AF}" dt="2022-03-28T15:40:22.378" v="840" actId="478"/>
          <ac:spMkLst>
            <pc:docMk/>
            <pc:sldMk cId="2679895128" sldId="285"/>
            <ac:spMk id="36" creationId="{EA1DDC44-2A41-447E-8379-167229202200}"/>
          </ac:spMkLst>
        </pc:spChg>
        <pc:spChg chg="del mod">
          <ac:chgData name="Goddard, Tammy" userId="d78adb15-2ef7-4946-b0f0-f690891709e6" providerId="ADAL" clId="{8C54EEBE-8C10-4659-A8D8-301E575297AF}" dt="2022-03-28T15:41:07.911" v="849" actId="478"/>
          <ac:spMkLst>
            <pc:docMk/>
            <pc:sldMk cId="2679895128" sldId="285"/>
            <ac:spMk id="37" creationId="{8304FBA6-149B-488E-9378-4864C0B168FA}"/>
          </ac:spMkLst>
        </pc:spChg>
        <pc:spChg chg="del mod">
          <ac:chgData name="Goddard, Tammy" userId="d78adb15-2ef7-4946-b0f0-f690891709e6" providerId="ADAL" clId="{8C54EEBE-8C10-4659-A8D8-301E575297AF}" dt="2022-03-28T15:42:17.945" v="864" actId="478"/>
          <ac:spMkLst>
            <pc:docMk/>
            <pc:sldMk cId="2679895128" sldId="285"/>
            <ac:spMk id="38" creationId="{FBDAB02B-81BB-4523-98C0-056D5D255A02}"/>
          </ac:spMkLst>
        </pc:spChg>
      </pc:sldChg>
      <pc:sldChg chg="del">
        <pc:chgData name="Goddard, Tammy" userId="d78adb15-2ef7-4946-b0f0-f690891709e6" providerId="ADAL" clId="{8C54EEBE-8C10-4659-A8D8-301E575297AF}" dt="2022-03-28T14:56:42.525" v="240" actId="2696"/>
        <pc:sldMkLst>
          <pc:docMk/>
          <pc:sldMk cId="2665518280" sldId="286"/>
        </pc:sldMkLst>
      </pc:sldChg>
      <pc:sldChg chg="modSp">
        <pc:chgData name="Goddard, Tammy" userId="d78adb15-2ef7-4946-b0f0-f690891709e6" providerId="ADAL" clId="{8C54EEBE-8C10-4659-A8D8-301E575297AF}" dt="2022-03-28T16:31:31.512" v="1140" actId="14100"/>
        <pc:sldMkLst>
          <pc:docMk/>
          <pc:sldMk cId="2220044947" sldId="287"/>
        </pc:sldMkLst>
        <pc:spChg chg="mod">
          <ac:chgData name="Goddard, Tammy" userId="d78adb15-2ef7-4946-b0f0-f690891709e6" providerId="ADAL" clId="{8C54EEBE-8C10-4659-A8D8-301E575297AF}" dt="2022-03-28T16:20:29.336" v="1088" actId="20577"/>
          <ac:spMkLst>
            <pc:docMk/>
            <pc:sldMk cId="2220044947" sldId="287"/>
            <ac:spMk id="2" creationId="{F594C1B6-CF86-4A72-9E24-97C2B741807B}"/>
          </ac:spMkLst>
        </pc:spChg>
        <pc:spChg chg="mod">
          <ac:chgData name="Goddard, Tammy" userId="d78adb15-2ef7-4946-b0f0-f690891709e6" providerId="ADAL" clId="{8C54EEBE-8C10-4659-A8D8-301E575297AF}" dt="2022-03-28T16:31:31.512" v="1140" actId="14100"/>
          <ac:spMkLst>
            <pc:docMk/>
            <pc:sldMk cId="2220044947" sldId="287"/>
            <ac:spMk id="3" creationId="{EA6D548D-B092-48CD-B812-CBE424497129}"/>
          </ac:spMkLst>
        </pc:spChg>
      </pc:sldChg>
      <pc:sldChg chg="addSp modSp">
        <pc:chgData name="Goddard, Tammy" userId="d78adb15-2ef7-4946-b0f0-f690891709e6" providerId="ADAL" clId="{8C54EEBE-8C10-4659-A8D8-301E575297AF}" dt="2022-03-28T15:35:51.203" v="811" actId="6549"/>
        <pc:sldMkLst>
          <pc:docMk/>
          <pc:sldMk cId="3621921044" sldId="289"/>
        </pc:sldMkLst>
        <pc:spChg chg="mod">
          <ac:chgData name="Goddard, Tammy" userId="d78adb15-2ef7-4946-b0f0-f690891709e6" providerId="ADAL" clId="{8C54EEBE-8C10-4659-A8D8-301E575297AF}" dt="2022-03-28T15:33:53.111" v="782" actId="1076"/>
          <ac:spMkLst>
            <pc:docMk/>
            <pc:sldMk cId="3621921044" sldId="289"/>
            <ac:spMk id="3" creationId="{2E44BBBE-BCCE-4AB0-9C1E-82402E425ED1}"/>
          </ac:spMkLst>
        </pc:spChg>
        <pc:spChg chg="mod">
          <ac:chgData name="Goddard, Tammy" userId="d78adb15-2ef7-4946-b0f0-f690891709e6" providerId="ADAL" clId="{8C54EEBE-8C10-4659-A8D8-301E575297AF}" dt="2022-03-28T15:35:51.203" v="811" actId="6549"/>
          <ac:spMkLst>
            <pc:docMk/>
            <pc:sldMk cId="3621921044" sldId="289"/>
            <ac:spMk id="4" creationId="{891ECA90-B8D6-4339-9E16-1FFB78DA7910}"/>
          </ac:spMkLst>
        </pc:spChg>
        <pc:spChg chg="add mod">
          <ac:chgData name="Goddard, Tammy" userId="d78adb15-2ef7-4946-b0f0-f690891709e6" providerId="ADAL" clId="{8C54EEBE-8C10-4659-A8D8-301E575297AF}" dt="2022-03-28T15:35:37.767" v="806" actId="1076"/>
          <ac:spMkLst>
            <pc:docMk/>
            <pc:sldMk cId="3621921044" sldId="289"/>
            <ac:spMk id="5" creationId="{F946C0D2-80D2-4128-ABB8-80B3F7FC6B21}"/>
          </ac:spMkLst>
        </pc:spChg>
        <pc:spChg chg="mod">
          <ac:chgData name="Goddard, Tammy" userId="d78adb15-2ef7-4946-b0f0-f690891709e6" providerId="ADAL" clId="{8C54EEBE-8C10-4659-A8D8-301E575297AF}" dt="2022-03-28T15:35:31.051" v="805" actId="255"/>
          <ac:spMkLst>
            <pc:docMk/>
            <pc:sldMk cId="3621921044" sldId="289"/>
            <ac:spMk id="7" creationId="{8CA7C5A1-325D-4C92-869A-9E3D898BA3C8}"/>
          </ac:spMkLst>
        </pc:spChg>
        <pc:spChg chg="mod">
          <ac:chgData name="Goddard, Tammy" userId="d78adb15-2ef7-4946-b0f0-f690891709e6" providerId="ADAL" clId="{8C54EEBE-8C10-4659-A8D8-301E575297AF}" dt="2022-03-28T15:32:58.451" v="773" actId="1076"/>
          <ac:spMkLst>
            <pc:docMk/>
            <pc:sldMk cId="3621921044" sldId="289"/>
            <ac:spMk id="13" creationId="{CBFA4889-4734-43AB-99FC-E5778E55ECDF}"/>
          </ac:spMkLst>
        </pc:spChg>
      </pc:sldChg>
      <pc:sldChg chg="del">
        <pc:chgData name="Goddard, Tammy" userId="d78adb15-2ef7-4946-b0f0-f690891709e6" providerId="ADAL" clId="{8C54EEBE-8C10-4659-A8D8-301E575297AF}" dt="2022-03-28T14:39:04.932" v="116" actId="2696"/>
        <pc:sldMkLst>
          <pc:docMk/>
          <pc:sldMk cId="4109530056" sldId="372"/>
        </pc:sldMkLst>
      </pc:sldChg>
      <pc:sldChg chg="delSp del">
        <pc:chgData name="Goddard, Tammy" userId="d78adb15-2ef7-4946-b0f0-f690891709e6" providerId="ADAL" clId="{8C54EEBE-8C10-4659-A8D8-301E575297AF}" dt="2022-03-28T14:58:37.450" v="272" actId="2696"/>
        <pc:sldMkLst>
          <pc:docMk/>
          <pc:sldMk cId="3618750653" sldId="373"/>
        </pc:sldMkLst>
        <pc:picChg chg="del">
          <ac:chgData name="Goddard, Tammy" userId="d78adb15-2ef7-4946-b0f0-f690891709e6" providerId="ADAL" clId="{8C54EEBE-8C10-4659-A8D8-301E575297AF}" dt="2022-03-28T14:58:34.616" v="271" actId="478"/>
          <ac:picMkLst>
            <pc:docMk/>
            <pc:sldMk cId="3618750653" sldId="373"/>
            <ac:picMk id="9" creationId="{AAABE09E-741E-4911-A36C-E71344870F4C}"/>
          </ac:picMkLst>
        </pc:picChg>
      </pc:sldChg>
      <pc:sldChg chg="del">
        <pc:chgData name="Goddard, Tammy" userId="d78adb15-2ef7-4946-b0f0-f690891709e6" providerId="ADAL" clId="{8C54EEBE-8C10-4659-A8D8-301E575297AF}" dt="2022-03-28T14:48:39.644" v="155" actId="2696"/>
        <pc:sldMkLst>
          <pc:docMk/>
          <pc:sldMk cId="1213357600" sldId="374"/>
        </pc:sldMkLst>
      </pc:sldChg>
      <pc:sldChg chg="del">
        <pc:chgData name="Goddard, Tammy" userId="d78adb15-2ef7-4946-b0f0-f690891709e6" providerId="ADAL" clId="{8C54EEBE-8C10-4659-A8D8-301E575297AF}" dt="2022-03-28T14:48:01.140" v="144" actId="2696"/>
        <pc:sldMkLst>
          <pc:docMk/>
          <pc:sldMk cId="870771947" sldId="375"/>
        </pc:sldMkLst>
      </pc:sldChg>
      <pc:sldChg chg="del">
        <pc:chgData name="Goddard, Tammy" userId="d78adb15-2ef7-4946-b0f0-f690891709e6" providerId="ADAL" clId="{8C54EEBE-8C10-4659-A8D8-301E575297AF}" dt="2022-03-28T16:20:19.571" v="1086" actId="2696"/>
        <pc:sldMkLst>
          <pc:docMk/>
          <pc:sldMk cId="2574615927" sldId="376"/>
        </pc:sldMkLst>
      </pc:sldChg>
      <pc:sldChg chg="del">
        <pc:chgData name="Goddard, Tammy" userId="d78adb15-2ef7-4946-b0f0-f690891709e6" providerId="ADAL" clId="{8C54EEBE-8C10-4659-A8D8-301E575297AF}" dt="2022-03-28T14:48:49.491" v="156" actId="2696"/>
        <pc:sldMkLst>
          <pc:docMk/>
          <pc:sldMk cId="2460537586" sldId="377"/>
        </pc:sldMkLst>
      </pc:sldChg>
      <pc:sldChg chg="del">
        <pc:chgData name="Goddard, Tammy" userId="d78adb15-2ef7-4946-b0f0-f690891709e6" providerId="ADAL" clId="{8C54EEBE-8C10-4659-A8D8-301E575297AF}" dt="2022-03-28T14:48:51.044" v="157" actId="2696"/>
        <pc:sldMkLst>
          <pc:docMk/>
          <pc:sldMk cId="291128010" sldId="378"/>
        </pc:sldMkLst>
      </pc:sldChg>
      <pc:sldChg chg="modSp">
        <pc:chgData name="Goddard, Tammy" userId="d78adb15-2ef7-4946-b0f0-f690891709e6" providerId="ADAL" clId="{8C54EEBE-8C10-4659-A8D8-301E575297AF}" dt="2022-03-28T15:17:39.628" v="457" actId="20577"/>
        <pc:sldMkLst>
          <pc:docMk/>
          <pc:sldMk cId="3919693207" sldId="379"/>
        </pc:sldMkLst>
        <pc:spChg chg="mod">
          <ac:chgData name="Goddard, Tammy" userId="d78adb15-2ef7-4946-b0f0-f690891709e6" providerId="ADAL" clId="{8C54EEBE-8C10-4659-A8D8-301E575297AF}" dt="2022-03-28T15:17:39.628" v="457" actId="20577"/>
          <ac:spMkLst>
            <pc:docMk/>
            <pc:sldMk cId="3919693207" sldId="379"/>
            <ac:spMk id="7" creationId="{32B2A972-9158-4C45-A3B5-F8B97A88588A}"/>
          </ac:spMkLst>
        </pc:spChg>
      </pc:sldChg>
      <pc:sldChg chg="modSp">
        <pc:chgData name="Goddard, Tammy" userId="d78adb15-2ef7-4946-b0f0-f690891709e6" providerId="ADAL" clId="{8C54EEBE-8C10-4659-A8D8-301E575297AF}" dt="2022-03-28T14:39:32.198" v="143" actId="20577"/>
        <pc:sldMkLst>
          <pc:docMk/>
          <pc:sldMk cId="1345859802" sldId="380"/>
        </pc:sldMkLst>
        <pc:spChg chg="mod">
          <ac:chgData name="Goddard, Tammy" userId="d78adb15-2ef7-4946-b0f0-f690891709e6" providerId="ADAL" clId="{8C54EEBE-8C10-4659-A8D8-301E575297AF}" dt="2022-03-28T14:39:32.198" v="143" actId="20577"/>
          <ac:spMkLst>
            <pc:docMk/>
            <pc:sldMk cId="1345859802" sldId="380"/>
            <ac:spMk id="2" creationId="{332CBDDC-9737-4506-A7A9-48C6F55B5F14}"/>
          </ac:spMkLst>
        </pc:spChg>
      </pc:sldChg>
      <pc:sldChg chg="del">
        <pc:chgData name="Goddard, Tammy" userId="d78adb15-2ef7-4946-b0f0-f690891709e6" providerId="ADAL" clId="{8C54EEBE-8C10-4659-A8D8-301E575297AF}" dt="2022-03-28T14:48:52.512" v="158" actId="2696"/>
        <pc:sldMkLst>
          <pc:docMk/>
          <pc:sldMk cId="1324764651" sldId="381"/>
        </pc:sldMkLst>
      </pc:sldChg>
      <pc:sldChg chg="del">
        <pc:chgData name="Goddard, Tammy" userId="d78adb15-2ef7-4946-b0f0-f690891709e6" providerId="ADAL" clId="{8C54EEBE-8C10-4659-A8D8-301E575297AF}" dt="2022-03-28T14:34:14.884" v="54" actId="2696"/>
        <pc:sldMkLst>
          <pc:docMk/>
          <pc:sldMk cId="1253328073" sldId="382"/>
        </pc:sldMkLst>
      </pc:sldChg>
      <pc:sldChg chg="addSp delSp modSp">
        <pc:chgData name="Goddard, Tammy" userId="d78adb15-2ef7-4946-b0f0-f690891709e6" providerId="ADAL" clId="{8C54EEBE-8C10-4659-A8D8-301E575297AF}" dt="2022-03-28T15:16:43.897" v="419" actId="208"/>
        <pc:sldMkLst>
          <pc:docMk/>
          <pc:sldMk cId="2437261272" sldId="382"/>
        </pc:sldMkLst>
        <pc:spChg chg="add">
          <ac:chgData name="Goddard, Tammy" userId="d78adb15-2ef7-4946-b0f0-f690891709e6" providerId="ADAL" clId="{8C54EEBE-8C10-4659-A8D8-301E575297AF}" dt="2022-03-28T14:36:08.098" v="72"/>
          <ac:spMkLst>
            <pc:docMk/>
            <pc:sldMk cId="2437261272" sldId="382"/>
            <ac:spMk id="7" creationId="{4ADD0D5E-28D1-4D09-A864-4F01D280113B}"/>
          </ac:spMkLst>
        </pc:spChg>
        <pc:spChg chg="add">
          <ac:chgData name="Goddard, Tammy" userId="d78adb15-2ef7-4946-b0f0-f690891709e6" providerId="ADAL" clId="{8C54EEBE-8C10-4659-A8D8-301E575297AF}" dt="2022-03-28T14:36:08.098" v="72"/>
          <ac:spMkLst>
            <pc:docMk/>
            <pc:sldMk cId="2437261272" sldId="382"/>
            <ac:spMk id="8" creationId="{4E019335-9771-45C1-B36F-2C0A05FD70FC}"/>
          </ac:spMkLst>
        </pc:spChg>
        <pc:grpChg chg="add del mod">
          <ac:chgData name="Goddard, Tammy" userId="d78adb15-2ef7-4946-b0f0-f690891709e6" providerId="ADAL" clId="{8C54EEBE-8C10-4659-A8D8-301E575297AF}" dt="2022-03-28T14:36:24.726" v="75" actId="478"/>
          <ac:grpSpMkLst>
            <pc:docMk/>
            <pc:sldMk cId="2437261272" sldId="382"/>
            <ac:grpSpMk id="6" creationId="{EF6E2423-7CA5-42BC-8328-CBEA5E33AB73}"/>
          </ac:grpSpMkLst>
        </pc:grpChg>
        <pc:graphicFrameChg chg="mod">
          <ac:chgData name="Goddard, Tammy" userId="d78adb15-2ef7-4946-b0f0-f690891709e6" providerId="ADAL" clId="{8C54EEBE-8C10-4659-A8D8-301E575297AF}" dt="2022-03-28T15:16:43.897" v="419" actId="208"/>
          <ac:graphicFrameMkLst>
            <pc:docMk/>
            <pc:sldMk cId="2437261272" sldId="382"/>
            <ac:graphicFrameMk id="14" creationId="{6F2AFBF4-22DA-4F61-B978-5F002A4DFC55}"/>
          </ac:graphicFrameMkLst>
        </pc:graphicFrameChg>
      </pc:sldChg>
      <pc:sldChg chg="del">
        <pc:chgData name="Goddard, Tammy" userId="d78adb15-2ef7-4946-b0f0-f690891709e6" providerId="ADAL" clId="{8C54EEBE-8C10-4659-A8D8-301E575297AF}" dt="2022-03-28T14:34:38.369" v="56" actId="2696"/>
        <pc:sldMkLst>
          <pc:docMk/>
          <pc:sldMk cId="2478041729" sldId="382"/>
        </pc:sldMkLst>
      </pc:sldChg>
      <pc:sldChg chg="modSp">
        <pc:chgData name="Goddard, Tammy" userId="d78adb15-2ef7-4946-b0f0-f690891709e6" providerId="ADAL" clId="{8C54EEBE-8C10-4659-A8D8-301E575297AF}" dt="2022-03-28T15:37:08.810" v="831" actId="113"/>
        <pc:sldMkLst>
          <pc:docMk/>
          <pc:sldMk cId="3377562911" sldId="383"/>
        </pc:sldMkLst>
        <pc:spChg chg="mod">
          <ac:chgData name="Goddard, Tammy" userId="d78adb15-2ef7-4946-b0f0-f690891709e6" providerId="ADAL" clId="{8C54EEBE-8C10-4659-A8D8-301E575297AF}" dt="2022-03-28T15:15:07.726" v="398" actId="1076"/>
          <ac:spMkLst>
            <pc:docMk/>
            <pc:sldMk cId="3377562911" sldId="383"/>
            <ac:spMk id="3" creationId="{2E44BBBE-BCCE-4AB0-9C1E-82402E425ED1}"/>
          </ac:spMkLst>
        </pc:spChg>
        <pc:spChg chg="mod">
          <ac:chgData name="Goddard, Tammy" userId="d78adb15-2ef7-4946-b0f0-f690891709e6" providerId="ADAL" clId="{8C54EEBE-8C10-4659-A8D8-301E575297AF}" dt="2022-03-28T15:37:08.810" v="831" actId="113"/>
          <ac:spMkLst>
            <pc:docMk/>
            <pc:sldMk cId="3377562911" sldId="383"/>
            <ac:spMk id="5" creationId="{BF210B0F-5F48-4F34-9C77-7F7ACA53DF1D}"/>
          </ac:spMkLst>
        </pc:spChg>
      </pc:sldChg>
      <pc:sldChg chg="add del">
        <pc:chgData name="Goddard, Tammy" userId="d78adb15-2ef7-4946-b0f0-f690891709e6" providerId="ADAL" clId="{8C54EEBE-8C10-4659-A8D8-301E575297AF}" dt="2022-03-28T14:34:16.574" v="55" actId="2696"/>
        <pc:sldMkLst>
          <pc:docMk/>
          <pc:sldMk cId="3953994215" sldId="383"/>
        </pc:sldMkLst>
      </pc:sldChg>
      <pc:sldChg chg="modSp">
        <pc:chgData name="Goddard, Tammy" userId="d78adb15-2ef7-4946-b0f0-f690891709e6" providerId="ADAL" clId="{8C54EEBE-8C10-4659-A8D8-301E575297AF}" dt="2022-03-28T15:14:17.344" v="391" actId="12385"/>
        <pc:sldMkLst>
          <pc:docMk/>
          <pc:sldMk cId="683796966" sldId="384"/>
        </pc:sldMkLst>
        <pc:spChg chg="mod">
          <ac:chgData name="Goddard, Tammy" userId="d78adb15-2ef7-4946-b0f0-f690891709e6" providerId="ADAL" clId="{8C54EEBE-8C10-4659-A8D8-301E575297AF}" dt="2022-03-28T15:04:43.136" v="345" actId="20577"/>
          <ac:spMkLst>
            <pc:docMk/>
            <pc:sldMk cId="683796966" sldId="384"/>
            <ac:spMk id="2" creationId="{073D5C75-E983-4650-B687-88B37E04847E}"/>
          </ac:spMkLst>
        </pc:spChg>
        <pc:graphicFrameChg chg="mod modGraphic">
          <ac:chgData name="Goddard, Tammy" userId="d78adb15-2ef7-4946-b0f0-f690891709e6" providerId="ADAL" clId="{8C54EEBE-8C10-4659-A8D8-301E575297AF}" dt="2022-03-28T15:14:17.344" v="391" actId="12385"/>
          <ac:graphicFrameMkLst>
            <pc:docMk/>
            <pc:sldMk cId="683796966" sldId="384"/>
            <ac:graphicFrameMk id="9" creationId="{883AB8C5-3FE5-4EBD-8D1F-FE1EE4B1B363}"/>
          </ac:graphicFrameMkLst>
        </pc:graphicFrameChg>
      </pc:sldChg>
      <pc:sldChg chg="modSp">
        <pc:chgData name="Goddard, Tammy" userId="d78adb15-2ef7-4946-b0f0-f690891709e6" providerId="ADAL" clId="{8C54EEBE-8C10-4659-A8D8-301E575297AF}" dt="2022-03-28T15:03:38.929" v="335" actId="20577"/>
        <pc:sldMkLst>
          <pc:docMk/>
          <pc:sldMk cId="1528162527" sldId="385"/>
        </pc:sldMkLst>
        <pc:spChg chg="mod">
          <ac:chgData name="Goddard, Tammy" userId="d78adb15-2ef7-4946-b0f0-f690891709e6" providerId="ADAL" clId="{8C54EEBE-8C10-4659-A8D8-301E575297AF}" dt="2022-03-28T15:03:38.929" v="335" actId="20577"/>
          <ac:spMkLst>
            <pc:docMk/>
            <pc:sldMk cId="1528162527" sldId="385"/>
            <ac:spMk id="5" creationId="{DACE605D-4486-4BF5-BC6E-8C2218DEB5D0}"/>
          </ac:spMkLst>
        </pc:spChg>
      </pc:sldChg>
      <pc:sldChg chg="addSp delSp modSp">
        <pc:chgData name="Goddard, Tammy" userId="d78adb15-2ef7-4946-b0f0-f690891709e6" providerId="ADAL" clId="{8C54EEBE-8C10-4659-A8D8-301E575297AF}" dt="2022-03-28T15:48:21.181" v="978" actId="478"/>
        <pc:sldMkLst>
          <pc:docMk/>
          <pc:sldMk cId="1395067753" sldId="386"/>
        </pc:sldMkLst>
        <pc:spChg chg="add mod">
          <ac:chgData name="Goddard, Tammy" userId="d78adb15-2ef7-4946-b0f0-f690891709e6" providerId="ADAL" clId="{8C54EEBE-8C10-4659-A8D8-301E575297AF}" dt="2022-03-28T15:03:26.326" v="333" actId="12"/>
          <ac:spMkLst>
            <pc:docMk/>
            <pc:sldMk cId="1395067753" sldId="386"/>
            <ac:spMk id="2" creationId="{845DB42E-4205-4985-BACA-A3B104D6B6B6}"/>
          </ac:spMkLst>
        </pc:spChg>
        <pc:spChg chg="del mod">
          <ac:chgData name="Goddard, Tammy" userId="d78adb15-2ef7-4946-b0f0-f690891709e6" providerId="ADAL" clId="{8C54EEBE-8C10-4659-A8D8-301E575297AF}" dt="2022-03-28T15:48:21.181" v="978" actId="478"/>
          <ac:spMkLst>
            <pc:docMk/>
            <pc:sldMk cId="1395067753" sldId="386"/>
            <ac:spMk id="4" creationId="{1CBD973A-B3D9-4256-8B19-B63C51206604}"/>
          </ac:spMkLst>
        </pc:spChg>
        <pc:spChg chg="del mod">
          <ac:chgData name="Goddard, Tammy" userId="d78adb15-2ef7-4946-b0f0-f690891709e6" providerId="ADAL" clId="{8C54EEBE-8C10-4659-A8D8-301E575297AF}" dt="2022-03-28T15:00:49.260" v="294" actId="478"/>
          <ac:spMkLst>
            <pc:docMk/>
            <pc:sldMk cId="1395067753" sldId="386"/>
            <ac:spMk id="7" creationId="{2F85DAF9-E4BD-4127-BAFD-5A647B187C94}"/>
          </ac:spMkLst>
        </pc:spChg>
      </pc:sldChg>
      <pc:sldMasterChg chg="del delSldLayout">
        <pc:chgData name="Goddard, Tammy" userId="d78adb15-2ef7-4946-b0f0-f690891709e6" providerId="ADAL" clId="{8C54EEBE-8C10-4659-A8D8-301E575297AF}" dt="2022-03-28T14:34:38.400" v="65" actId="2696"/>
        <pc:sldMasterMkLst>
          <pc:docMk/>
          <pc:sldMasterMk cId="3090630965" sldId="2147483659"/>
        </pc:sldMasterMkLst>
        <pc:sldLayoutChg chg="del">
          <pc:chgData name="Goddard, Tammy" userId="d78adb15-2ef7-4946-b0f0-f690891709e6" providerId="ADAL" clId="{8C54EEBE-8C10-4659-A8D8-301E575297AF}" dt="2022-03-28T14:34:38.369" v="57" actId="2696"/>
          <pc:sldLayoutMkLst>
            <pc:docMk/>
            <pc:sldMasterMk cId="3090630965" sldId="2147483659"/>
            <pc:sldLayoutMk cId="704965528" sldId="2147483660"/>
          </pc:sldLayoutMkLst>
        </pc:sldLayoutChg>
        <pc:sldLayoutChg chg="del">
          <pc:chgData name="Goddard, Tammy" userId="d78adb15-2ef7-4946-b0f0-f690891709e6" providerId="ADAL" clId="{8C54EEBE-8C10-4659-A8D8-301E575297AF}" dt="2022-03-28T14:34:38.385" v="58" actId="2696"/>
          <pc:sldLayoutMkLst>
            <pc:docMk/>
            <pc:sldMasterMk cId="3090630965" sldId="2147483659"/>
            <pc:sldLayoutMk cId="2911993823" sldId="2147483661"/>
          </pc:sldLayoutMkLst>
        </pc:sldLayoutChg>
        <pc:sldLayoutChg chg="del">
          <pc:chgData name="Goddard, Tammy" userId="d78adb15-2ef7-4946-b0f0-f690891709e6" providerId="ADAL" clId="{8C54EEBE-8C10-4659-A8D8-301E575297AF}" dt="2022-03-28T14:34:38.385" v="59" actId="2696"/>
          <pc:sldLayoutMkLst>
            <pc:docMk/>
            <pc:sldMasterMk cId="3090630965" sldId="2147483659"/>
            <pc:sldLayoutMk cId="4078358761" sldId="2147483662"/>
          </pc:sldLayoutMkLst>
        </pc:sldLayoutChg>
        <pc:sldLayoutChg chg="del">
          <pc:chgData name="Goddard, Tammy" userId="d78adb15-2ef7-4946-b0f0-f690891709e6" providerId="ADAL" clId="{8C54EEBE-8C10-4659-A8D8-301E575297AF}" dt="2022-03-28T14:34:38.400" v="60" actId="2696"/>
          <pc:sldLayoutMkLst>
            <pc:docMk/>
            <pc:sldMasterMk cId="3090630965" sldId="2147483659"/>
            <pc:sldLayoutMk cId="3920288809" sldId="2147483663"/>
          </pc:sldLayoutMkLst>
        </pc:sldLayoutChg>
        <pc:sldLayoutChg chg="del">
          <pc:chgData name="Goddard, Tammy" userId="d78adb15-2ef7-4946-b0f0-f690891709e6" providerId="ADAL" clId="{8C54EEBE-8C10-4659-A8D8-301E575297AF}" dt="2022-03-28T14:34:38.400" v="61" actId="2696"/>
          <pc:sldLayoutMkLst>
            <pc:docMk/>
            <pc:sldMasterMk cId="3090630965" sldId="2147483659"/>
            <pc:sldLayoutMk cId="1558116910" sldId="2147483664"/>
          </pc:sldLayoutMkLst>
        </pc:sldLayoutChg>
        <pc:sldLayoutChg chg="del">
          <pc:chgData name="Goddard, Tammy" userId="d78adb15-2ef7-4946-b0f0-f690891709e6" providerId="ADAL" clId="{8C54EEBE-8C10-4659-A8D8-301E575297AF}" dt="2022-03-28T14:34:38.400" v="62" actId="2696"/>
          <pc:sldLayoutMkLst>
            <pc:docMk/>
            <pc:sldMasterMk cId="3090630965" sldId="2147483659"/>
            <pc:sldLayoutMk cId="3227652665" sldId="2147483665"/>
          </pc:sldLayoutMkLst>
        </pc:sldLayoutChg>
        <pc:sldLayoutChg chg="del">
          <pc:chgData name="Goddard, Tammy" userId="d78adb15-2ef7-4946-b0f0-f690891709e6" providerId="ADAL" clId="{8C54EEBE-8C10-4659-A8D8-301E575297AF}" dt="2022-03-28T14:34:38.400" v="63" actId="2696"/>
          <pc:sldLayoutMkLst>
            <pc:docMk/>
            <pc:sldMasterMk cId="3090630965" sldId="2147483659"/>
            <pc:sldLayoutMk cId="3079678708" sldId="2147483666"/>
          </pc:sldLayoutMkLst>
        </pc:sldLayoutChg>
        <pc:sldLayoutChg chg="del">
          <pc:chgData name="Goddard, Tammy" userId="d78adb15-2ef7-4946-b0f0-f690891709e6" providerId="ADAL" clId="{8C54EEBE-8C10-4659-A8D8-301E575297AF}" dt="2022-03-28T14:34:38.400" v="64" actId="2696"/>
          <pc:sldLayoutMkLst>
            <pc:docMk/>
            <pc:sldMasterMk cId="3090630965" sldId="2147483659"/>
            <pc:sldLayoutMk cId="742272860" sldId="2147483667"/>
          </pc:sldLayoutMkLst>
        </pc:sldLayoutChg>
      </pc:sldMasterChg>
    </pc:docChg>
  </pc:docChgLst>
  <pc:docChgLst>
    <pc:chgData name="Spittlehouse, Stephen (LAA)" userId="5e68231a-f104-4004-a4c9-d3858869f8db" providerId="ADAL" clId="{FB4BEC71-2310-4FD3-B4E5-705DC6B59A75}"/>
    <pc:docChg chg="modSld">
      <pc:chgData name="Spittlehouse, Stephen (LAA)" userId="5e68231a-f104-4004-a4c9-d3858869f8db" providerId="ADAL" clId="{FB4BEC71-2310-4FD3-B4E5-705DC6B59A75}" dt="2022-04-12T13:16:46.171" v="25" actId="1076"/>
      <pc:docMkLst>
        <pc:docMk/>
      </pc:docMkLst>
      <pc:sldChg chg="modSp">
        <pc:chgData name="Spittlehouse, Stephen (LAA)" userId="5e68231a-f104-4004-a4c9-d3858869f8db" providerId="ADAL" clId="{FB4BEC71-2310-4FD3-B4E5-705DC6B59A75}" dt="2022-04-12T13:16:46.171" v="25" actId="1076"/>
        <pc:sldMkLst>
          <pc:docMk/>
          <pc:sldMk cId="1395067753" sldId="386"/>
        </pc:sldMkLst>
        <pc:spChg chg="mod">
          <ac:chgData name="Spittlehouse, Stephen (LAA)" userId="5e68231a-f104-4004-a4c9-d3858869f8db" providerId="ADAL" clId="{FB4BEC71-2310-4FD3-B4E5-705DC6B59A75}" dt="2022-04-12T13:16:46.171" v="25" actId="1076"/>
          <ac:spMkLst>
            <pc:docMk/>
            <pc:sldMk cId="1395067753" sldId="386"/>
            <ac:spMk id="2" creationId="{845DB42E-4205-4985-BACA-A3B104D6B6B6}"/>
          </ac:spMkLst>
        </pc:spChg>
        <pc:spChg chg="mod">
          <ac:chgData name="Spittlehouse, Stephen (LAA)" userId="5e68231a-f104-4004-a4c9-d3858869f8db" providerId="ADAL" clId="{FB4BEC71-2310-4FD3-B4E5-705DC6B59A75}" dt="2022-04-12T13:16:22.808" v="23" actId="1076"/>
          <ac:spMkLst>
            <pc:docMk/>
            <pc:sldMk cId="1395067753" sldId="386"/>
            <ac:spMk id="6" creationId="{C51CD388-BF4B-4DFB-A033-1773147DDBC6}"/>
          </ac:spMkLst>
        </pc:spChg>
        <pc:spChg chg="mod">
          <ac:chgData name="Spittlehouse, Stephen (LAA)" userId="5e68231a-f104-4004-a4c9-d3858869f8db" providerId="ADAL" clId="{FB4BEC71-2310-4FD3-B4E5-705DC6B59A75}" dt="2022-04-12T13:16:33.124" v="24" actId="14100"/>
          <ac:spMkLst>
            <pc:docMk/>
            <pc:sldMk cId="1395067753" sldId="386"/>
            <ac:spMk id="7" creationId="{8CE12ED4-542E-4BF9-97B4-4FD86F5FB23C}"/>
          </ac:spMkLst>
        </pc:spChg>
      </pc:sldChg>
    </pc:docChg>
  </pc:docChgLst>
  <pc:docChgLst>
    <pc:chgData name="Goddard, Tammy" userId="d78adb15-2ef7-4946-b0f0-f690891709e6" providerId="ADAL" clId="{FE3D0876-E307-4D4B-BC99-AEC62F381FFF}"/>
    <pc:docChg chg="undo redo custSel addSld delSld modSld">
      <pc:chgData name="Goddard, Tammy" userId="d78adb15-2ef7-4946-b0f0-f690891709e6" providerId="ADAL" clId="{FE3D0876-E307-4D4B-BC99-AEC62F381FFF}" dt="2022-04-28T10:00:55.919" v="731" actId="20577"/>
      <pc:docMkLst>
        <pc:docMk/>
      </pc:docMkLst>
      <pc:sldChg chg="addSp delSp modSp">
        <pc:chgData name="Goddard, Tammy" userId="d78adb15-2ef7-4946-b0f0-f690891709e6" providerId="ADAL" clId="{FE3D0876-E307-4D4B-BC99-AEC62F381FFF}" dt="2022-03-30T08:57:49.144" v="240"/>
        <pc:sldMkLst>
          <pc:docMk/>
          <pc:sldMk cId="3523637445" sldId="257"/>
        </pc:sldMkLst>
        <pc:spChg chg="del">
          <ac:chgData name="Goddard, Tammy" userId="d78adb15-2ef7-4946-b0f0-f690891709e6" providerId="ADAL" clId="{FE3D0876-E307-4D4B-BC99-AEC62F381FFF}" dt="2022-03-29T10:37:58.424" v="86" actId="478"/>
          <ac:spMkLst>
            <pc:docMk/>
            <pc:sldMk cId="3523637445" sldId="257"/>
            <ac:spMk id="2" creationId="{2970E3EF-95F5-47B5-A8D0-6DD97216A17A}"/>
          </ac:spMkLst>
        </pc:spChg>
        <pc:spChg chg="mod">
          <ac:chgData name="Goddard, Tammy" userId="d78adb15-2ef7-4946-b0f0-f690891709e6" providerId="ADAL" clId="{FE3D0876-E307-4D4B-BC99-AEC62F381FFF}" dt="2022-03-30T08:57:49.144" v="240"/>
          <ac:spMkLst>
            <pc:docMk/>
            <pc:sldMk cId="3523637445" sldId="257"/>
            <ac:spMk id="3" creationId="{36D17290-1A3B-4D2B-803B-0DBEE5D6AE6B}"/>
          </ac:spMkLst>
        </pc:spChg>
        <pc:spChg chg="add">
          <ac:chgData name="Goddard, Tammy" userId="d78adb15-2ef7-4946-b0f0-f690891709e6" providerId="ADAL" clId="{FE3D0876-E307-4D4B-BC99-AEC62F381FFF}" dt="2022-03-29T10:37:59.870" v="87"/>
          <ac:spMkLst>
            <pc:docMk/>
            <pc:sldMk cId="3523637445" sldId="257"/>
            <ac:spMk id="7" creationId="{785300AE-0012-4CB1-A223-ADDE4280E549}"/>
          </ac:spMkLst>
        </pc:spChg>
      </pc:sldChg>
      <pc:sldChg chg="addSp delSp modSp del">
        <pc:chgData name="Goddard, Tammy" userId="d78adb15-2ef7-4946-b0f0-f690891709e6" providerId="ADAL" clId="{FE3D0876-E307-4D4B-BC99-AEC62F381FFF}" dt="2022-04-13T14:36:49.933" v="723" actId="2696"/>
        <pc:sldMkLst>
          <pc:docMk/>
          <pc:sldMk cId="2034274229" sldId="258"/>
        </pc:sldMkLst>
        <pc:spChg chg="add">
          <ac:chgData name="Goddard, Tammy" userId="d78adb15-2ef7-4946-b0f0-f690891709e6" providerId="ADAL" clId="{FE3D0876-E307-4D4B-BC99-AEC62F381FFF}" dt="2022-03-29T10:37:47.523" v="83"/>
          <ac:spMkLst>
            <pc:docMk/>
            <pc:sldMk cId="2034274229" sldId="258"/>
            <ac:spMk id="7" creationId="{100FA1B7-B80A-45C5-ACF7-9CF6E2DBA349}"/>
          </ac:spMkLst>
        </pc:spChg>
        <pc:spChg chg="del">
          <ac:chgData name="Goddard, Tammy" userId="d78adb15-2ef7-4946-b0f0-f690891709e6" providerId="ADAL" clId="{FE3D0876-E307-4D4B-BC99-AEC62F381FFF}" dt="2022-03-29T10:37:46.820" v="82" actId="478"/>
          <ac:spMkLst>
            <pc:docMk/>
            <pc:sldMk cId="2034274229" sldId="258"/>
            <ac:spMk id="9" creationId="{224DEA7C-AB02-45AC-9BEB-BBC4CCC3DFD2}"/>
          </ac:spMkLst>
        </pc:spChg>
        <pc:spChg chg="mod">
          <ac:chgData name="Goddard, Tammy" userId="d78adb15-2ef7-4946-b0f0-f690891709e6" providerId="ADAL" clId="{FE3D0876-E307-4D4B-BC99-AEC62F381FFF}" dt="2022-04-13T09:58:30.222" v="391" actId="113"/>
          <ac:spMkLst>
            <pc:docMk/>
            <pc:sldMk cId="2034274229" sldId="258"/>
            <ac:spMk id="22" creationId="{4430A96E-AAE9-4F88-9369-867CBBEBAF2B}"/>
          </ac:spMkLst>
        </pc:spChg>
      </pc:sldChg>
      <pc:sldChg chg="addSp delSp modSp">
        <pc:chgData name="Goddard, Tammy" userId="d78adb15-2ef7-4946-b0f0-f690891709e6" providerId="ADAL" clId="{FE3D0876-E307-4D4B-BC99-AEC62F381FFF}" dt="2022-04-28T10:00:44.725" v="728"/>
        <pc:sldMkLst>
          <pc:docMk/>
          <pc:sldMk cId="3602377435" sldId="259"/>
        </pc:sldMkLst>
        <pc:spChg chg="del">
          <ac:chgData name="Goddard, Tammy" userId="d78adb15-2ef7-4946-b0f0-f690891709e6" providerId="ADAL" clId="{FE3D0876-E307-4D4B-BC99-AEC62F381FFF}" dt="2022-03-29T10:38:42.031" v="102" actId="478"/>
          <ac:spMkLst>
            <pc:docMk/>
            <pc:sldMk cId="3602377435" sldId="259"/>
            <ac:spMk id="2" creationId="{364DDA31-FA85-47D9-BDEC-64590A9A45A6}"/>
          </ac:spMkLst>
        </pc:spChg>
        <pc:spChg chg="ord">
          <ac:chgData name="Goddard, Tammy" userId="d78adb15-2ef7-4946-b0f0-f690891709e6" providerId="ADAL" clId="{FE3D0876-E307-4D4B-BC99-AEC62F381FFF}" dt="2022-04-28T10:00:39.045" v="726"/>
          <ac:spMkLst>
            <pc:docMk/>
            <pc:sldMk cId="3602377435" sldId="259"/>
            <ac:spMk id="3" creationId="{A483B256-0D7D-414C-8B17-9B04FA027C2A}"/>
          </ac:spMkLst>
        </pc:spChg>
        <pc:spChg chg="del mod">
          <ac:chgData name="Goddard, Tammy" userId="d78adb15-2ef7-4946-b0f0-f690891709e6" providerId="ADAL" clId="{FE3D0876-E307-4D4B-BC99-AEC62F381FFF}" dt="2022-04-13T14:05:42.895" v="447" actId="478"/>
          <ac:spMkLst>
            <pc:docMk/>
            <pc:sldMk cId="3602377435" sldId="259"/>
            <ac:spMk id="5" creationId="{E0EC359D-E635-48CE-8C11-0A5E38FC4D41}"/>
          </ac:spMkLst>
        </pc:spChg>
        <pc:spChg chg="add del mod">
          <ac:chgData name="Goddard, Tammy" userId="d78adb15-2ef7-4946-b0f0-f690891709e6" providerId="ADAL" clId="{FE3D0876-E307-4D4B-BC99-AEC62F381FFF}" dt="2022-04-13T14:05:45.332" v="448" actId="478"/>
          <ac:spMkLst>
            <pc:docMk/>
            <pc:sldMk cId="3602377435" sldId="259"/>
            <ac:spMk id="6" creationId="{01B25E0E-1CA7-4D8D-BCF9-BEB37D656841}"/>
          </ac:spMkLst>
        </pc:spChg>
        <pc:spChg chg="add">
          <ac:chgData name="Goddard, Tammy" userId="d78adb15-2ef7-4946-b0f0-f690891709e6" providerId="ADAL" clId="{FE3D0876-E307-4D4B-BC99-AEC62F381FFF}" dt="2022-03-29T10:38:42.855" v="103"/>
          <ac:spMkLst>
            <pc:docMk/>
            <pc:sldMk cId="3602377435" sldId="259"/>
            <ac:spMk id="7" creationId="{73E275D5-D13F-4218-A73E-AAE039B1F6C8}"/>
          </ac:spMkLst>
        </pc:spChg>
        <pc:spChg chg="add mod ord">
          <ac:chgData name="Goddard, Tammy" userId="d78adb15-2ef7-4946-b0f0-f690891709e6" providerId="ADAL" clId="{FE3D0876-E307-4D4B-BC99-AEC62F381FFF}" dt="2022-04-28T10:00:44.725" v="728"/>
          <ac:spMkLst>
            <pc:docMk/>
            <pc:sldMk cId="3602377435" sldId="259"/>
            <ac:spMk id="8" creationId="{13C53C9B-A73A-4811-AE9F-E4CDA9BA15DF}"/>
          </ac:spMkLst>
        </pc:spChg>
        <pc:spChg chg="mod">
          <ac:chgData name="Goddard, Tammy" userId="d78adb15-2ef7-4946-b0f0-f690891709e6" providerId="ADAL" clId="{FE3D0876-E307-4D4B-BC99-AEC62F381FFF}" dt="2022-04-13T14:11:55.882" v="511" actId="1076"/>
          <ac:spMkLst>
            <pc:docMk/>
            <pc:sldMk cId="3602377435" sldId="259"/>
            <ac:spMk id="10" creationId="{0394CF01-EC75-401A-A107-F9C298A48FB2}"/>
          </ac:spMkLst>
        </pc:spChg>
      </pc:sldChg>
      <pc:sldChg chg="addSp delSp modSp">
        <pc:chgData name="Goddard, Tammy" userId="d78adb15-2ef7-4946-b0f0-f690891709e6" providerId="ADAL" clId="{FE3D0876-E307-4D4B-BC99-AEC62F381FFF}" dt="2022-03-30T08:58:06.688" v="244"/>
        <pc:sldMkLst>
          <pc:docMk/>
          <pc:sldMk cId="555679425" sldId="263"/>
        </pc:sldMkLst>
        <pc:spChg chg="del">
          <ac:chgData name="Goddard, Tammy" userId="d78adb15-2ef7-4946-b0f0-f690891709e6" providerId="ADAL" clId="{FE3D0876-E307-4D4B-BC99-AEC62F381FFF}" dt="2022-03-29T10:38:22.627" v="94" actId="478"/>
          <ac:spMkLst>
            <pc:docMk/>
            <pc:sldMk cId="555679425" sldId="263"/>
            <ac:spMk id="2" creationId="{8841760E-18C3-4E2C-82D1-34A6E547CC34}"/>
          </ac:spMkLst>
        </pc:spChg>
        <pc:spChg chg="mod">
          <ac:chgData name="Goddard, Tammy" userId="d78adb15-2ef7-4946-b0f0-f690891709e6" providerId="ADAL" clId="{FE3D0876-E307-4D4B-BC99-AEC62F381FFF}" dt="2022-03-30T08:58:06.688" v="244"/>
          <ac:spMkLst>
            <pc:docMk/>
            <pc:sldMk cId="555679425" sldId="263"/>
            <ac:spMk id="3" creationId="{2E44BBBE-BCCE-4AB0-9C1E-82402E425ED1}"/>
          </ac:spMkLst>
        </pc:spChg>
        <pc:spChg chg="add">
          <ac:chgData name="Goddard, Tammy" userId="d78adb15-2ef7-4946-b0f0-f690891709e6" providerId="ADAL" clId="{FE3D0876-E307-4D4B-BC99-AEC62F381FFF}" dt="2022-03-29T10:38:23.227" v="95"/>
          <ac:spMkLst>
            <pc:docMk/>
            <pc:sldMk cId="555679425" sldId="263"/>
            <ac:spMk id="6" creationId="{08516FCE-2B90-4F56-9707-5EF955D3B2B2}"/>
          </ac:spMkLst>
        </pc:spChg>
      </pc:sldChg>
      <pc:sldChg chg="addSp delSp modSp add del">
        <pc:chgData name="Goddard, Tammy" userId="d78adb15-2ef7-4946-b0f0-f690891709e6" providerId="ADAL" clId="{FE3D0876-E307-4D4B-BC99-AEC62F381FFF}" dt="2022-03-30T08:57:59.278" v="242"/>
        <pc:sldMkLst>
          <pc:docMk/>
          <pc:sldMk cId="2185194457" sldId="264"/>
        </pc:sldMkLst>
        <pc:spChg chg="del">
          <ac:chgData name="Goddard, Tammy" userId="d78adb15-2ef7-4946-b0f0-f690891709e6" providerId="ADAL" clId="{FE3D0876-E307-4D4B-BC99-AEC62F381FFF}" dt="2022-03-29T10:38:11.241" v="90" actId="478"/>
          <ac:spMkLst>
            <pc:docMk/>
            <pc:sldMk cId="2185194457" sldId="264"/>
            <ac:spMk id="5" creationId="{80E0FA5E-7071-45AF-BC0D-EEAE12409F27}"/>
          </ac:spMkLst>
        </pc:spChg>
        <pc:spChg chg="mod">
          <ac:chgData name="Goddard, Tammy" userId="d78adb15-2ef7-4946-b0f0-f690891709e6" providerId="ADAL" clId="{FE3D0876-E307-4D4B-BC99-AEC62F381FFF}" dt="2022-03-30T08:57:59.278" v="242"/>
          <ac:spMkLst>
            <pc:docMk/>
            <pc:sldMk cId="2185194457" sldId="264"/>
            <ac:spMk id="6" creationId="{4B791E6C-EB37-4953-9AF7-FA9785E02BA4}"/>
          </ac:spMkLst>
        </pc:spChg>
        <pc:spChg chg="add">
          <ac:chgData name="Goddard, Tammy" userId="d78adb15-2ef7-4946-b0f0-f690891709e6" providerId="ADAL" clId="{FE3D0876-E307-4D4B-BC99-AEC62F381FFF}" dt="2022-03-29T10:38:12.041" v="91"/>
          <ac:spMkLst>
            <pc:docMk/>
            <pc:sldMk cId="2185194457" sldId="264"/>
            <ac:spMk id="7" creationId="{855162DC-16C3-4CE8-8A34-0FD31D7748A1}"/>
          </ac:spMkLst>
        </pc:spChg>
      </pc:sldChg>
      <pc:sldChg chg="addSp delSp modSp">
        <pc:chgData name="Goddard, Tammy" userId="d78adb15-2ef7-4946-b0f0-f690891709e6" providerId="ADAL" clId="{FE3D0876-E307-4D4B-BC99-AEC62F381FFF}" dt="2022-04-06T12:16:00.884" v="342" actId="20577"/>
        <pc:sldMkLst>
          <pc:docMk/>
          <pc:sldMk cId="1507914486" sldId="265"/>
        </pc:sldMkLst>
        <pc:spChg chg="mod">
          <ac:chgData name="Goddard, Tammy" userId="d78adb15-2ef7-4946-b0f0-f690891709e6" providerId="ADAL" clId="{FE3D0876-E307-4D4B-BC99-AEC62F381FFF}" dt="2022-04-06T12:16:00.884" v="342" actId="20577"/>
          <ac:spMkLst>
            <pc:docMk/>
            <pc:sldMk cId="1507914486" sldId="265"/>
            <ac:spMk id="2" creationId="{DDC6D7F9-0FA4-494B-86D7-DE374A3DC1E3}"/>
          </ac:spMkLst>
        </pc:spChg>
        <pc:spChg chg="add del mod">
          <ac:chgData name="Goddard, Tammy" userId="d78adb15-2ef7-4946-b0f0-f690891709e6" providerId="ADAL" clId="{FE3D0876-E307-4D4B-BC99-AEC62F381FFF}" dt="2022-03-29T10:37:33.570" v="79" actId="478"/>
          <ac:spMkLst>
            <pc:docMk/>
            <pc:sldMk cId="1507914486" sldId="265"/>
            <ac:spMk id="5" creationId="{E53B6D50-649A-45C5-976F-D6ABFE89D6F0}"/>
          </ac:spMkLst>
        </pc:spChg>
      </pc:sldChg>
      <pc:sldChg chg="modSp">
        <pc:chgData name="Goddard, Tammy" userId="d78adb15-2ef7-4946-b0f0-f690891709e6" providerId="ADAL" clId="{FE3D0876-E307-4D4B-BC99-AEC62F381FFF}" dt="2022-04-04T10:38:18.249" v="290" actId="255"/>
        <pc:sldMkLst>
          <pc:docMk/>
          <pc:sldMk cId="603532909" sldId="266"/>
        </pc:sldMkLst>
        <pc:spChg chg="mod">
          <ac:chgData name="Goddard, Tammy" userId="d78adb15-2ef7-4946-b0f0-f690891709e6" providerId="ADAL" clId="{FE3D0876-E307-4D4B-BC99-AEC62F381FFF}" dt="2022-04-04T10:38:18.249" v="290" actId="255"/>
          <ac:spMkLst>
            <pc:docMk/>
            <pc:sldMk cId="603532909" sldId="266"/>
            <ac:spMk id="2" creationId="{D591F8C6-0EEC-44B3-889D-F2B744FC4F40}"/>
          </ac:spMkLst>
        </pc:spChg>
      </pc:sldChg>
      <pc:sldChg chg="addSp delSp modSp">
        <pc:chgData name="Goddard, Tammy" userId="d78adb15-2ef7-4946-b0f0-f690891709e6" providerId="ADAL" clId="{FE3D0876-E307-4D4B-BC99-AEC62F381FFF}" dt="2022-04-04T09:54:35.203" v="251" actId="20577"/>
        <pc:sldMkLst>
          <pc:docMk/>
          <pc:sldMk cId="3339039510" sldId="267"/>
        </pc:sldMkLst>
        <pc:spChg chg="mod">
          <ac:chgData name="Goddard, Tammy" userId="d78adb15-2ef7-4946-b0f0-f690891709e6" providerId="ADAL" clId="{FE3D0876-E307-4D4B-BC99-AEC62F381FFF}" dt="2022-04-04T09:54:35.203" v="251" actId="20577"/>
          <ac:spMkLst>
            <pc:docMk/>
            <pc:sldMk cId="3339039510" sldId="267"/>
            <ac:spMk id="2" creationId="{23B3B837-2081-4305-83D3-6C66F0AE5D9E}"/>
          </ac:spMkLst>
        </pc:spChg>
        <pc:spChg chg="del">
          <ac:chgData name="Goddard, Tammy" userId="d78adb15-2ef7-4946-b0f0-f690891709e6" providerId="ADAL" clId="{FE3D0876-E307-4D4B-BC99-AEC62F381FFF}" dt="2022-03-29T10:38:16.988" v="92" actId="478"/>
          <ac:spMkLst>
            <pc:docMk/>
            <pc:sldMk cId="3339039510" sldId="267"/>
            <ac:spMk id="5" creationId="{4AF5C04A-9FCD-418E-911D-8C723C0146B8}"/>
          </ac:spMkLst>
        </pc:spChg>
        <pc:spChg chg="add">
          <ac:chgData name="Goddard, Tammy" userId="d78adb15-2ef7-4946-b0f0-f690891709e6" providerId="ADAL" clId="{FE3D0876-E307-4D4B-BC99-AEC62F381FFF}" dt="2022-03-29T10:38:18.369" v="93"/>
          <ac:spMkLst>
            <pc:docMk/>
            <pc:sldMk cId="3339039510" sldId="267"/>
            <ac:spMk id="7" creationId="{2DBA0CED-F9B6-4932-B975-CE100FD2CF8C}"/>
          </ac:spMkLst>
        </pc:spChg>
      </pc:sldChg>
      <pc:sldChg chg="addSp delSp modSp">
        <pc:chgData name="Goddard, Tammy" userId="d78adb15-2ef7-4946-b0f0-f690891709e6" providerId="ADAL" clId="{FE3D0876-E307-4D4B-BC99-AEC62F381FFF}" dt="2022-03-30T08:58:11.987" v="245"/>
        <pc:sldMkLst>
          <pc:docMk/>
          <pc:sldMk cId="3155287869" sldId="269"/>
        </pc:sldMkLst>
        <pc:spChg chg="del">
          <ac:chgData name="Goddard, Tammy" userId="d78adb15-2ef7-4946-b0f0-f690891709e6" providerId="ADAL" clId="{FE3D0876-E307-4D4B-BC99-AEC62F381FFF}" dt="2022-03-29T10:38:27.032" v="96" actId="478"/>
          <ac:spMkLst>
            <pc:docMk/>
            <pc:sldMk cId="3155287869" sldId="269"/>
            <ac:spMk id="2" creationId="{8841760E-18C3-4E2C-82D1-34A6E547CC34}"/>
          </ac:spMkLst>
        </pc:spChg>
        <pc:spChg chg="mod">
          <ac:chgData name="Goddard, Tammy" userId="d78adb15-2ef7-4946-b0f0-f690891709e6" providerId="ADAL" clId="{FE3D0876-E307-4D4B-BC99-AEC62F381FFF}" dt="2022-03-30T08:58:11.987" v="245"/>
          <ac:spMkLst>
            <pc:docMk/>
            <pc:sldMk cId="3155287869" sldId="269"/>
            <ac:spMk id="3" creationId="{2E44BBBE-BCCE-4AB0-9C1E-82402E425ED1}"/>
          </ac:spMkLst>
        </pc:spChg>
        <pc:spChg chg="add">
          <ac:chgData name="Goddard, Tammy" userId="d78adb15-2ef7-4946-b0f0-f690891709e6" providerId="ADAL" clId="{FE3D0876-E307-4D4B-BC99-AEC62F381FFF}" dt="2022-03-29T10:38:27.765" v="97"/>
          <ac:spMkLst>
            <pc:docMk/>
            <pc:sldMk cId="3155287869" sldId="269"/>
            <ac:spMk id="6" creationId="{D998AE7D-8F17-421B-9754-2DCDFF0E9A35}"/>
          </ac:spMkLst>
        </pc:spChg>
      </pc:sldChg>
      <pc:sldChg chg="modSp">
        <pc:chgData name="Goddard, Tammy" userId="d78adb15-2ef7-4946-b0f0-f690891709e6" providerId="ADAL" clId="{FE3D0876-E307-4D4B-BC99-AEC62F381FFF}" dt="2022-04-04T10:38:41.648" v="306" actId="255"/>
        <pc:sldMkLst>
          <pc:docMk/>
          <pc:sldMk cId="3948257529" sldId="274"/>
        </pc:sldMkLst>
        <pc:spChg chg="mod">
          <ac:chgData name="Goddard, Tammy" userId="d78adb15-2ef7-4946-b0f0-f690891709e6" providerId="ADAL" clId="{FE3D0876-E307-4D4B-BC99-AEC62F381FFF}" dt="2022-04-04T10:38:41.648" v="306" actId="255"/>
          <ac:spMkLst>
            <pc:docMk/>
            <pc:sldMk cId="3948257529" sldId="274"/>
            <ac:spMk id="5" creationId="{DACE605D-4486-4BF5-BC6E-8C2218DEB5D0}"/>
          </ac:spMkLst>
        </pc:spChg>
      </pc:sldChg>
      <pc:sldChg chg="addSp delSp modSp">
        <pc:chgData name="Goddard, Tammy" userId="d78adb15-2ef7-4946-b0f0-f690891709e6" providerId="ADAL" clId="{FE3D0876-E307-4D4B-BC99-AEC62F381FFF}" dt="2022-04-04T10:40:43.507" v="334" actId="20577"/>
        <pc:sldMkLst>
          <pc:docMk/>
          <pc:sldMk cId="2159427441" sldId="284"/>
        </pc:sldMkLst>
        <pc:spChg chg="del">
          <ac:chgData name="Goddard, Tammy" userId="d78adb15-2ef7-4946-b0f0-f690891709e6" providerId="ADAL" clId="{FE3D0876-E307-4D4B-BC99-AEC62F381FFF}" dt="2022-03-29T10:39:00.112" v="106" actId="478"/>
          <ac:spMkLst>
            <pc:docMk/>
            <pc:sldMk cId="2159427441" sldId="284"/>
            <ac:spMk id="4" creationId="{49B49D00-18CA-477B-AD12-3C044D3EDE69}"/>
          </ac:spMkLst>
        </pc:spChg>
        <pc:spChg chg="add">
          <ac:chgData name="Goddard, Tammy" userId="d78adb15-2ef7-4946-b0f0-f690891709e6" providerId="ADAL" clId="{FE3D0876-E307-4D4B-BC99-AEC62F381FFF}" dt="2022-03-29T10:39:00.727" v="107"/>
          <ac:spMkLst>
            <pc:docMk/>
            <pc:sldMk cId="2159427441" sldId="284"/>
            <ac:spMk id="7" creationId="{F872A582-2E57-45F1-84AF-8A040D677F4A}"/>
          </ac:spMkLst>
        </pc:spChg>
        <pc:graphicFrameChg chg="mod">
          <ac:chgData name="Goddard, Tammy" userId="d78adb15-2ef7-4946-b0f0-f690891709e6" providerId="ADAL" clId="{FE3D0876-E307-4D4B-BC99-AEC62F381FFF}" dt="2022-04-04T10:40:43.507" v="334" actId="20577"/>
          <ac:graphicFrameMkLst>
            <pc:docMk/>
            <pc:sldMk cId="2159427441" sldId="284"/>
            <ac:graphicFrameMk id="6" creationId="{13D41571-A1EB-4B7D-B6D5-613D36B2DAF3}"/>
          </ac:graphicFrameMkLst>
        </pc:graphicFrameChg>
      </pc:sldChg>
      <pc:sldChg chg="addSp delSp">
        <pc:chgData name="Goddard, Tammy" userId="d78adb15-2ef7-4946-b0f0-f690891709e6" providerId="ADAL" clId="{FE3D0876-E307-4D4B-BC99-AEC62F381FFF}" dt="2022-03-29T10:39:05.766" v="109"/>
        <pc:sldMkLst>
          <pc:docMk/>
          <pc:sldMk cId="2679895128" sldId="285"/>
        </pc:sldMkLst>
        <pc:spChg chg="del">
          <ac:chgData name="Goddard, Tammy" userId="d78adb15-2ef7-4946-b0f0-f690891709e6" providerId="ADAL" clId="{FE3D0876-E307-4D4B-BC99-AEC62F381FFF}" dt="2022-03-29T10:39:05.050" v="108" actId="478"/>
          <ac:spMkLst>
            <pc:docMk/>
            <pc:sldMk cId="2679895128" sldId="285"/>
            <ac:spMk id="4" creationId="{BDA2233E-5F13-4E62-88EA-94A7890D093D}"/>
          </ac:spMkLst>
        </pc:spChg>
        <pc:spChg chg="add">
          <ac:chgData name="Goddard, Tammy" userId="d78adb15-2ef7-4946-b0f0-f690891709e6" providerId="ADAL" clId="{FE3D0876-E307-4D4B-BC99-AEC62F381FFF}" dt="2022-03-29T10:39:05.766" v="109"/>
          <ac:spMkLst>
            <pc:docMk/>
            <pc:sldMk cId="2679895128" sldId="285"/>
            <ac:spMk id="6" creationId="{B589E6F1-AABA-435B-83E8-6F46FD0D2FF2}"/>
          </ac:spMkLst>
        </pc:spChg>
      </pc:sldChg>
      <pc:sldChg chg="addSp delSp modSp">
        <pc:chgData name="Goddard, Tammy" userId="d78adb15-2ef7-4946-b0f0-f690891709e6" providerId="ADAL" clId="{FE3D0876-E307-4D4B-BC99-AEC62F381FFF}" dt="2022-04-13T14:04:29.516" v="434" actId="12"/>
        <pc:sldMkLst>
          <pc:docMk/>
          <pc:sldMk cId="2220044947" sldId="287"/>
        </pc:sldMkLst>
        <pc:spChg chg="mod">
          <ac:chgData name="Goddard, Tammy" userId="d78adb15-2ef7-4946-b0f0-f690891709e6" providerId="ADAL" clId="{FE3D0876-E307-4D4B-BC99-AEC62F381FFF}" dt="2022-04-13T14:04:29.516" v="434" actId="12"/>
          <ac:spMkLst>
            <pc:docMk/>
            <pc:sldMk cId="2220044947" sldId="287"/>
            <ac:spMk id="3" creationId="{EA6D548D-B092-48CD-B812-CBE424497129}"/>
          </ac:spMkLst>
        </pc:spChg>
        <pc:spChg chg="del">
          <ac:chgData name="Goddard, Tammy" userId="d78adb15-2ef7-4946-b0f0-f690891709e6" providerId="ADAL" clId="{FE3D0876-E307-4D4B-BC99-AEC62F381FFF}" dt="2022-03-29T10:39:10.126" v="110" actId="478"/>
          <ac:spMkLst>
            <pc:docMk/>
            <pc:sldMk cId="2220044947" sldId="287"/>
            <ac:spMk id="4" creationId="{5A899621-52E7-43E7-9359-433FB1BC9172}"/>
          </ac:spMkLst>
        </pc:spChg>
        <pc:spChg chg="add">
          <ac:chgData name="Goddard, Tammy" userId="d78adb15-2ef7-4946-b0f0-f690891709e6" providerId="ADAL" clId="{FE3D0876-E307-4D4B-BC99-AEC62F381FFF}" dt="2022-03-29T10:39:10.769" v="111"/>
          <ac:spMkLst>
            <pc:docMk/>
            <pc:sldMk cId="2220044947" sldId="287"/>
            <ac:spMk id="6" creationId="{4A60EEC7-1EE4-4D1F-9214-6519A73F2837}"/>
          </ac:spMkLst>
        </pc:spChg>
      </pc:sldChg>
      <pc:sldChg chg="addSp delSp modSp">
        <pc:chgData name="Goddard, Tammy" userId="d78adb15-2ef7-4946-b0f0-f690891709e6" providerId="ADAL" clId="{FE3D0876-E307-4D4B-BC99-AEC62F381FFF}" dt="2022-03-29T10:37:27.444" v="78"/>
        <pc:sldMkLst>
          <pc:docMk/>
          <pc:sldMk cId="943619571" sldId="367"/>
        </pc:sldMkLst>
        <pc:spChg chg="add del mod">
          <ac:chgData name="Goddard, Tammy" userId="d78adb15-2ef7-4946-b0f0-f690891709e6" providerId="ADAL" clId="{FE3D0876-E307-4D4B-BC99-AEC62F381FFF}" dt="2022-03-29T10:37:27.444" v="78"/>
          <ac:spMkLst>
            <pc:docMk/>
            <pc:sldMk cId="943619571" sldId="367"/>
            <ac:spMk id="5" creationId="{43F507E7-1C38-4D94-82F0-9D3CFA2B6AF0}"/>
          </ac:spMkLst>
        </pc:spChg>
        <pc:spChg chg="add del">
          <ac:chgData name="Goddard, Tammy" userId="d78adb15-2ef7-4946-b0f0-f690891709e6" providerId="ADAL" clId="{FE3D0876-E307-4D4B-BC99-AEC62F381FFF}" dt="2022-03-29T10:37:08.478" v="75"/>
          <ac:spMkLst>
            <pc:docMk/>
            <pc:sldMk cId="943619571" sldId="367"/>
            <ac:spMk id="12" creationId="{83EBE555-509D-442E-AADA-4AE5AA27D763}"/>
          </ac:spMkLst>
        </pc:spChg>
      </pc:sldChg>
      <pc:sldChg chg="addSp delSp del">
        <pc:chgData name="Goddard, Tammy" userId="d78adb15-2ef7-4946-b0f0-f690891709e6" providerId="ADAL" clId="{FE3D0876-E307-4D4B-BC99-AEC62F381FFF}" dt="2022-04-13T14:36:53.254" v="724" actId="2696"/>
        <pc:sldMkLst>
          <pc:docMk/>
          <pc:sldMk cId="3919693207" sldId="379"/>
        </pc:sldMkLst>
        <pc:spChg chg="add">
          <ac:chgData name="Goddard, Tammy" userId="d78adb15-2ef7-4946-b0f0-f690891709e6" providerId="ADAL" clId="{FE3D0876-E307-4D4B-BC99-AEC62F381FFF}" dt="2022-03-29T10:37:52.427" v="85"/>
          <ac:spMkLst>
            <pc:docMk/>
            <pc:sldMk cId="3919693207" sldId="379"/>
            <ac:spMk id="8" creationId="{D0BE7302-717F-4FDA-AE65-B6F2F77C35A7}"/>
          </ac:spMkLst>
        </pc:spChg>
        <pc:spChg chg="del">
          <ac:chgData name="Goddard, Tammy" userId="d78adb15-2ef7-4946-b0f0-f690891709e6" providerId="ADAL" clId="{FE3D0876-E307-4D4B-BC99-AEC62F381FFF}" dt="2022-03-29T10:37:51.780" v="84" actId="478"/>
          <ac:spMkLst>
            <pc:docMk/>
            <pc:sldMk cId="3919693207" sldId="379"/>
            <ac:spMk id="9" creationId="{224DEA7C-AB02-45AC-9BEB-BBC4CCC3DFD2}"/>
          </ac:spMkLst>
        </pc:spChg>
      </pc:sldChg>
      <pc:sldChg chg="modSp">
        <pc:chgData name="Goddard, Tammy" userId="d78adb15-2ef7-4946-b0f0-f690891709e6" providerId="ADAL" clId="{FE3D0876-E307-4D4B-BC99-AEC62F381FFF}" dt="2022-04-04T10:14:36.205" v="266" actId="255"/>
        <pc:sldMkLst>
          <pc:docMk/>
          <pc:sldMk cId="1345859802" sldId="380"/>
        </pc:sldMkLst>
        <pc:spChg chg="mod">
          <ac:chgData name="Goddard, Tammy" userId="d78adb15-2ef7-4946-b0f0-f690891709e6" providerId="ADAL" clId="{FE3D0876-E307-4D4B-BC99-AEC62F381FFF}" dt="2022-04-04T10:14:36.205" v="266" actId="255"/>
          <ac:spMkLst>
            <pc:docMk/>
            <pc:sldMk cId="1345859802" sldId="380"/>
            <ac:spMk id="2" creationId="{332CBDDC-9737-4506-A7A9-48C6F55B5F14}"/>
          </ac:spMkLst>
        </pc:spChg>
      </pc:sldChg>
      <pc:sldChg chg="addSp delSp modSp">
        <pc:chgData name="Goddard, Tammy" userId="d78adb15-2ef7-4946-b0f0-f690891709e6" providerId="ADAL" clId="{FE3D0876-E307-4D4B-BC99-AEC62F381FFF}" dt="2022-03-30T08:57:41.351" v="237"/>
        <pc:sldMkLst>
          <pc:docMk/>
          <pc:sldMk cId="2437261272" sldId="382"/>
        </pc:sldMkLst>
        <pc:spChg chg="del">
          <ac:chgData name="Goddard, Tammy" userId="d78adb15-2ef7-4946-b0f0-f690891709e6" providerId="ADAL" clId="{FE3D0876-E307-4D4B-BC99-AEC62F381FFF}" dt="2022-03-29T10:37:42.411" v="80" actId="478"/>
          <ac:spMkLst>
            <pc:docMk/>
            <pc:sldMk cId="2437261272" sldId="382"/>
            <ac:spMk id="2" creationId="{23E01112-CD96-491B-9C0D-4DCB41C7B9D3}"/>
          </ac:spMkLst>
        </pc:spChg>
        <pc:spChg chg="mod">
          <ac:chgData name="Goddard, Tammy" userId="d78adb15-2ef7-4946-b0f0-f690891709e6" providerId="ADAL" clId="{FE3D0876-E307-4D4B-BC99-AEC62F381FFF}" dt="2022-03-30T08:57:41.351" v="237"/>
          <ac:spMkLst>
            <pc:docMk/>
            <pc:sldMk cId="2437261272" sldId="382"/>
            <ac:spMk id="3" creationId="{6D253D61-B3E2-4BAC-8774-45119DB4D54C}"/>
          </ac:spMkLst>
        </pc:spChg>
        <pc:spChg chg="add">
          <ac:chgData name="Goddard, Tammy" userId="d78adb15-2ef7-4946-b0f0-f690891709e6" providerId="ADAL" clId="{FE3D0876-E307-4D4B-BC99-AEC62F381FFF}" dt="2022-03-29T10:37:43.165" v="81"/>
          <ac:spMkLst>
            <pc:docMk/>
            <pc:sldMk cId="2437261272" sldId="382"/>
            <ac:spMk id="6" creationId="{FE4748A9-F108-4A36-9943-D87FD6EE6CDD}"/>
          </ac:spMkLst>
        </pc:spChg>
        <pc:graphicFrameChg chg="mod">
          <ac:chgData name="Goddard, Tammy" userId="d78adb15-2ef7-4946-b0f0-f690891709e6" providerId="ADAL" clId="{FE3D0876-E307-4D4B-BC99-AEC62F381FFF}" dt="2022-03-30T08:50:50.299" v="162" actId="962"/>
          <ac:graphicFrameMkLst>
            <pc:docMk/>
            <pc:sldMk cId="2437261272" sldId="382"/>
            <ac:graphicFrameMk id="14" creationId="{6F2AFBF4-22DA-4F61-B978-5F002A4DFC55}"/>
          </ac:graphicFrameMkLst>
        </pc:graphicFrameChg>
      </pc:sldChg>
      <pc:sldChg chg="addSp delSp modSp">
        <pc:chgData name="Goddard, Tammy" userId="d78adb15-2ef7-4946-b0f0-f690891709e6" providerId="ADAL" clId="{FE3D0876-E307-4D4B-BC99-AEC62F381FFF}" dt="2022-03-30T08:58:17.967" v="246"/>
        <pc:sldMkLst>
          <pc:docMk/>
          <pc:sldMk cId="3377562911" sldId="383"/>
        </pc:sldMkLst>
        <pc:spChg chg="del">
          <ac:chgData name="Goddard, Tammy" userId="d78adb15-2ef7-4946-b0f0-f690891709e6" providerId="ADAL" clId="{FE3D0876-E307-4D4B-BC99-AEC62F381FFF}" dt="2022-03-29T10:38:31.707" v="98" actId="478"/>
          <ac:spMkLst>
            <pc:docMk/>
            <pc:sldMk cId="3377562911" sldId="383"/>
            <ac:spMk id="2" creationId="{8841760E-18C3-4E2C-82D1-34A6E547CC34}"/>
          </ac:spMkLst>
        </pc:spChg>
        <pc:spChg chg="mod">
          <ac:chgData name="Goddard, Tammy" userId="d78adb15-2ef7-4946-b0f0-f690891709e6" providerId="ADAL" clId="{FE3D0876-E307-4D4B-BC99-AEC62F381FFF}" dt="2022-03-30T08:58:17.967" v="246"/>
          <ac:spMkLst>
            <pc:docMk/>
            <pc:sldMk cId="3377562911" sldId="383"/>
            <ac:spMk id="3" creationId="{2E44BBBE-BCCE-4AB0-9C1E-82402E425ED1}"/>
          </ac:spMkLst>
        </pc:spChg>
        <pc:spChg chg="add">
          <ac:chgData name="Goddard, Tammy" userId="d78adb15-2ef7-4946-b0f0-f690891709e6" providerId="ADAL" clId="{FE3D0876-E307-4D4B-BC99-AEC62F381FFF}" dt="2022-03-29T10:38:32.488" v="99"/>
          <ac:spMkLst>
            <pc:docMk/>
            <pc:sldMk cId="3377562911" sldId="383"/>
            <ac:spMk id="6" creationId="{CB4A2410-755D-4E9E-9348-8F4C65F3A14D}"/>
          </ac:spMkLst>
        </pc:spChg>
      </pc:sldChg>
      <pc:sldChg chg="addSp delSp modSp">
        <pc:chgData name="Goddard, Tammy" userId="d78adb15-2ef7-4946-b0f0-f690891709e6" providerId="ADAL" clId="{FE3D0876-E307-4D4B-BC99-AEC62F381FFF}" dt="2022-03-30T08:57:17.212" v="235" actId="1035"/>
        <pc:sldMkLst>
          <pc:docMk/>
          <pc:sldMk cId="683796966" sldId="384"/>
        </pc:sldMkLst>
        <pc:spChg chg="del">
          <ac:chgData name="Goddard, Tammy" userId="d78adb15-2ef7-4946-b0f0-f690891709e6" providerId="ADAL" clId="{FE3D0876-E307-4D4B-BC99-AEC62F381FFF}" dt="2022-03-29T10:38:36.722" v="100" actId="478"/>
          <ac:spMkLst>
            <pc:docMk/>
            <pc:sldMk cId="683796966" sldId="384"/>
            <ac:spMk id="5" creationId="{46BCBB45-EE44-4A89-8284-8A20FB55FE6A}"/>
          </ac:spMkLst>
        </pc:spChg>
        <pc:spChg chg="add">
          <ac:chgData name="Goddard, Tammy" userId="d78adb15-2ef7-4946-b0f0-f690891709e6" providerId="ADAL" clId="{FE3D0876-E307-4D4B-BC99-AEC62F381FFF}" dt="2022-03-29T10:38:37.661" v="101"/>
          <ac:spMkLst>
            <pc:docMk/>
            <pc:sldMk cId="683796966" sldId="384"/>
            <ac:spMk id="7" creationId="{5744D63C-FA57-4E4F-9ACB-731671B6260C}"/>
          </ac:spMkLst>
        </pc:spChg>
        <pc:graphicFrameChg chg="add mod">
          <ac:chgData name="Goddard, Tammy" userId="d78adb15-2ef7-4946-b0f0-f690891709e6" providerId="ADAL" clId="{FE3D0876-E307-4D4B-BC99-AEC62F381FFF}" dt="2022-03-30T08:57:17.212" v="235" actId="1035"/>
          <ac:graphicFrameMkLst>
            <pc:docMk/>
            <pc:sldMk cId="683796966" sldId="384"/>
            <ac:graphicFrameMk id="3" creationId="{FC01C949-06CC-4028-9A09-C082E4C1E076}"/>
          </ac:graphicFrameMkLst>
        </pc:graphicFrameChg>
        <pc:graphicFrameChg chg="del mod">
          <ac:chgData name="Goddard, Tammy" userId="d78adb15-2ef7-4946-b0f0-f690891709e6" providerId="ADAL" clId="{FE3D0876-E307-4D4B-BC99-AEC62F381FFF}" dt="2022-03-30T08:56:12.306" v="188" actId="478"/>
          <ac:graphicFrameMkLst>
            <pc:docMk/>
            <pc:sldMk cId="683796966" sldId="384"/>
            <ac:graphicFrameMk id="9" creationId="{883AB8C5-3FE5-4EBD-8D1F-FE1EE4B1B363}"/>
          </ac:graphicFrameMkLst>
        </pc:graphicFrameChg>
      </pc:sldChg>
      <pc:sldChg chg="modSp">
        <pc:chgData name="Goddard, Tammy" userId="d78adb15-2ef7-4946-b0f0-f690891709e6" providerId="ADAL" clId="{FE3D0876-E307-4D4B-BC99-AEC62F381FFF}" dt="2022-04-04T10:39:09.671" v="332" actId="255"/>
        <pc:sldMkLst>
          <pc:docMk/>
          <pc:sldMk cId="1528162527" sldId="385"/>
        </pc:sldMkLst>
        <pc:spChg chg="mod">
          <ac:chgData name="Goddard, Tammy" userId="d78adb15-2ef7-4946-b0f0-f690891709e6" providerId="ADAL" clId="{FE3D0876-E307-4D4B-BC99-AEC62F381FFF}" dt="2022-04-04T10:39:09.671" v="332" actId="255"/>
          <ac:spMkLst>
            <pc:docMk/>
            <pc:sldMk cId="1528162527" sldId="385"/>
            <ac:spMk id="5" creationId="{DACE605D-4486-4BF5-BC6E-8C2218DEB5D0}"/>
          </ac:spMkLst>
        </pc:spChg>
      </pc:sldChg>
      <pc:sldChg chg="addSp delSp modSp">
        <pc:chgData name="Goddard, Tammy" userId="d78adb15-2ef7-4946-b0f0-f690891709e6" providerId="ADAL" clId="{FE3D0876-E307-4D4B-BC99-AEC62F381FFF}" dt="2022-04-13T14:04:55.223" v="436" actId="255"/>
        <pc:sldMkLst>
          <pc:docMk/>
          <pc:sldMk cId="1395067753" sldId="386"/>
        </pc:sldMkLst>
        <pc:spChg chg="mod">
          <ac:chgData name="Goddard, Tammy" userId="d78adb15-2ef7-4946-b0f0-f690891709e6" providerId="ADAL" clId="{FE3D0876-E307-4D4B-BC99-AEC62F381FFF}" dt="2022-04-13T14:04:55.223" v="436" actId="255"/>
          <ac:spMkLst>
            <pc:docMk/>
            <pc:sldMk cId="1395067753" sldId="386"/>
            <ac:spMk id="2" creationId="{845DB42E-4205-4985-BACA-A3B104D6B6B6}"/>
          </ac:spMkLst>
        </pc:spChg>
        <pc:spChg chg="del">
          <ac:chgData name="Goddard, Tammy" userId="d78adb15-2ef7-4946-b0f0-f690891709e6" providerId="ADAL" clId="{FE3D0876-E307-4D4B-BC99-AEC62F381FFF}" dt="2022-03-29T10:38:49.243" v="104" actId="478"/>
          <ac:spMkLst>
            <pc:docMk/>
            <pc:sldMk cId="1395067753" sldId="386"/>
            <ac:spMk id="3" creationId="{48ABF53B-FC2B-D834-A1BD-F01C726F5225}"/>
          </ac:spMkLst>
        </pc:spChg>
        <pc:spChg chg="mod">
          <ac:chgData name="Goddard, Tammy" userId="d78adb15-2ef7-4946-b0f0-f690891709e6" providerId="ADAL" clId="{FE3D0876-E307-4D4B-BC99-AEC62F381FFF}" dt="2022-04-13T09:59:30.231" v="393" actId="1076"/>
          <ac:spMkLst>
            <pc:docMk/>
            <pc:sldMk cId="1395067753" sldId="386"/>
            <ac:spMk id="6" creationId="{C51CD388-BF4B-4DFB-A033-1773147DDBC6}"/>
          </ac:spMkLst>
        </pc:spChg>
        <pc:spChg chg="add">
          <ac:chgData name="Goddard, Tammy" userId="d78adb15-2ef7-4946-b0f0-f690891709e6" providerId="ADAL" clId="{FE3D0876-E307-4D4B-BC99-AEC62F381FFF}" dt="2022-03-29T10:38:50.059" v="105"/>
          <ac:spMkLst>
            <pc:docMk/>
            <pc:sldMk cId="1395067753" sldId="386"/>
            <ac:spMk id="7" creationId="{8CE12ED4-542E-4BF9-97B4-4FD86F5FB23C}"/>
          </ac:spMkLst>
        </pc:spChg>
      </pc:sldChg>
      <pc:sldChg chg="addSp modSp">
        <pc:chgData name="Goddard, Tammy" userId="d78adb15-2ef7-4946-b0f0-f690891709e6" providerId="ADAL" clId="{FE3D0876-E307-4D4B-BC99-AEC62F381FFF}" dt="2022-03-30T08:58:31.487" v="249"/>
        <pc:sldMkLst>
          <pc:docMk/>
          <pc:sldMk cId="3456652774" sldId="387"/>
        </pc:sldMkLst>
        <pc:spChg chg="add mod">
          <ac:chgData name="Goddard, Tammy" userId="d78adb15-2ef7-4946-b0f0-f690891709e6" providerId="ADAL" clId="{FE3D0876-E307-4D4B-BC99-AEC62F381FFF}" dt="2022-03-30T08:58:31.487" v="249"/>
          <ac:spMkLst>
            <pc:docMk/>
            <pc:sldMk cId="3456652774" sldId="387"/>
            <ac:spMk id="5" creationId="{7968E0D0-B8C3-41C6-BADC-6A848859D37E}"/>
          </ac:spMkLst>
        </pc:spChg>
      </pc:sldChg>
      <pc:sldChg chg="add del">
        <pc:chgData name="Goddard, Tammy" userId="d78adb15-2ef7-4946-b0f0-f690891709e6" providerId="ADAL" clId="{FE3D0876-E307-4D4B-BC99-AEC62F381FFF}" dt="2022-03-29T11:09:37.142" v="113" actId="2696"/>
        <pc:sldMkLst>
          <pc:docMk/>
          <pc:sldMk cId="2573521985" sldId="388"/>
        </pc:sldMkLst>
      </pc:sldChg>
      <pc:sldChg chg="modSp add">
        <pc:chgData name="Goddard, Tammy" userId="d78adb15-2ef7-4946-b0f0-f690891709e6" providerId="ADAL" clId="{FE3D0876-E307-4D4B-BC99-AEC62F381FFF}" dt="2022-04-28T10:00:55.919" v="731" actId="20577"/>
        <pc:sldMkLst>
          <pc:docMk/>
          <pc:sldMk cId="3773376488" sldId="388"/>
        </pc:sldMkLst>
        <pc:spChg chg="mod">
          <ac:chgData name="Goddard, Tammy" userId="d78adb15-2ef7-4946-b0f0-f690891709e6" providerId="ADAL" clId="{FE3D0876-E307-4D4B-BC99-AEC62F381FFF}" dt="2022-04-13T14:04:45.483" v="435" actId="255"/>
          <ac:spMkLst>
            <pc:docMk/>
            <pc:sldMk cId="3773376488" sldId="388"/>
            <ac:spMk id="2" creationId="{845DB42E-4205-4985-BACA-A3B104D6B6B6}"/>
          </ac:spMkLst>
        </pc:spChg>
        <pc:spChg chg="mod">
          <ac:chgData name="Goddard, Tammy" userId="d78adb15-2ef7-4946-b0f0-f690891709e6" providerId="ADAL" clId="{FE3D0876-E307-4D4B-BC99-AEC62F381FFF}" dt="2022-04-28T10:00:55.919" v="731" actId="20577"/>
          <ac:spMkLst>
            <pc:docMk/>
            <pc:sldMk cId="3773376488" sldId="388"/>
            <ac:spMk id="6" creationId="{C51CD388-BF4B-4DFB-A033-1773147DDBC6}"/>
          </ac:spMkLst>
        </pc:spChg>
      </pc:sldChg>
      <pc:sldChg chg="modSp add">
        <pc:chgData name="Goddard, Tammy" userId="d78adb15-2ef7-4946-b0f0-f690891709e6" providerId="ADAL" clId="{FE3D0876-E307-4D4B-BC99-AEC62F381FFF}" dt="2022-04-13T14:36:46.123" v="722" actId="1076"/>
        <pc:sldMkLst>
          <pc:docMk/>
          <pc:sldMk cId="4027891978" sldId="389"/>
        </pc:sldMkLst>
        <pc:spChg chg="mod">
          <ac:chgData name="Goddard, Tammy" userId="d78adb15-2ef7-4946-b0f0-f690891709e6" providerId="ADAL" clId="{FE3D0876-E307-4D4B-BC99-AEC62F381FFF}" dt="2022-04-13T14:31:34.198" v="560" actId="20577"/>
          <ac:spMkLst>
            <pc:docMk/>
            <pc:sldMk cId="4027891978" sldId="389"/>
            <ac:spMk id="11" creationId="{8946D941-69F5-4D75-9CBE-0B026873E015}"/>
          </ac:spMkLst>
        </pc:spChg>
        <pc:spChg chg="mod">
          <ac:chgData name="Goddard, Tammy" userId="d78adb15-2ef7-4946-b0f0-f690891709e6" providerId="ADAL" clId="{FE3D0876-E307-4D4B-BC99-AEC62F381FFF}" dt="2022-04-13T14:36:46.123" v="722" actId="1076"/>
          <ac:spMkLst>
            <pc:docMk/>
            <pc:sldMk cId="4027891978" sldId="389"/>
            <ac:spMk id="22" creationId="{4430A96E-AAE9-4F88-9369-867CBBEBAF2B}"/>
          </ac:spMkLst>
        </pc:spChg>
        <pc:spChg chg="mod">
          <ac:chgData name="Goddard, Tammy" userId="d78adb15-2ef7-4946-b0f0-f690891709e6" providerId="ADAL" clId="{FE3D0876-E307-4D4B-BC99-AEC62F381FFF}" dt="2022-04-13T14:36:26.869" v="720" actId="948"/>
          <ac:spMkLst>
            <pc:docMk/>
            <pc:sldMk cId="4027891978" sldId="389"/>
            <ac:spMk id="23" creationId="{6C6BCFBE-26C2-411D-BBFA-860BC052D27F}"/>
          </ac:spMkLst>
        </pc:spChg>
        <pc:picChg chg="mod">
          <ac:chgData name="Goddard, Tammy" userId="d78adb15-2ef7-4946-b0f0-f690891709e6" providerId="ADAL" clId="{FE3D0876-E307-4D4B-BC99-AEC62F381FFF}" dt="2022-04-13T14:32:58.132" v="652" actId="1076"/>
          <ac:picMkLst>
            <pc:docMk/>
            <pc:sldMk cId="4027891978" sldId="389"/>
            <ac:picMk id="25" creationId="{81238425-FE1A-49CC-83F3-16097BECE2D5}"/>
          </ac:picMkLst>
        </pc:picChg>
      </pc:sldChg>
    </pc:docChg>
  </pc:docChgLst>
  <pc:docChgLst>
    <pc:chgData name="Reed, Peter (LAA)" userId="S::peter.reed@justice.gov.uk::8a18d4f2-ca3b-405a-b3fb-f6f7a489d5eb" providerId="AD" clId="Web-{F8B90B2F-98DB-3DA7-ADC7-C83783CA8A51}"/>
    <pc:docChg chg="delSld modSld modMainMaster">
      <pc:chgData name="Reed, Peter (LAA)" userId="S::peter.reed@justice.gov.uk::8a18d4f2-ca3b-405a-b3fb-f6f7a489d5eb" providerId="AD" clId="Web-{F8B90B2F-98DB-3DA7-ADC7-C83783CA8A51}" dt="2022-03-29T07:33:20.321" v="261"/>
      <pc:docMkLst>
        <pc:docMk/>
      </pc:docMkLst>
      <pc:sldChg chg="modSp">
        <pc:chgData name="Reed, Peter (LAA)" userId="S::peter.reed@justice.gov.uk::8a18d4f2-ca3b-405a-b3fb-f6f7a489d5eb" providerId="AD" clId="Web-{F8B90B2F-98DB-3DA7-ADC7-C83783CA8A51}" dt="2022-03-29T07:33:20.321" v="261"/>
        <pc:sldMkLst>
          <pc:docMk/>
          <pc:sldMk cId="3523637445" sldId="257"/>
        </pc:sldMkLst>
        <pc:spChg chg="mod">
          <ac:chgData name="Reed, Peter (LAA)" userId="S::peter.reed@justice.gov.uk::8a18d4f2-ca3b-405a-b3fb-f6f7a489d5eb" providerId="AD" clId="Web-{F8B90B2F-98DB-3DA7-ADC7-C83783CA8A51}" dt="2022-03-29T07:33:20.321" v="261"/>
          <ac:spMkLst>
            <pc:docMk/>
            <pc:sldMk cId="3523637445" sldId="257"/>
            <ac:spMk id="2" creationId="{2970E3EF-95F5-47B5-A8D0-6DD97216A17A}"/>
          </ac:spMkLst>
        </pc:spChg>
      </pc:sldChg>
      <pc:sldChg chg="modSp">
        <pc:chgData name="Reed, Peter (LAA)" userId="S::peter.reed@justice.gov.uk::8a18d4f2-ca3b-405a-b3fb-f6f7a489d5eb" providerId="AD" clId="Web-{F8B90B2F-98DB-3DA7-ADC7-C83783CA8A51}" dt="2022-03-29T07:33:20.321" v="261"/>
        <pc:sldMkLst>
          <pc:docMk/>
          <pc:sldMk cId="2034274229" sldId="258"/>
        </pc:sldMkLst>
        <pc:spChg chg="mod">
          <ac:chgData name="Reed, Peter (LAA)" userId="S::peter.reed@justice.gov.uk::8a18d4f2-ca3b-405a-b3fb-f6f7a489d5eb" providerId="AD" clId="Web-{F8B90B2F-98DB-3DA7-ADC7-C83783CA8A51}" dt="2022-03-29T07:33:20.321" v="261"/>
          <ac:spMkLst>
            <pc:docMk/>
            <pc:sldMk cId="2034274229" sldId="258"/>
            <ac:spMk id="9" creationId="{224DEA7C-AB02-45AC-9BEB-BBC4CCC3DFD2}"/>
          </ac:spMkLst>
        </pc:spChg>
      </pc:sldChg>
      <pc:sldChg chg="modSp">
        <pc:chgData name="Reed, Peter (LAA)" userId="S::peter.reed@justice.gov.uk::8a18d4f2-ca3b-405a-b3fb-f6f7a489d5eb" providerId="AD" clId="Web-{F8B90B2F-98DB-3DA7-ADC7-C83783CA8A51}" dt="2022-03-29T07:33:20.321" v="261"/>
        <pc:sldMkLst>
          <pc:docMk/>
          <pc:sldMk cId="3602377435" sldId="259"/>
        </pc:sldMkLst>
        <pc:spChg chg="mod">
          <ac:chgData name="Reed, Peter (LAA)" userId="S::peter.reed@justice.gov.uk::8a18d4f2-ca3b-405a-b3fb-f6f7a489d5eb" providerId="AD" clId="Web-{F8B90B2F-98DB-3DA7-ADC7-C83783CA8A51}" dt="2022-03-29T07:33:20.321" v="261"/>
          <ac:spMkLst>
            <pc:docMk/>
            <pc:sldMk cId="3602377435" sldId="259"/>
            <ac:spMk id="2" creationId="{364DDA31-FA85-47D9-BDEC-64590A9A45A6}"/>
          </ac:spMkLst>
        </pc:spChg>
      </pc:sldChg>
      <pc:sldChg chg="modSp">
        <pc:chgData name="Reed, Peter (LAA)" userId="S::peter.reed@justice.gov.uk::8a18d4f2-ca3b-405a-b3fb-f6f7a489d5eb" providerId="AD" clId="Web-{F8B90B2F-98DB-3DA7-ADC7-C83783CA8A51}" dt="2022-03-29T07:33:20.321" v="261"/>
        <pc:sldMkLst>
          <pc:docMk/>
          <pc:sldMk cId="555679425" sldId="263"/>
        </pc:sldMkLst>
        <pc:spChg chg="mod">
          <ac:chgData name="Reed, Peter (LAA)" userId="S::peter.reed@justice.gov.uk::8a18d4f2-ca3b-405a-b3fb-f6f7a489d5eb" providerId="AD" clId="Web-{F8B90B2F-98DB-3DA7-ADC7-C83783CA8A51}" dt="2022-03-29T07:33:20.321" v="261"/>
          <ac:spMkLst>
            <pc:docMk/>
            <pc:sldMk cId="555679425" sldId="263"/>
            <ac:spMk id="2" creationId="{8841760E-18C3-4E2C-82D1-34A6E547CC34}"/>
          </ac:spMkLst>
        </pc:spChg>
      </pc:sldChg>
      <pc:sldChg chg="modSp">
        <pc:chgData name="Reed, Peter (LAA)" userId="S::peter.reed@justice.gov.uk::8a18d4f2-ca3b-405a-b3fb-f6f7a489d5eb" providerId="AD" clId="Web-{F8B90B2F-98DB-3DA7-ADC7-C83783CA8A51}" dt="2022-03-29T07:33:20.321" v="261"/>
        <pc:sldMkLst>
          <pc:docMk/>
          <pc:sldMk cId="2185194457" sldId="264"/>
        </pc:sldMkLst>
        <pc:spChg chg="mod">
          <ac:chgData name="Reed, Peter (LAA)" userId="S::peter.reed@justice.gov.uk::8a18d4f2-ca3b-405a-b3fb-f6f7a489d5eb" providerId="AD" clId="Web-{F8B90B2F-98DB-3DA7-ADC7-C83783CA8A51}" dt="2022-03-29T07:33:20.321" v="261"/>
          <ac:spMkLst>
            <pc:docMk/>
            <pc:sldMk cId="2185194457" sldId="264"/>
            <ac:spMk id="5" creationId="{80E0FA5E-7071-45AF-BC0D-EEAE12409F27}"/>
          </ac:spMkLst>
        </pc:spChg>
      </pc:sldChg>
      <pc:sldChg chg="modSp">
        <pc:chgData name="Reed, Peter (LAA)" userId="S::peter.reed@justice.gov.uk::8a18d4f2-ca3b-405a-b3fb-f6f7a489d5eb" providerId="AD" clId="Web-{F8B90B2F-98DB-3DA7-ADC7-C83783CA8A51}" dt="2022-03-29T07:33:20.321" v="261"/>
        <pc:sldMkLst>
          <pc:docMk/>
          <pc:sldMk cId="3339039510" sldId="267"/>
        </pc:sldMkLst>
        <pc:spChg chg="mod">
          <ac:chgData name="Reed, Peter (LAA)" userId="S::peter.reed@justice.gov.uk::8a18d4f2-ca3b-405a-b3fb-f6f7a489d5eb" providerId="AD" clId="Web-{F8B90B2F-98DB-3DA7-ADC7-C83783CA8A51}" dt="2022-03-29T07:33:20.321" v="261"/>
          <ac:spMkLst>
            <pc:docMk/>
            <pc:sldMk cId="3339039510" sldId="267"/>
            <ac:spMk id="5" creationId="{4AF5C04A-9FCD-418E-911D-8C723C0146B8}"/>
          </ac:spMkLst>
        </pc:spChg>
      </pc:sldChg>
      <pc:sldChg chg="modSp">
        <pc:chgData name="Reed, Peter (LAA)" userId="S::peter.reed@justice.gov.uk::8a18d4f2-ca3b-405a-b3fb-f6f7a489d5eb" providerId="AD" clId="Web-{F8B90B2F-98DB-3DA7-ADC7-C83783CA8A51}" dt="2022-03-29T07:33:20.321" v="261"/>
        <pc:sldMkLst>
          <pc:docMk/>
          <pc:sldMk cId="3155287869" sldId="269"/>
        </pc:sldMkLst>
        <pc:spChg chg="mod">
          <ac:chgData name="Reed, Peter (LAA)" userId="S::peter.reed@justice.gov.uk::8a18d4f2-ca3b-405a-b3fb-f6f7a489d5eb" providerId="AD" clId="Web-{F8B90B2F-98DB-3DA7-ADC7-C83783CA8A51}" dt="2022-03-29T07:33:20.321" v="261"/>
          <ac:spMkLst>
            <pc:docMk/>
            <pc:sldMk cId="3155287869" sldId="269"/>
            <ac:spMk id="2" creationId="{8841760E-18C3-4E2C-82D1-34A6E547CC34}"/>
          </ac:spMkLst>
        </pc:spChg>
      </pc:sldChg>
      <pc:sldChg chg="modSp">
        <pc:chgData name="Reed, Peter (LAA)" userId="S::peter.reed@justice.gov.uk::8a18d4f2-ca3b-405a-b3fb-f6f7a489d5eb" providerId="AD" clId="Web-{F8B90B2F-98DB-3DA7-ADC7-C83783CA8A51}" dt="2022-03-29T07:33:20.321" v="261"/>
        <pc:sldMkLst>
          <pc:docMk/>
          <pc:sldMk cId="2159427441" sldId="284"/>
        </pc:sldMkLst>
        <pc:spChg chg="mod">
          <ac:chgData name="Reed, Peter (LAA)" userId="S::peter.reed@justice.gov.uk::8a18d4f2-ca3b-405a-b3fb-f6f7a489d5eb" providerId="AD" clId="Web-{F8B90B2F-98DB-3DA7-ADC7-C83783CA8A51}" dt="2022-03-29T07:33:20.321" v="261"/>
          <ac:spMkLst>
            <pc:docMk/>
            <pc:sldMk cId="2159427441" sldId="284"/>
            <ac:spMk id="4" creationId="{49B49D00-18CA-477B-AD12-3C044D3EDE69}"/>
          </ac:spMkLst>
        </pc:spChg>
      </pc:sldChg>
      <pc:sldChg chg="modSp">
        <pc:chgData name="Reed, Peter (LAA)" userId="S::peter.reed@justice.gov.uk::8a18d4f2-ca3b-405a-b3fb-f6f7a489d5eb" providerId="AD" clId="Web-{F8B90B2F-98DB-3DA7-ADC7-C83783CA8A51}" dt="2022-03-29T07:33:20.321" v="261"/>
        <pc:sldMkLst>
          <pc:docMk/>
          <pc:sldMk cId="2679895128" sldId="285"/>
        </pc:sldMkLst>
        <pc:spChg chg="mod">
          <ac:chgData name="Reed, Peter (LAA)" userId="S::peter.reed@justice.gov.uk::8a18d4f2-ca3b-405a-b3fb-f6f7a489d5eb" providerId="AD" clId="Web-{F8B90B2F-98DB-3DA7-ADC7-C83783CA8A51}" dt="2022-03-29T07:33:20.321" v="261"/>
          <ac:spMkLst>
            <pc:docMk/>
            <pc:sldMk cId="2679895128" sldId="285"/>
            <ac:spMk id="4" creationId="{BDA2233E-5F13-4E62-88EA-94A7890D093D}"/>
          </ac:spMkLst>
        </pc:spChg>
      </pc:sldChg>
      <pc:sldChg chg="modSp">
        <pc:chgData name="Reed, Peter (LAA)" userId="S::peter.reed@justice.gov.uk::8a18d4f2-ca3b-405a-b3fb-f6f7a489d5eb" providerId="AD" clId="Web-{F8B90B2F-98DB-3DA7-ADC7-C83783CA8A51}" dt="2022-03-29T07:33:20.321" v="261"/>
        <pc:sldMkLst>
          <pc:docMk/>
          <pc:sldMk cId="2220044947" sldId="287"/>
        </pc:sldMkLst>
        <pc:spChg chg="mod">
          <ac:chgData name="Reed, Peter (LAA)" userId="S::peter.reed@justice.gov.uk::8a18d4f2-ca3b-405a-b3fb-f6f7a489d5eb" providerId="AD" clId="Web-{F8B90B2F-98DB-3DA7-ADC7-C83783CA8A51}" dt="2022-03-29T07:33:20.321" v="261"/>
          <ac:spMkLst>
            <pc:docMk/>
            <pc:sldMk cId="2220044947" sldId="287"/>
            <ac:spMk id="4" creationId="{5A899621-52E7-43E7-9359-433FB1BC9172}"/>
          </ac:spMkLst>
        </pc:spChg>
      </pc:sldChg>
      <pc:sldChg chg="del">
        <pc:chgData name="Reed, Peter (LAA)" userId="S::peter.reed@justice.gov.uk::8a18d4f2-ca3b-405a-b3fb-f6f7a489d5eb" providerId="AD" clId="Web-{F8B90B2F-98DB-3DA7-ADC7-C83783CA8A51}" dt="2022-03-29T07:21:20.011" v="0"/>
        <pc:sldMkLst>
          <pc:docMk/>
          <pc:sldMk cId="3621921044" sldId="289"/>
        </pc:sldMkLst>
      </pc:sldChg>
      <pc:sldChg chg="modSp">
        <pc:chgData name="Reed, Peter (LAA)" userId="S::peter.reed@justice.gov.uk::8a18d4f2-ca3b-405a-b3fb-f6f7a489d5eb" providerId="AD" clId="Web-{F8B90B2F-98DB-3DA7-ADC7-C83783CA8A51}" dt="2022-03-29T07:33:20.321" v="261"/>
        <pc:sldMkLst>
          <pc:docMk/>
          <pc:sldMk cId="943619571" sldId="367"/>
        </pc:sldMkLst>
        <pc:spChg chg="mod">
          <ac:chgData name="Reed, Peter (LAA)" userId="S::peter.reed@justice.gov.uk::8a18d4f2-ca3b-405a-b3fb-f6f7a489d5eb" providerId="AD" clId="Web-{F8B90B2F-98DB-3DA7-ADC7-C83783CA8A51}" dt="2022-03-29T07:33:20.321" v="261"/>
          <ac:spMkLst>
            <pc:docMk/>
            <pc:sldMk cId="943619571" sldId="367"/>
            <ac:spMk id="5" creationId="{43F507E7-1C38-4D94-82F0-9D3CFA2B6AF0}"/>
          </ac:spMkLst>
        </pc:spChg>
      </pc:sldChg>
      <pc:sldChg chg="modSp">
        <pc:chgData name="Reed, Peter (LAA)" userId="S::peter.reed@justice.gov.uk::8a18d4f2-ca3b-405a-b3fb-f6f7a489d5eb" providerId="AD" clId="Web-{F8B90B2F-98DB-3DA7-ADC7-C83783CA8A51}" dt="2022-03-29T07:33:20.321" v="261"/>
        <pc:sldMkLst>
          <pc:docMk/>
          <pc:sldMk cId="3919693207" sldId="379"/>
        </pc:sldMkLst>
        <pc:spChg chg="mod">
          <ac:chgData name="Reed, Peter (LAA)" userId="S::peter.reed@justice.gov.uk::8a18d4f2-ca3b-405a-b3fb-f6f7a489d5eb" providerId="AD" clId="Web-{F8B90B2F-98DB-3DA7-ADC7-C83783CA8A51}" dt="2022-03-29T07:33:20.321" v="261"/>
          <ac:spMkLst>
            <pc:docMk/>
            <pc:sldMk cId="3919693207" sldId="379"/>
            <ac:spMk id="9" creationId="{224DEA7C-AB02-45AC-9BEB-BBC4CCC3DFD2}"/>
          </ac:spMkLst>
        </pc:spChg>
      </pc:sldChg>
      <pc:sldChg chg="modSp">
        <pc:chgData name="Reed, Peter (LAA)" userId="S::peter.reed@justice.gov.uk::8a18d4f2-ca3b-405a-b3fb-f6f7a489d5eb" providerId="AD" clId="Web-{F8B90B2F-98DB-3DA7-ADC7-C83783CA8A51}" dt="2022-03-29T07:33:20.321" v="261"/>
        <pc:sldMkLst>
          <pc:docMk/>
          <pc:sldMk cId="2437261272" sldId="382"/>
        </pc:sldMkLst>
        <pc:spChg chg="mod">
          <ac:chgData name="Reed, Peter (LAA)" userId="S::peter.reed@justice.gov.uk::8a18d4f2-ca3b-405a-b3fb-f6f7a489d5eb" providerId="AD" clId="Web-{F8B90B2F-98DB-3DA7-ADC7-C83783CA8A51}" dt="2022-03-29T07:33:20.321" v="261"/>
          <ac:spMkLst>
            <pc:docMk/>
            <pc:sldMk cId="2437261272" sldId="382"/>
            <ac:spMk id="2" creationId="{23E01112-CD96-491B-9C0D-4DCB41C7B9D3}"/>
          </ac:spMkLst>
        </pc:spChg>
      </pc:sldChg>
      <pc:sldChg chg="modSp">
        <pc:chgData name="Reed, Peter (LAA)" userId="S::peter.reed@justice.gov.uk::8a18d4f2-ca3b-405a-b3fb-f6f7a489d5eb" providerId="AD" clId="Web-{F8B90B2F-98DB-3DA7-ADC7-C83783CA8A51}" dt="2022-03-29T07:33:15.790" v="260"/>
        <pc:sldMkLst>
          <pc:docMk/>
          <pc:sldMk cId="3377562911" sldId="383"/>
        </pc:sldMkLst>
        <pc:spChg chg="mod">
          <ac:chgData name="Reed, Peter (LAA)" userId="S::peter.reed@justice.gov.uk::8a18d4f2-ca3b-405a-b3fb-f6f7a489d5eb" providerId="AD" clId="Web-{F8B90B2F-98DB-3DA7-ADC7-C83783CA8A51}" dt="2022-03-29T07:33:15.790" v="260"/>
          <ac:spMkLst>
            <pc:docMk/>
            <pc:sldMk cId="3377562911" sldId="383"/>
            <ac:spMk id="2" creationId="{8841760E-18C3-4E2C-82D1-34A6E547CC34}"/>
          </ac:spMkLst>
        </pc:spChg>
      </pc:sldChg>
      <pc:sldChg chg="modSp">
        <pc:chgData name="Reed, Peter (LAA)" userId="S::peter.reed@justice.gov.uk::8a18d4f2-ca3b-405a-b3fb-f6f7a489d5eb" providerId="AD" clId="Web-{F8B90B2F-98DB-3DA7-ADC7-C83783CA8A51}" dt="2022-03-29T07:33:20.321" v="261"/>
        <pc:sldMkLst>
          <pc:docMk/>
          <pc:sldMk cId="683796966" sldId="384"/>
        </pc:sldMkLst>
        <pc:spChg chg="mod">
          <ac:chgData name="Reed, Peter (LAA)" userId="S::peter.reed@justice.gov.uk::8a18d4f2-ca3b-405a-b3fb-f6f7a489d5eb" providerId="AD" clId="Web-{F8B90B2F-98DB-3DA7-ADC7-C83783CA8A51}" dt="2022-03-29T07:33:20.321" v="261"/>
          <ac:spMkLst>
            <pc:docMk/>
            <pc:sldMk cId="683796966" sldId="384"/>
            <ac:spMk id="5" creationId="{46BCBB45-EE44-4A89-8284-8A20FB55FE6A}"/>
          </ac:spMkLst>
        </pc:spChg>
      </pc:sldChg>
      <pc:sldChg chg="addSp modSp">
        <pc:chgData name="Reed, Peter (LAA)" userId="S::peter.reed@justice.gov.uk::8a18d4f2-ca3b-405a-b3fb-f6f7a489d5eb" providerId="AD" clId="Web-{F8B90B2F-98DB-3DA7-ADC7-C83783CA8A51}" dt="2022-03-29T07:33:20.321" v="261"/>
        <pc:sldMkLst>
          <pc:docMk/>
          <pc:sldMk cId="1395067753" sldId="386"/>
        </pc:sldMkLst>
        <pc:spChg chg="mod">
          <ac:chgData name="Reed, Peter (LAA)" userId="S::peter.reed@justice.gov.uk::8a18d4f2-ca3b-405a-b3fb-f6f7a489d5eb" providerId="AD" clId="Web-{F8B90B2F-98DB-3DA7-ADC7-C83783CA8A51}" dt="2022-03-29T07:29:20.286" v="259" actId="20577"/>
          <ac:spMkLst>
            <pc:docMk/>
            <pc:sldMk cId="1395067753" sldId="386"/>
            <ac:spMk id="2" creationId="{845DB42E-4205-4985-BACA-A3B104D6B6B6}"/>
          </ac:spMkLst>
        </pc:spChg>
        <pc:spChg chg="add mod">
          <ac:chgData name="Reed, Peter (LAA)" userId="S::peter.reed@justice.gov.uk::8a18d4f2-ca3b-405a-b3fb-f6f7a489d5eb" providerId="AD" clId="Web-{F8B90B2F-98DB-3DA7-ADC7-C83783CA8A51}" dt="2022-03-29T07:33:20.321" v="261"/>
          <ac:spMkLst>
            <pc:docMk/>
            <pc:sldMk cId="1395067753" sldId="386"/>
            <ac:spMk id="3" creationId="{48ABF53B-FC2B-D834-A1BD-F01C726F5225}"/>
          </ac:spMkLst>
        </pc:spChg>
      </pc:sldChg>
      <pc:sldMasterChg chg="modSp mod modSldLayout">
        <pc:chgData name="Reed, Peter (LAA)" userId="S::peter.reed@justice.gov.uk::8a18d4f2-ca3b-405a-b3fb-f6f7a489d5eb" providerId="AD" clId="Web-{F8B90B2F-98DB-3DA7-ADC7-C83783CA8A51}" dt="2022-03-29T07:33:20.321" v="261"/>
        <pc:sldMasterMkLst>
          <pc:docMk/>
          <pc:sldMasterMk cId="990284715" sldId="2147483648"/>
        </pc:sldMasterMkLst>
        <pc:spChg chg="mod">
          <ac:chgData name="Reed, Peter (LAA)" userId="S::peter.reed@justice.gov.uk::8a18d4f2-ca3b-405a-b3fb-f6f7a489d5eb" providerId="AD" clId="Web-{F8B90B2F-98DB-3DA7-ADC7-C83783CA8A51}" dt="2022-03-29T07:33:20.321" v="261"/>
          <ac:spMkLst>
            <pc:docMk/>
            <pc:sldMasterMk cId="990284715" sldId="2147483648"/>
            <ac:spMk id="5" creationId="{35262322-4E9F-43FC-9281-3453FB17DDA5}"/>
          </ac:spMkLst>
        </pc:spChg>
        <pc:sldLayoutChg chg="mod">
          <pc:chgData name="Reed, Peter (LAA)" userId="S::peter.reed@justice.gov.uk::8a18d4f2-ca3b-405a-b3fb-f6f7a489d5eb" providerId="AD" clId="Web-{F8B90B2F-98DB-3DA7-ADC7-C83783CA8A51}" dt="2022-03-29T07:33:20.321" v="261"/>
          <pc:sldLayoutMkLst>
            <pc:docMk/>
            <pc:sldMasterMk cId="990284715" sldId="2147483648"/>
            <pc:sldLayoutMk cId="3564612751" sldId="2147483649"/>
          </pc:sldLayoutMkLst>
        </pc:sldLayoutChg>
        <pc:sldLayoutChg chg="modSp mod">
          <pc:chgData name="Reed, Peter (LAA)" userId="S::peter.reed@justice.gov.uk::8a18d4f2-ca3b-405a-b3fb-f6f7a489d5eb" providerId="AD" clId="Web-{F8B90B2F-98DB-3DA7-ADC7-C83783CA8A51}" dt="2022-03-29T07:33:20.321" v="261"/>
          <pc:sldLayoutMkLst>
            <pc:docMk/>
            <pc:sldMasterMk cId="990284715" sldId="2147483648"/>
            <pc:sldLayoutMk cId="2989355687" sldId="2147483650"/>
          </pc:sldLayoutMkLst>
          <pc:spChg chg="mod">
            <ac:chgData name="Reed, Peter (LAA)" userId="S::peter.reed@justice.gov.uk::8a18d4f2-ca3b-405a-b3fb-f6f7a489d5eb" providerId="AD" clId="Web-{F8B90B2F-98DB-3DA7-ADC7-C83783CA8A51}" dt="2022-03-29T07:33:20.321" v="261"/>
            <ac:spMkLst>
              <pc:docMk/>
              <pc:sldMasterMk cId="990284715" sldId="2147483648"/>
              <pc:sldLayoutMk cId="2989355687" sldId="2147483650"/>
              <ac:spMk id="9" creationId="{FA6A383B-3681-4646-801A-50A9C59C183D}"/>
            </ac:spMkLst>
          </pc:spChg>
        </pc:sldLayoutChg>
        <pc:sldLayoutChg chg="mod">
          <pc:chgData name="Reed, Peter (LAA)" userId="S::peter.reed@justice.gov.uk::8a18d4f2-ca3b-405a-b3fb-f6f7a489d5eb" providerId="AD" clId="Web-{F8B90B2F-98DB-3DA7-ADC7-C83783CA8A51}" dt="2022-03-29T07:33:20.321" v="261"/>
          <pc:sldLayoutMkLst>
            <pc:docMk/>
            <pc:sldMasterMk cId="990284715" sldId="2147483648"/>
            <pc:sldLayoutMk cId="414072957" sldId="2147483651"/>
          </pc:sldLayoutMkLst>
        </pc:sldLayoutChg>
        <pc:sldLayoutChg chg="modSp mod">
          <pc:chgData name="Reed, Peter (LAA)" userId="S::peter.reed@justice.gov.uk::8a18d4f2-ca3b-405a-b3fb-f6f7a489d5eb" providerId="AD" clId="Web-{F8B90B2F-98DB-3DA7-ADC7-C83783CA8A51}" dt="2022-03-29T07:33:20.321" v="261"/>
          <pc:sldLayoutMkLst>
            <pc:docMk/>
            <pc:sldMasterMk cId="990284715" sldId="2147483648"/>
            <pc:sldLayoutMk cId="3111165330" sldId="2147483652"/>
          </pc:sldLayoutMkLst>
          <pc:spChg chg="mod">
            <ac:chgData name="Reed, Peter (LAA)" userId="S::peter.reed@justice.gov.uk::8a18d4f2-ca3b-405a-b3fb-f6f7a489d5eb" providerId="AD" clId="Web-{F8B90B2F-98DB-3DA7-ADC7-C83783CA8A51}" dt="2022-03-29T07:33:20.321" v="261"/>
            <ac:spMkLst>
              <pc:docMk/>
              <pc:sldMasterMk cId="990284715" sldId="2147483648"/>
              <pc:sldLayoutMk cId="3111165330" sldId="2147483652"/>
              <ac:spMk id="16" creationId="{1AF33610-64A5-4F5F-8CA1-3588A09D83C9}"/>
            </ac:spMkLst>
          </pc:spChg>
        </pc:sldLayoutChg>
        <pc:sldLayoutChg chg="mod">
          <pc:chgData name="Reed, Peter (LAA)" userId="S::peter.reed@justice.gov.uk::8a18d4f2-ca3b-405a-b3fb-f6f7a489d5eb" providerId="AD" clId="Web-{F8B90B2F-98DB-3DA7-ADC7-C83783CA8A51}" dt="2022-03-29T07:33:20.321" v="261"/>
          <pc:sldLayoutMkLst>
            <pc:docMk/>
            <pc:sldMasterMk cId="990284715" sldId="2147483648"/>
            <pc:sldLayoutMk cId="2296550713" sldId="2147483655"/>
          </pc:sldLayoutMkLst>
        </pc:sldLayoutChg>
        <pc:sldLayoutChg chg="modSp mod">
          <pc:chgData name="Reed, Peter (LAA)" userId="S::peter.reed@justice.gov.uk::8a18d4f2-ca3b-405a-b3fb-f6f7a489d5eb" providerId="AD" clId="Web-{F8B90B2F-98DB-3DA7-ADC7-C83783CA8A51}" dt="2022-03-29T07:33:20.321" v="261"/>
          <pc:sldLayoutMkLst>
            <pc:docMk/>
            <pc:sldMasterMk cId="990284715" sldId="2147483648"/>
            <pc:sldLayoutMk cId="3442745487" sldId="2147483656"/>
          </pc:sldLayoutMkLst>
          <pc:spChg chg="mod">
            <ac:chgData name="Reed, Peter (LAA)" userId="S::peter.reed@justice.gov.uk::8a18d4f2-ca3b-405a-b3fb-f6f7a489d5eb" providerId="AD" clId="Web-{F8B90B2F-98DB-3DA7-ADC7-C83783CA8A51}" dt="2022-03-29T07:33:20.321" v="261"/>
            <ac:spMkLst>
              <pc:docMk/>
              <pc:sldMasterMk cId="990284715" sldId="2147483648"/>
              <pc:sldLayoutMk cId="3442745487" sldId="2147483656"/>
              <ac:spMk id="11" creationId="{FB006830-85D1-4CD5-A112-2F93FF582C9B}"/>
            </ac:spMkLst>
          </pc:spChg>
        </pc:sldLayoutChg>
        <pc:sldLayoutChg chg="modSp mod">
          <pc:chgData name="Reed, Peter (LAA)" userId="S::peter.reed@justice.gov.uk::8a18d4f2-ca3b-405a-b3fb-f6f7a489d5eb" providerId="AD" clId="Web-{F8B90B2F-98DB-3DA7-ADC7-C83783CA8A51}" dt="2022-03-29T07:33:20.321" v="261"/>
          <pc:sldLayoutMkLst>
            <pc:docMk/>
            <pc:sldMasterMk cId="990284715" sldId="2147483648"/>
            <pc:sldLayoutMk cId="1007906662" sldId="2147483657"/>
          </pc:sldLayoutMkLst>
          <pc:spChg chg="mod">
            <ac:chgData name="Reed, Peter (LAA)" userId="S::peter.reed@justice.gov.uk::8a18d4f2-ca3b-405a-b3fb-f6f7a489d5eb" providerId="AD" clId="Web-{F8B90B2F-98DB-3DA7-ADC7-C83783CA8A51}" dt="2022-03-29T07:33:20.321" v="261"/>
            <ac:spMkLst>
              <pc:docMk/>
              <pc:sldMasterMk cId="990284715" sldId="2147483648"/>
              <pc:sldLayoutMk cId="1007906662" sldId="2147483657"/>
              <ac:spMk id="11" creationId="{21800271-3FB8-4215-8F17-0E1D0D6D2E2A}"/>
            </ac:spMkLst>
          </pc:spChg>
        </pc:sldLayoutChg>
        <pc:sldLayoutChg chg="modSp mod">
          <pc:chgData name="Reed, Peter (LAA)" userId="S::peter.reed@justice.gov.uk::8a18d4f2-ca3b-405a-b3fb-f6f7a489d5eb" providerId="AD" clId="Web-{F8B90B2F-98DB-3DA7-ADC7-C83783CA8A51}" dt="2022-03-29T07:33:20.321" v="261"/>
          <pc:sldLayoutMkLst>
            <pc:docMk/>
            <pc:sldMasterMk cId="990284715" sldId="2147483648"/>
            <pc:sldLayoutMk cId="1623342112" sldId="2147483658"/>
          </pc:sldLayoutMkLst>
          <pc:spChg chg="mod">
            <ac:chgData name="Reed, Peter (LAA)" userId="S::peter.reed@justice.gov.uk::8a18d4f2-ca3b-405a-b3fb-f6f7a489d5eb" providerId="AD" clId="Web-{F8B90B2F-98DB-3DA7-ADC7-C83783CA8A51}" dt="2022-03-29T07:33:20.321" v="261"/>
            <ac:spMkLst>
              <pc:docMk/>
              <pc:sldMasterMk cId="990284715" sldId="2147483648"/>
              <pc:sldLayoutMk cId="1623342112" sldId="2147483658"/>
              <ac:spMk id="10" creationId="{1078EC60-6F82-4732-B2DE-CB69093116AB}"/>
            </ac:spMkLst>
          </pc:spChg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62B526-8E84-4F68-B88E-78C7DE55A42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C7FA34-9A00-4076-AAC3-731CC97BCBF5}">
      <dgm:prSet phldrT="[Text]" custT="1"/>
      <dgm:spPr>
        <a:solidFill>
          <a:srgbClr val="ABADCB"/>
        </a:solidFill>
      </dgm:spPr>
      <dgm:t>
        <a:bodyPr/>
        <a:lstStyle/>
        <a:p>
          <a:r>
            <a:rPr lang="en-GB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 initial application</a:t>
          </a:r>
        </a:p>
      </dgm:t>
    </dgm:pt>
    <dgm:pt modelId="{08A33B51-1AC3-4AB3-9581-199F61E55A39}" type="parTrans" cxnId="{2D0868AF-E358-4237-929D-9459FE8FF027}">
      <dgm:prSet/>
      <dgm:spPr/>
      <dgm:t>
        <a:bodyPr/>
        <a:lstStyle/>
        <a:p>
          <a:endParaRPr lang="en-GB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9D6D56-4969-4C3D-8D74-60D224FE2FC2}" type="sibTrans" cxnId="{2D0868AF-E358-4237-929D-9459FE8FF027}">
      <dgm:prSet/>
      <dgm:spPr/>
      <dgm:t>
        <a:bodyPr/>
        <a:lstStyle/>
        <a:p>
          <a:endParaRPr lang="en-GB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7E5429-42E7-41D7-9DDF-76368CA6E6C9}">
      <dgm:prSet phldrT="[Text]" custT="1"/>
      <dgm:spPr>
        <a:solidFill>
          <a:srgbClr val="ABADCB"/>
        </a:solidFill>
      </dgm:spPr>
      <dgm:t>
        <a:bodyPr/>
        <a:lstStyle/>
        <a:p>
          <a:r>
            <a:rPr lang="en-GB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Statement of case</a:t>
          </a:r>
        </a:p>
      </dgm:t>
    </dgm:pt>
    <dgm:pt modelId="{E747DCF3-151B-4144-A0E3-BF3DB4508E0D}" type="parTrans" cxnId="{ACA99B66-8A4B-4E88-A8C4-8858C2909F54}">
      <dgm:prSet/>
      <dgm:spPr/>
      <dgm:t>
        <a:bodyPr/>
        <a:lstStyle/>
        <a:p>
          <a:endParaRPr lang="en-GB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B13639-2674-4461-8766-281D5AD77F5C}" type="sibTrans" cxnId="{ACA99B66-8A4B-4E88-A8C4-8858C2909F54}">
      <dgm:prSet/>
      <dgm:spPr/>
      <dgm:t>
        <a:bodyPr/>
        <a:lstStyle/>
        <a:p>
          <a:endParaRPr lang="en-GB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8F91D9-D08D-4081-AD37-780B0675A43B}">
      <dgm:prSet custT="1"/>
      <dgm:spPr>
        <a:solidFill>
          <a:srgbClr val="ABADCB"/>
        </a:solidFill>
      </dgm:spPr>
      <dgm:t>
        <a:bodyPr/>
        <a:lstStyle/>
        <a:p>
          <a:r>
            <a:rPr lang="en-GB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Evidential requirements: Domestic abuse /child protection</a:t>
          </a:r>
        </a:p>
      </dgm:t>
    </dgm:pt>
    <dgm:pt modelId="{783FACA0-331B-4172-9D10-9BFB599B71FE}" type="parTrans" cxnId="{20CAFCC2-7E4B-42F7-8579-8B3EB86C57CC}">
      <dgm:prSet/>
      <dgm:spPr/>
      <dgm:t>
        <a:bodyPr/>
        <a:lstStyle/>
        <a:p>
          <a:endParaRPr lang="en-GB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A03A79-D95F-4084-BED1-8D7C4340E153}" type="sibTrans" cxnId="{20CAFCC2-7E4B-42F7-8579-8B3EB86C57CC}">
      <dgm:prSet/>
      <dgm:spPr/>
      <dgm:t>
        <a:bodyPr/>
        <a:lstStyle/>
        <a:p>
          <a:endParaRPr lang="en-GB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3DE1CB-2810-430B-8923-E40DC0C4F293}">
      <dgm:prSet custT="1"/>
      <dgm:spPr>
        <a:solidFill>
          <a:srgbClr val="ABADCB"/>
        </a:solidFill>
      </dgm:spPr>
      <dgm:t>
        <a:bodyPr/>
        <a:lstStyle/>
        <a:p>
          <a:r>
            <a:rPr lang="en-GB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Managing live cases</a:t>
          </a:r>
        </a:p>
      </dgm:t>
    </dgm:pt>
    <dgm:pt modelId="{B39CB710-F0F8-4427-B398-01596989CF6D}" type="parTrans" cxnId="{4AF74B5E-98A8-4FA7-872B-45BBE53583B8}">
      <dgm:prSet/>
      <dgm:spPr/>
      <dgm:t>
        <a:bodyPr/>
        <a:lstStyle/>
        <a:p>
          <a:endParaRPr lang="en-GB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274667-F993-4A92-8B30-2AF9B877D25A}" type="sibTrans" cxnId="{4AF74B5E-98A8-4FA7-872B-45BBE53583B8}">
      <dgm:prSet/>
      <dgm:spPr/>
      <dgm:t>
        <a:bodyPr/>
        <a:lstStyle/>
        <a:p>
          <a:endParaRPr lang="en-GB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76A623-4557-41DE-BCC9-EEB2ECC42C3E}">
      <dgm:prSet custT="1"/>
      <dgm:spPr>
        <a:solidFill>
          <a:srgbClr val="ABADCB"/>
        </a:solidFill>
      </dgm:spPr>
      <dgm:t>
        <a:bodyPr/>
        <a:lstStyle/>
        <a:p>
          <a:r>
            <a:rPr lang="en-GB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Hints &amp; tips</a:t>
          </a:r>
        </a:p>
      </dgm:t>
    </dgm:pt>
    <dgm:pt modelId="{632F4AF0-CDD5-44FB-8010-0465E1985E9A}" type="parTrans" cxnId="{A8DC3D78-C78E-4DE3-BE05-BE96BFA3C15C}">
      <dgm:prSet/>
      <dgm:spPr/>
      <dgm:t>
        <a:bodyPr/>
        <a:lstStyle/>
        <a:p>
          <a:endParaRPr lang="en-GB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00FEB4-B8E9-4492-AE78-C9F12CE91536}" type="sibTrans" cxnId="{A8DC3D78-C78E-4DE3-BE05-BE96BFA3C15C}">
      <dgm:prSet/>
      <dgm:spPr/>
      <dgm:t>
        <a:bodyPr/>
        <a:lstStyle/>
        <a:p>
          <a:endParaRPr lang="en-GB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638BFB-5FA6-42AB-9F83-A831563CABA2}" type="pres">
      <dgm:prSet presAssocID="{0562B526-8E84-4F68-B88E-78C7DE55A42E}" presName="linear" presStyleCnt="0">
        <dgm:presLayoutVars>
          <dgm:dir/>
          <dgm:animLvl val="lvl"/>
          <dgm:resizeHandles val="exact"/>
        </dgm:presLayoutVars>
      </dgm:prSet>
      <dgm:spPr/>
    </dgm:pt>
    <dgm:pt modelId="{E2440E66-A2C7-43BF-8369-D800C44AF7E6}" type="pres">
      <dgm:prSet presAssocID="{6EC7FA34-9A00-4076-AAC3-731CC97BCBF5}" presName="parentLin" presStyleCnt="0"/>
      <dgm:spPr/>
    </dgm:pt>
    <dgm:pt modelId="{D0799C65-4173-47DC-8C09-C8C293ABBAC7}" type="pres">
      <dgm:prSet presAssocID="{6EC7FA34-9A00-4076-AAC3-731CC97BCBF5}" presName="parentLeftMargin" presStyleLbl="node1" presStyleIdx="0" presStyleCnt="5"/>
      <dgm:spPr/>
    </dgm:pt>
    <dgm:pt modelId="{27FE3D93-A183-4507-8D83-2007D41FE3F5}" type="pres">
      <dgm:prSet presAssocID="{6EC7FA34-9A00-4076-AAC3-731CC97BCBF5}" presName="parentText" presStyleLbl="node1" presStyleIdx="0" presStyleCnt="5" custScaleX="100507">
        <dgm:presLayoutVars>
          <dgm:chMax val="0"/>
          <dgm:bulletEnabled val="1"/>
        </dgm:presLayoutVars>
      </dgm:prSet>
      <dgm:spPr/>
    </dgm:pt>
    <dgm:pt modelId="{6490B2CC-4319-471F-8C8B-23C2441BBC6A}" type="pres">
      <dgm:prSet presAssocID="{6EC7FA34-9A00-4076-AAC3-731CC97BCBF5}" presName="negativeSpace" presStyleCnt="0"/>
      <dgm:spPr/>
    </dgm:pt>
    <dgm:pt modelId="{0E220590-C5F1-437A-9B28-B01CE2E0D2B0}" type="pres">
      <dgm:prSet presAssocID="{6EC7FA34-9A00-4076-AAC3-731CC97BCBF5}" presName="childText" presStyleLbl="conFgAcc1" presStyleIdx="0" presStyleCnt="5" custLinFactY="-30903" custLinFactNeighborX="-7600" custLinFactNeighborY="-100000">
        <dgm:presLayoutVars>
          <dgm:bulletEnabled val="1"/>
        </dgm:presLayoutVars>
      </dgm:prSet>
      <dgm:spPr>
        <a:ln>
          <a:solidFill>
            <a:schemeClr val="accent2"/>
          </a:solidFill>
        </a:ln>
      </dgm:spPr>
    </dgm:pt>
    <dgm:pt modelId="{CBFBD76F-9B36-4228-B6C0-1959FF02DBB8}" type="pres">
      <dgm:prSet presAssocID="{3A9D6D56-4969-4C3D-8D74-60D224FE2FC2}" presName="spaceBetweenRectangles" presStyleCnt="0"/>
      <dgm:spPr/>
    </dgm:pt>
    <dgm:pt modelId="{B8BDE20D-1E99-44B1-AD75-1A6E60EC9FCC}" type="pres">
      <dgm:prSet presAssocID="{467E5429-42E7-41D7-9DDF-76368CA6E6C9}" presName="parentLin" presStyleCnt="0"/>
      <dgm:spPr/>
    </dgm:pt>
    <dgm:pt modelId="{FC17F4BB-9C81-4102-AC7C-22978573606A}" type="pres">
      <dgm:prSet presAssocID="{467E5429-42E7-41D7-9DDF-76368CA6E6C9}" presName="parentLeftMargin" presStyleLbl="node1" presStyleIdx="0" presStyleCnt="5"/>
      <dgm:spPr/>
    </dgm:pt>
    <dgm:pt modelId="{423453A6-5396-404E-9514-B6578946CB6D}" type="pres">
      <dgm:prSet presAssocID="{467E5429-42E7-41D7-9DDF-76368CA6E6C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07F474F-D802-4E1B-B31A-B2CED8545662}" type="pres">
      <dgm:prSet presAssocID="{467E5429-42E7-41D7-9DDF-76368CA6E6C9}" presName="negativeSpace" presStyleCnt="0"/>
      <dgm:spPr/>
    </dgm:pt>
    <dgm:pt modelId="{3A6E9D02-61A5-4EE8-B81F-18EFA81D65C3}" type="pres">
      <dgm:prSet presAssocID="{467E5429-42E7-41D7-9DDF-76368CA6E6C9}" presName="childText" presStyleLbl="conFgAcc1" presStyleIdx="1" presStyleCnt="5">
        <dgm:presLayoutVars>
          <dgm:bulletEnabled val="1"/>
        </dgm:presLayoutVars>
      </dgm:prSet>
      <dgm:spPr>
        <a:ln>
          <a:solidFill>
            <a:schemeClr val="accent2"/>
          </a:solidFill>
        </a:ln>
      </dgm:spPr>
    </dgm:pt>
    <dgm:pt modelId="{E78C349D-BB12-4427-B0B5-F8F8B9B07807}" type="pres">
      <dgm:prSet presAssocID="{A2B13639-2674-4461-8766-281D5AD77F5C}" presName="spaceBetweenRectangles" presStyleCnt="0"/>
      <dgm:spPr/>
    </dgm:pt>
    <dgm:pt modelId="{33FA37F7-DB78-47CD-B209-5FA417A8DBAD}" type="pres">
      <dgm:prSet presAssocID="{C58F91D9-D08D-4081-AD37-780B0675A43B}" presName="parentLin" presStyleCnt="0"/>
      <dgm:spPr/>
    </dgm:pt>
    <dgm:pt modelId="{736E0149-D377-4C5E-A982-F8096BF7CF45}" type="pres">
      <dgm:prSet presAssocID="{C58F91D9-D08D-4081-AD37-780B0675A43B}" presName="parentLeftMargin" presStyleLbl="node1" presStyleIdx="1" presStyleCnt="5"/>
      <dgm:spPr/>
    </dgm:pt>
    <dgm:pt modelId="{5D2A768B-532C-42C9-97C1-5BA0388C9A2A}" type="pres">
      <dgm:prSet presAssocID="{C58F91D9-D08D-4081-AD37-780B0675A43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7083458-F3A5-48CF-9B1E-D1561A815B87}" type="pres">
      <dgm:prSet presAssocID="{C58F91D9-D08D-4081-AD37-780B0675A43B}" presName="negativeSpace" presStyleCnt="0"/>
      <dgm:spPr/>
    </dgm:pt>
    <dgm:pt modelId="{8B902645-33C2-4FA6-986F-F5101A3B1C7C}" type="pres">
      <dgm:prSet presAssocID="{C58F91D9-D08D-4081-AD37-780B0675A43B}" presName="childText" presStyleLbl="conFgAcc1" presStyleIdx="2" presStyleCnt="5">
        <dgm:presLayoutVars>
          <dgm:bulletEnabled val="1"/>
        </dgm:presLayoutVars>
      </dgm:prSet>
      <dgm:spPr>
        <a:ln>
          <a:solidFill>
            <a:schemeClr val="accent2"/>
          </a:solidFill>
        </a:ln>
      </dgm:spPr>
    </dgm:pt>
    <dgm:pt modelId="{7F51D19B-2D2A-40CA-927A-EBDCA9D3F1AA}" type="pres">
      <dgm:prSet presAssocID="{CDA03A79-D95F-4084-BED1-8D7C4340E153}" presName="spaceBetweenRectangles" presStyleCnt="0"/>
      <dgm:spPr/>
    </dgm:pt>
    <dgm:pt modelId="{885AED02-9910-4A2A-8AA8-438142478616}" type="pres">
      <dgm:prSet presAssocID="{D83DE1CB-2810-430B-8923-E40DC0C4F293}" presName="parentLin" presStyleCnt="0"/>
      <dgm:spPr/>
    </dgm:pt>
    <dgm:pt modelId="{96FF09C7-850C-4D3C-91AF-56E36EB7AFAB}" type="pres">
      <dgm:prSet presAssocID="{D83DE1CB-2810-430B-8923-E40DC0C4F293}" presName="parentLeftMargin" presStyleLbl="node1" presStyleIdx="2" presStyleCnt="5"/>
      <dgm:spPr/>
    </dgm:pt>
    <dgm:pt modelId="{267A09F9-C658-4DD1-B073-0164DFE1B64A}" type="pres">
      <dgm:prSet presAssocID="{D83DE1CB-2810-430B-8923-E40DC0C4F29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C263168-42F3-4B15-B29F-511E1E6B1125}" type="pres">
      <dgm:prSet presAssocID="{D83DE1CB-2810-430B-8923-E40DC0C4F293}" presName="negativeSpace" presStyleCnt="0"/>
      <dgm:spPr/>
    </dgm:pt>
    <dgm:pt modelId="{89BB73D0-2DF2-4705-B2A3-361E1D9B3C8D}" type="pres">
      <dgm:prSet presAssocID="{D83DE1CB-2810-430B-8923-E40DC0C4F293}" presName="childText" presStyleLbl="conFgAcc1" presStyleIdx="3" presStyleCnt="5">
        <dgm:presLayoutVars>
          <dgm:bulletEnabled val="1"/>
        </dgm:presLayoutVars>
      </dgm:prSet>
      <dgm:spPr>
        <a:ln>
          <a:solidFill>
            <a:schemeClr val="accent2"/>
          </a:solidFill>
        </a:ln>
      </dgm:spPr>
    </dgm:pt>
    <dgm:pt modelId="{6AFA4324-BE68-4E6B-8DC7-44C9E94C87A5}" type="pres">
      <dgm:prSet presAssocID="{13274667-F993-4A92-8B30-2AF9B877D25A}" presName="spaceBetweenRectangles" presStyleCnt="0"/>
      <dgm:spPr/>
    </dgm:pt>
    <dgm:pt modelId="{3636D5BD-F6DC-457E-90B7-C46E41544117}" type="pres">
      <dgm:prSet presAssocID="{1B76A623-4557-41DE-BCC9-EEB2ECC42C3E}" presName="parentLin" presStyleCnt="0"/>
      <dgm:spPr/>
    </dgm:pt>
    <dgm:pt modelId="{2271787F-64FC-400F-ACEB-92F62F2D997E}" type="pres">
      <dgm:prSet presAssocID="{1B76A623-4557-41DE-BCC9-EEB2ECC42C3E}" presName="parentLeftMargin" presStyleLbl="node1" presStyleIdx="3" presStyleCnt="5"/>
      <dgm:spPr/>
    </dgm:pt>
    <dgm:pt modelId="{F049E3C2-FF06-4A2C-8EED-5A4D5FF6DBA4}" type="pres">
      <dgm:prSet presAssocID="{1B76A623-4557-41DE-BCC9-EEB2ECC42C3E}" presName="parentText" presStyleLbl="node1" presStyleIdx="4" presStyleCnt="5" custLinFactNeighborX="-6250" custLinFactNeighborY="8800">
        <dgm:presLayoutVars>
          <dgm:chMax val="0"/>
          <dgm:bulletEnabled val="1"/>
        </dgm:presLayoutVars>
      </dgm:prSet>
      <dgm:spPr/>
    </dgm:pt>
    <dgm:pt modelId="{B5D79892-D7F5-4EC8-9286-68A672C92086}" type="pres">
      <dgm:prSet presAssocID="{1B76A623-4557-41DE-BCC9-EEB2ECC42C3E}" presName="negativeSpace" presStyleCnt="0"/>
      <dgm:spPr/>
    </dgm:pt>
    <dgm:pt modelId="{AA02469C-A844-4B51-80C5-A768503E787B}" type="pres">
      <dgm:prSet presAssocID="{1B76A623-4557-41DE-BCC9-EEB2ECC42C3E}" presName="childText" presStyleLbl="conFgAcc1" presStyleIdx="4" presStyleCnt="5">
        <dgm:presLayoutVars>
          <dgm:bulletEnabled val="1"/>
        </dgm:presLayoutVars>
      </dgm:prSet>
      <dgm:spPr>
        <a:ln>
          <a:solidFill>
            <a:schemeClr val="accent2"/>
          </a:solidFill>
        </a:ln>
      </dgm:spPr>
    </dgm:pt>
  </dgm:ptLst>
  <dgm:cxnLst>
    <dgm:cxn modelId="{B3EAB719-43F9-4689-9769-48BFCF79AA4C}" type="presOf" srcId="{C58F91D9-D08D-4081-AD37-780B0675A43B}" destId="{5D2A768B-532C-42C9-97C1-5BA0388C9A2A}" srcOrd="1" destOrd="0" presId="urn:microsoft.com/office/officeart/2005/8/layout/list1"/>
    <dgm:cxn modelId="{0C5DC93F-0CEB-482B-8D05-739D7AC9325A}" type="presOf" srcId="{D83DE1CB-2810-430B-8923-E40DC0C4F293}" destId="{267A09F9-C658-4DD1-B073-0164DFE1B64A}" srcOrd="1" destOrd="0" presId="urn:microsoft.com/office/officeart/2005/8/layout/list1"/>
    <dgm:cxn modelId="{4AF74B5E-98A8-4FA7-872B-45BBE53583B8}" srcId="{0562B526-8E84-4F68-B88E-78C7DE55A42E}" destId="{D83DE1CB-2810-430B-8923-E40DC0C4F293}" srcOrd="3" destOrd="0" parTransId="{B39CB710-F0F8-4427-B398-01596989CF6D}" sibTransId="{13274667-F993-4A92-8B30-2AF9B877D25A}"/>
    <dgm:cxn modelId="{ACA99B66-8A4B-4E88-A8C4-8858C2909F54}" srcId="{0562B526-8E84-4F68-B88E-78C7DE55A42E}" destId="{467E5429-42E7-41D7-9DDF-76368CA6E6C9}" srcOrd="1" destOrd="0" parTransId="{E747DCF3-151B-4144-A0E3-BF3DB4508E0D}" sibTransId="{A2B13639-2674-4461-8766-281D5AD77F5C}"/>
    <dgm:cxn modelId="{A2E0E354-67BF-4AB9-9E76-40696A62FD16}" type="presOf" srcId="{467E5429-42E7-41D7-9DDF-76368CA6E6C9}" destId="{FC17F4BB-9C81-4102-AC7C-22978573606A}" srcOrd="0" destOrd="0" presId="urn:microsoft.com/office/officeart/2005/8/layout/list1"/>
    <dgm:cxn modelId="{A8DC3D78-C78E-4DE3-BE05-BE96BFA3C15C}" srcId="{0562B526-8E84-4F68-B88E-78C7DE55A42E}" destId="{1B76A623-4557-41DE-BCC9-EEB2ECC42C3E}" srcOrd="4" destOrd="0" parTransId="{632F4AF0-CDD5-44FB-8010-0465E1985E9A}" sibTransId="{DA00FEB4-B8E9-4492-AE78-C9F12CE91536}"/>
    <dgm:cxn modelId="{4E8DF458-4549-4764-A35C-CF7637FECDD8}" type="presOf" srcId="{6EC7FA34-9A00-4076-AAC3-731CC97BCBF5}" destId="{D0799C65-4173-47DC-8C09-C8C293ABBAC7}" srcOrd="0" destOrd="0" presId="urn:microsoft.com/office/officeart/2005/8/layout/list1"/>
    <dgm:cxn modelId="{4A3D3E80-1EEA-43E1-A7D7-511C7ADD66D1}" type="presOf" srcId="{467E5429-42E7-41D7-9DDF-76368CA6E6C9}" destId="{423453A6-5396-404E-9514-B6578946CB6D}" srcOrd="1" destOrd="0" presId="urn:microsoft.com/office/officeart/2005/8/layout/list1"/>
    <dgm:cxn modelId="{893BE59B-3E28-4A77-A002-34E3E14ABE89}" type="presOf" srcId="{D83DE1CB-2810-430B-8923-E40DC0C4F293}" destId="{96FF09C7-850C-4D3C-91AF-56E36EB7AFAB}" srcOrd="0" destOrd="0" presId="urn:microsoft.com/office/officeart/2005/8/layout/list1"/>
    <dgm:cxn modelId="{2D0868AF-E358-4237-929D-9459FE8FF027}" srcId="{0562B526-8E84-4F68-B88E-78C7DE55A42E}" destId="{6EC7FA34-9A00-4076-AAC3-731CC97BCBF5}" srcOrd="0" destOrd="0" parTransId="{08A33B51-1AC3-4AB3-9581-199F61E55A39}" sibTransId="{3A9D6D56-4969-4C3D-8D74-60D224FE2FC2}"/>
    <dgm:cxn modelId="{4DC7B5B9-9265-4CAC-A8E1-50EDB417B76C}" type="presOf" srcId="{1B76A623-4557-41DE-BCC9-EEB2ECC42C3E}" destId="{2271787F-64FC-400F-ACEB-92F62F2D997E}" srcOrd="0" destOrd="0" presId="urn:microsoft.com/office/officeart/2005/8/layout/list1"/>
    <dgm:cxn modelId="{20CAFCC2-7E4B-42F7-8579-8B3EB86C57CC}" srcId="{0562B526-8E84-4F68-B88E-78C7DE55A42E}" destId="{C58F91D9-D08D-4081-AD37-780B0675A43B}" srcOrd="2" destOrd="0" parTransId="{783FACA0-331B-4172-9D10-9BFB599B71FE}" sibTransId="{CDA03A79-D95F-4084-BED1-8D7C4340E153}"/>
    <dgm:cxn modelId="{46D87ED4-F0D5-41C5-8C2F-9EBB71E73CAF}" type="presOf" srcId="{1B76A623-4557-41DE-BCC9-EEB2ECC42C3E}" destId="{F049E3C2-FF06-4A2C-8EED-5A4D5FF6DBA4}" srcOrd="1" destOrd="0" presId="urn:microsoft.com/office/officeart/2005/8/layout/list1"/>
    <dgm:cxn modelId="{D00FCBDE-E33A-4AB0-89E5-7008BB0E29D3}" type="presOf" srcId="{C58F91D9-D08D-4081-AD37-780B0675A43B}" destId="{736E0149-D377-4C5E-A982-F8096BF7CF45}" srcOrd="0" destOrd="0" presId="urn:microsoft.com/office/officeart/2005/8/layout/list1"/>
    <dgm:cxn modelId="{0EC5DEEA-A4AF-46A8-BA89-1B295D09DF50}" type="presOf" srcId="{6EC7FA34-9A00-4076-AAC3-731CC97BCBF5}" destId="{27FE3D93-A183-4507-8D83-2007D41FE3F5}" srcOrd="1" destOrd="0" presId="urn:microsoft.com/office/officeart/2005/8/layout/list1"/>
    <dgm:cxn modelId="{B40F6CF5-906C-4569-8D12-073432640E56}" type="presOf" srcId="{0562B526-8E84-4F68-B88E-78C7DE55A42E}" destId="{12638BFB-5FA6-42AB-9F83-A831563CABA2}" srcOrd="0" destOrd="0" presId="urn:microsoft.com/office/officeart/2005/8/layout/list1"/>
    <dgm:cxn modelId="{FBBF7D04-5ADE-4D33-B891-27630EAE0774}" type="presParOf" srcId="{12638BFB-5FA6-42AB-9F83-A831563CABA2}" destId="{E2440E66-A2C7-43BF-8369-D800C44AF7E6}" srcOrd="0" destOrd="0" presId="urn:microsoft.com/office/officeart/2005/8/layout/list1"/>
    <dgm:cxn modelId="{27A19BCB-45B9-41F6-85A9-78DE7012059B}" type="presParOf" srcId="{E2440E66-A2C7-43BF-8369-D800C44AF7E6}" destId="{D0799C65-4173-47DC-8C09-C8C293ABBAC7}" srcOrd="0" destOrd="0" presId="urn:microsoft.com/office/officeart/2005/8/layout/list1"/>
    <dgm:cxn modelId="{51E818D0-5561-4CEE-8CF2-BBC95E3838C1}" type="presParOf" srcId="{E2440E66-A2C7-43BF-8369-D800C44AF7E6}" destId="{27FE3D93-A183-4507-8D83-2007D41FE3F5}" srcOrd="1" destOrd="0" presId="urn:microsoft.com/office/officeart/2005/8/layout/list1"/>
    <dgm:cxn modelId="{BE3BA126-E1FC-4FA8-83E2-A4298050ECB7}" type="presParOf" srcId="{12638BFB-5FA6-42AB-9F83-A831563CABA2}" destId="{6490B2CC-4319-471F-8C8B-23C2441BBC6A}" srcOrd="1" destOrd="0" presId="urn:microsoft.com/office/officeart/2005/8/layout/list1"/>
    <dgm:cxn modelId="{DEF8CFE5-E3F9-4FEB-B804-6321F827104A}" type="presParOf" srcId="{12638BFB-5FA6-42AB-9F83-A831563CABA2}" destId="{0E220590-C5F1-437A-9B28-B01CE2E0D2B0}" srcOrd="2" destOrd="0" presId="urn:microsoft.com/office/officeart/2005/8/layout/list1"/>
    <dgm:cxn modelId="{27CA5602-7034-4391-90C9-7D1ADECC1556}" type="presParOf" srcId="{12638BFB-5FA6-42AB-9F83-A831563CABA2}" destId="{CBFBD76F-9B36-4228-B6C0-1959FF02DBB8}" srcOrd="3" destOrd="0" presId="urn:microsoft.com/office/officeart/2005/8/layout/list1"/>
    <dgm:cxn modelId="{603FAD59-D1F0-4EE9-95D9-B5228331A38A}" type="presParOf" srcId="{12638BFB-5FA6-42AB-9F83-A831563CABA2}" destId="{B8BDE20D-1E99-44B1-AD75-1A6E60EC9FCC}" srcOrd="4" destOrd="0" presId="urn:microsoft.com/office/officeart/2005/8/layout/list1"/>
    <dgm:cxn modelId="{EC91FEC8-1116-46B6-86FB-DCE26F014013}" type="presParOf" srcId="{B8BDE20D-1E99-44B1-AD75-1A6E60EC9FCC}" destId="{FC17F4BB-9C81-4102-AC7C-22978573606A}" srcOrd="0" destOrd="0" presId="urn:microsoft.com/office/officeart/2005/8/layout/list1"/>
    <dgm:cxn modelId="{D42DBBF6-EFF5-49ED-A2FB-B2BC1FCBEE45}" type="presParOf" srcId="{B8BDE20D-1E99-44B1-AD75-1A6E60EC9FCC}" destId="{423453A6-5396-404E-9514-B6578946CB6D}" srcOrd="1" destOrd="0" presId="urn:microsoft.com/office/officeart/2005/8/layout/list1"/>
    <dgm:cxn modelId="{C1258921-87D4-496D-BE62-F2A12548594F}" type="presParOf" srcId="{12638BFB-5FA6-42AB-9F83-A831563CABA2}" destId="{707F474F-D802-4E1B-B31A-B2CED8545662}" srcOrd="5" destOrd="0" presId="urn:microsoft.com/office/officeart/2005/8/layout/list1"/>
    <dgm:cxn modelId="{6D1B7DD8-B471-473A-9979-6A35A19D0A7A}" type="presParOf" srcId="{12638BFB-5FA6-42AB-9F83-A831563CABA2}" destId="{3A6E9D02-61A5-4EE8-B81F-18EFA81D65C3}" srcOrd="6" destOrd="0" presId="urn:microsoft.com/office/officeart/2005/8/layout/list1"/>
    <dgm:cxn modelId="{93C32947-2B9A-40A2-BE0A-AB7673FFF3D7}" type="presParOf" srcId="{12638BFB-5FA6-42AB-9F83-A831563CABA2}" destId="{E78C349D-BB12-4427-B0B5-F8F8B9B07807}" srcOrd="7" destOrd="0" presId="urn:microsoft.com/office/officeart/2005/8/layout/list1"/>
    <dgm:cxn modelId="{A6EB6217-B9D3-482E-834B-832E5EF2DA61}" type="presParOf" srcId="{12638BFB-5FA6-42AB-9F83-A831563CABA2}" destId="{33FA37F7-DB78-47CD-B209-5FA417A8DBAD}" srcOrd="8" destOrd="0" presId="urn:microsoft.com/office/officeart/2005/8/layout/list1"/>
    <dgm:cxn modelId="{AA8F6330-1FB2-4F38-BCC1-039EE92E0983}" type="presParOf" srcId="{33FA37F7-DB78-47CD-B209-5FA417A8DBAD}" destId="{736E0149-D377-4C5E-A982-F8096BF7CF45}" srcOrd="0" destOrd="0" presId="urn:microsoft.com/office/officeart/2005/8/layout/list1"/>
    <dgm:cxn modelId="{6DE943D1-28BF-437A-A1CE-9B2F17A10144}" type="presParOf" srcId="{33FA37F7-DB78-47CD-B209-5FA417A8DBAD}" destId="{5D2A768B-532C-42C9-97C1-5BA0388C9A2A}" srcOrd="1" destOrd="0" presId="urn:microsoft.com/office/officeart/2005/8/layout/list1"/>
    <dgm:cxn modelId="{B3CE4386-6D32-465B-BCCD-917C61E75FB6}" type="presParOf" srcId="{12638BFB-5FA6-42AB-9F83-A831563CABA2}" destId="{67083458-F3A5-48CF-9B1E-D1561A815B87}" srcOrd="9" destOrd="0" presId="urn:microsoft.com/office/officeart/2005/8/layout/list1"/>
    <dgm:cxn modelId="{07623498-21C9-49B4-8D3B-64EE1BFD9651}" type="presParOf" srcId="{12638BFB-5FA6-42AB-9F83-A831563CABA2}" destId="{8B902645-33C2-4FA6-986F-F5101A3B1C7C}" srcOrd="10" destOrd="0" presId="urn:microsoft.com/office/officeart/2005/8/layout/list1"/>
    <dgm:cxn modelId="{930F458E-344B-45ED-BD25-E6E770C95217}" type="presParOf" srcId="{12638BFB-5FA6-42AB-9F83-A831563CABA2}" destId="{7F51D19B-2D2A-40CA-927A-EBDCA9D3F1AA}" srcOrd="11" destOrd="0" presId="urn:microsoft.com/office/officeart/2005/8/layout/list1"/>
    <dgm:cxn modelId="{956AB109-384C-4B08-9087-E865570107D2}" type="presParOf" srcId="{12638BFB-5FA6-42AB-9F83-A831563CABA2}" destId="{885AED02-9910-4A2A-8AA8-438142478616}" srcOrd="12" destOrd="0" presId="urn:microsoft.com/office/officeart/2005/8/layout/list1"/>
    <dgm:cxn modelId="{694380C2-6A31-4635-B7E5-E9B21ED2145E}" type="presParOf" srcId="{885AED02-9910-4A2A-8AA8-438142478616}" destId="{96FF09C7-850C-4D3C-91AF-56E36EB7AFAB}" srcOrd="0" destOrd="0" presId="urn:microsoft.com/office/officeart/2005/8/layout/list1"/>
    <dgm:cxn modelId="{21447160-634B-4F90-AD71-BF122C078F9A}" type="presParOf" srcId="{885AED02-9910-4A2A-8AA8-438142478616}" destId="{267A09F9-C658-4DD1-B073-0164DFE1B64A}" srcOrd="1" destOrd="0" presId="urn:microsoft.com/office/officeart/2005/8/layout/list1"/>
    <dgm:cxn modelId="{26C16462-FAFD-4429-B40D-843E15F3BA0A}" type="presParOf" srcId="{12638BFB-5FA6-42AB-9F83-A831563CABA2}" destId="{EC263168-42F3-4B15-B29F-511E1E6B1125}" srcOrd="13" destOrd="0" presId="urn:microsoft.com/office/officeart/2005/8/layout/list1"/>
    <dgm:cxn modelId="{43FD4079-70F0-465D-BC1F-2444BC9D582C}" type="presParOf" srcId="{12638BFB-5FA6-42AB-9F83-A831563CABA2}" destId="{89BB73D0-2DF2-4705-B2A3-361E1D9B3C8D}" srcOrd="14" destOrd="0" presId="urn:microsoft.com/office/officeart/2005/8/layout/list1"/>
    <dgm:cxn modelId="{068529F6-B290-4987-B261-8E3B8D7C5A55}" type="presParOf" srcId="{12638BFB-5FA6-42AB-9F83-A831563CABA2}" destId="{6AFA4324-BE68-4E6B-8DC7-44C9E94C87A5}" srcOrd="15" destOrd="0" presId="urn:microsoft.com/office/officeart/2005/8/layout/list1"/>
    <dgm:cxn modelId="{2B9A91D0-3D71-4723-985D-70EFCEB4AB54}" type="presParOf" srcId="{12638BFB-5FA6-42AB-9F83-A831563CABA2}" destId="{3636D5BD-F6DC-457E-90B7-C46E41544117}" srcOrd="16" destOrd="0" presId="urn:microsoft.com/office/officeart/2005/8/layout/list1"/>
    <dgm:cxn modelId="{FF3BC571-1B1D-48DF-8CB0-67A1710B9E85}" type="presParOf" srcId="{3636D5BD-F6DC-457E-90B7-C46E41544117}" destId="{2271787F-64FC-400F-ACEB-92F62F2D997E}" srcOrd="0" destOrd="0" presId="urn:microsoft.com/office/officeart/2005/8/layout/list1"/>
    <dgm:cxn modelId="{69DA837C-F632-4039-8668-23A09669D743}" type="presParOf" srcId="{3636D5BD-F6DC-457E-90B7-C46E41544117}" destId="{F049E3C2-FF06-4A2C-8EED-5A4D5FF6DBA4}" srcOrd="1" destOrd="0" presId="urn:microsoft.com/office/officeart/2005/8/layout/list1"/>
    <dgm:cxn modelId="{15EC090F-453D-4080-B8F1-768EAB37B5D4}" type="presParOf" srcId="{12638BFB-5FA6-42AB-9F83-A831563CABA2}" destId="{B5D79892-D7F5-4EC8-9286-68A672C92086}" srcOrd="17" destOrd="0" presId="urn:microsoft.com/office/officeart/2005/8/layout/list1"/>
    <dgm:cxn modelId="{E2761115-F222-43BF-8779-CAE849549D8B}" type="presParOf" srcId="{12638BFB-5FA6-42AB-9F83-A831563CABA2}" destId="{AA02469C-A844-4B51-80C5-A768503E787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F4A576-4B8B-47AD-9974-7DD2F495DA90}" type="doc">
      <dgm:prSet loTypeId="urn:microsoft.com/office/officeart/2005/8/layout/vList3" loCatId="list" qsTypeId="urn:microsoft.com/office/officeart/2005/8/quickstyle/simple1" qsCatId="simple" csTypeId="urn:microsoft.com/office/officeart/2005/8/colors/accent2_2" csCatId="accent2" phldr="1"/>
      <dgm:spPr/>
    </dgm:pt>
    <dgm:pt modelId="{C6537890-D8EB-487C-9E7F-8C97F6D3140E}">
      <dgm:prSet phldrT="[Text]" custT="1"/>
      <dgm:spPr/>
      <dgm:t>
        <a:bodyPr/>
        <a:lstStyle/>
        <a:p>
          <a:r>
            <a:rPr lang="en-GB" sz="1800" b="1">
              <a:latin typeface="Arial" panose="020B0604020202020204" pitchFamily="34" charset="0"/>
              <a:cs typeface="Arial" panose="020B0604020202020204" pitchFamily="34" charset="0"/>
            </a:rPr>
            <a:t>Urgent issue:</a:t>
          </a:r>
        </a:p>
        <a:p>
          <a:r>
            <a:rPr lang="en-GB" sz="1800" b="1">
              <a:latin typeface="Arial" panose="020B0604020202020204" pitchFamily="34" charset="0"/>
              <a:cs typeface="Arial" panose="020B0604020202020204" pitchFamily="34" charset="0"/>
            </a:rPr>
            <a:t>Customer services team:</a:t>
          </a:r>
        </a:p>
        <a:p>
          <a:r>
            <a:rPr lang="en-GB" sz="1800" b="1">
              <a:latin typeface="Arial" panose="020B0604020202020204" pitchFamily="34" charset="0"/>
              <a:cs typeface="Arial" panose="020B0604020202020204" pitchFamily="34" charset="0"/>
            </a:rPr>
            <a:t>Tel: 0300 200 2020</a:t>
          </a:r>
        </a:p>
      </dgm:t>
    </dgm:pt>
    <dgm:pt modelId="{D4898237-C629-4198-B7D0-F8096C1F86EF}" type="parTrans" cxnId="{61543033-318A-4D93-80DA-6650965B9045}">
      <dgm:prSet/>
      <dgm:spPr/>
      <dgm:t>
        <a:bodyPr/>
        <a:lstStyle/>
        <a:p>
          <a:endParaRPr lang="en-GB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523B85-A7E1-41BB-83D1-E13FC485B74F}" type="sibTrans" cxnId="{61543033-318A-4D93-80DA-6650965B9045}">
      <dgm:prSet/>
      <dgm:spPr/>
      <dgm:t>
        <a:bodyPr/>
        <a:lstStyle/>
        <a:p>
          <a:endParaRPr lang="en-GB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B0F635-FF6E-4DEC-87E8-2D9939543A19}">
      <dgm:prSet phldrT="[Text]" custT="1"/>
      <dgm:spPr/>
      <dgm:t>
        <a:bodyPr/>
        <a:lstStyle/>
        <a:p>
          <a:r>
            <a:rPr lang="en-GB" sz="1800" b="1">
              <a:latin typeface="Arial" panose="020B0604020202020204" pitchFamily="34" charset="0"/>
              <a:cs typeface="Arial" panose="020B0604020202020204" pitchFamily="34" charset="0"/>
            </a:rPr>
            <a:t>Technical issue:</a:t>
          </a:r>
        </a:p>
        <a:p>
          <a:r>
            <a:rPr lang="en-GB" sz="1800" b="1">
              <a:latin typeface="Arial" panose="020B0604020202020204" pitchFamily="34" charset="0"/>
              <a:cs typeface="Arial" panose="020B0604020202020204" pitchFamily="34" charset="0"/>
            </a:rPr>
            <a:t>Email: Online-Support@justice.gov.uk</a:t>
          </a:r>
          <a:endParaRPr lang="en-GB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FE0B11-B76C-4D5A-A484-F0BD157464CF}" type="parTrans" cxnId="{DDDD6699-D64D-4FB0-9BF7-93DF2854CAE4}">
      <dgm:prSet/>
      <dgm:spPr/>
      <dgm:t>
        <a:bodyPr/>
        <a:lstStyle/>
        <a:p>
          <a:endParaRPr lang="en-GB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BB0C0E-944A-40C4-8D0F-527255BCB746}" type="sibTrans" cxnId="{DDDD6699-D64D-4FB0-9BF7-93DF2854CAE4}">
      <dgm:prSet/>
      <dgm:spPr/>
      <dgm:t>
        <a:bodyPr/>
        <a:lstStyle/>
        <a:p>
          <a:endParaRPr lang="en-GB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4D2C06-EBBA-4A64-A41B-668D5F3C6FE6}">
      <dgm:prSet phldrT="[Text]" custT="1"/>
      <dgm:spPr/>
      <dgm:t>
        <a:bodyPr/>
        <a:lstStyle/>
        <a:p>
          <a:r>
            <a:rPr lang="en-GB" sz="1800" b="1">
              <a:latin typeface="Arial" panose="020B0604020202020204" pitchFamily="34" charset="0"/>
              <a:cs typeface="Arial" panose="020B0604020202020204" pitchFamily="34" charset="0"/>
            </a:rPr>
            <a:t>Enquiries that are not case-specific:</a:t>
          </a:r>
        </a:p>
        <a:p>
          <a:r>
            <a:rPr lang="en-GB" sz="1800" b="1">
              <a:latin typeface="Arial" panose="020B0604020202020204" pitchFamily="34" charset="0"/>
              <a:cs typeface="Arial" panose="020B0604020202020204" pitchFamily="34" charset="0"/>
            </a:rPr>
            <a:t>Tweet @LAAHelpTeam</a:t>
          </a:r>
        </a:p>
      </dgm:t>
    </dgm:pt>
    <dgm:pt modelId="{22A04AB6-A909-4DFD-97A1-B1F811E2C887}" type="parTrans" cxnId="{15B811BB-E2AB-4303-B4B7-846FF2C8BE9B}">
      <dgm:prSet/>
      <dgm:spPr/>
      <dgm:t>
        <a:bodyPr/>
        <a:lstStyle/>
        <a:p>
          <a:endParaRPr lang="en-GB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5E6251-4601-49CE-B18F-94498BDCCFCB}" type="sibTrans" cxnId="{15B811BB-E2AB-4303-B4B7-846FF2C8BE9B}">
      <dgm:prSet/>
      <dgm:spPr/>
      <dgm:t>
        <a:bodyPr/>
        <a:lstStyle/>
        <a:p>
          <a:endParaRPr lang="en-GB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E3E927-E6DB-4F74-B986-52C816FAE4EE}">
      <dgm:prSet phldrT="[Text]" custT="1"/>
      <dgm:spPr/>
      <dgm:t>
        <a:bodyPr/>
        <a:lstStyle/>
        <a:p>
          <a:pPr rtl="0">
            <a:spcAft>
              <a:spcPts val="756"/>
            </a:spcAft>
          </a:pPr>
          <a:r>
            <a:rPr lang="en-GB" sz="1800" b="1">
              <a:latin typeface="Arial" panose="020B0604020202020204" pitchFamily="34" charset="0"/>
              <a:cs typeface="Arial" panose="020B0604020202020204" pitchFamily="34" charset="0"/>
            </a:rPr>
            <a:t>Complaints:</a:t>
          </a:r>
        </a:p>
        <a:p>
          <a:pPr rtl="0">
            <a:spcAft>
              <a:spcPts val="756"/>
            </a:spcAft>
          </a:pPr>
          <a:r>
            <a:rPr lang="en-GB" sz="1800" b="1">
              <a:latin typeface="Arial" panose="020B0604020202020204" pitchFamily="34" charset="0"/>
              <a:cs typeface="Arial" panose="020B0604020202020204" pitchFamily="34" charset="0"/>
            </a:rPr>
            <a:t>Email: LAAComplaints@justice.gov.uk</a:t>
          </a:r>
        </a:p>
      </dgm:t>
    </dgm:pt>
    <dgm:pt modelId="{8A0A0421-1E5F-4375-99FC-5DFC25187F56}" type="sibTrans" cxnId="{DFE2916F-DA48-4E5A-9AD9-127027AB1863}">
      <dgm:prSet/>
      <dgm:spPr/>
      <dgm:t>
        <a:bodyPr/>
        <a:lstStyle/>
        <a:p>
          <a:endParaRPr lang="en-GB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37B001-3301-46BE-A145-D251D1645701}" type="parTrans" cxnId="{DFE2916F-DA48-4E5A-9AD9-127027AB1863}">
      <dgm:prSet/>
      <dgm:spPr/>
      <dgm:t>
        <a:bodyPr/>
        <a:lstStyle/>
        <a:p>
          <a:endParaRPr lang="en-GB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E12C4C-A5C7-4279-BFDA-56D896117AB6}" type="pres">
      <dgm:prSet presAssocID="{88F4A576-4B8B-47AD-9974-7DD2F495DA90}" presName="linearFlow" presStyleCnt="0">
        <dgm:presLayoutVars>
          <dgm:dir/>
          <dgm:resizeHandles val="exact"/>
        </dgm:presLayoutVars>
      </dgm:prSet>
      <dgm:spPr/>
    </dgm:pt>
    <dgm:pt modelId="{05ED642C-1B41-4C73-B2FC-101AF38592B2}" type="pres">
      <dgm:prSet presAssocID="{C6537890-D8EB-487C-9E7F-8C97F6D3140E}" presName="composite" presStyleCnt="0"/>
      <dgm:spPr/>
    </dgm:pt>
    <dgm:pt modelId="{EF395F35-7B56-4928-85A7-1A9DA949864A}" type="pres">
      <dgm:prSet presAssocID="{C6537890-D8EB-487C-9E7F-8C97F6D3140E}" presName="imgShp" presStyleLbl="fgImgPlace1" presStyleIdx="0" presStyleCnt="4" custScaleX="121843" custScaleY="104803" custLinFactNeighborX="-46188" custLinFactNeighborY="209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227B5E7F-D9BA-4C85-97E8-8B3BB252922E}" type="pres">
      <dgm:prSet presAssocID="{C6537890-D8EB-487C-9E7F-8C97F6D3140E}" presName="txShp" presStyleLbl="node1" presStyleIdx="0" presStyleCnt="4" custScaleY="130873" custLinFactNeighborX="-800" custLinFactNeighborY="-5426">
        <dgm:presLayoutVars>
          <dgm:bulletEnabled val="1"/>
        </dgm:presLayoutVars>
      </dgm:prSet>
      <dgm:spPr/>
    </dgm:pt>
    <dgm:pt modelId="{EF30E23A-55B5-4606-91FC-5FCA09C0AFAF}" type="pres">
      <dgm:prSet presAssocID="{04523B85-A7E1-41BB-83D1-E13FC485B74F}" presName="spacing" presStyleCnt="0"/>
      <dgm:spPr/>
    </dgm:pt>
    <dgm:pt modelId="{58F7EA23-AF76-45BF-9C4F-6ED7BF62FEC0}" type="pres">
      <dgm:prSet presAssocID="{43B0F635-FF6E-4DEC-87E8-2D9939543A19}" presName="composite" presStyleCnt="0"/>
      <dgm:spPr/>
    </dgm:pt>
    <dgm:pt modelId="{2C4C7DF0-9B8B-4110-A3F8-675CF79EAD4F}" type="pres">
      <dgm:prSet presAssocID="{43B0F635-FF6E-4DEC-87E8-2D9939543A19}" presName="imgShp" presStyleLbl="fgImgPlace1" presStyleIdx="1" presStyleCnt="4" custScaleX="123058" custScaleY="106710" custLinFactNeighborX="-39890" custLinFactNeighborY="-325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5E93A359-2AAF-4C6F-8FBB-6202D27D3B69}" type="pres">
      <dgm:prSet presAssocID="{43B0F635-FF6E-4DEC-87E8-2D9939543A19}" presName="txShp" presStyleLbl="node1" presStyleIdx="1" presStyleCnt="4" custScaleY="137742">
        <dgm:presLayoutVars>
          <dgm:bulletEnabled val="1"/>
        </dgm:presLayoutVars>
      </dgm:prSet>
      <dgm:spPr/>
    </dgm:pt>
    <dgm:pt modelId="{22F470C3-0655-4411-A9F3-2A001A0194CE}" type="pres">
      <dgm:prSet presAssocID="{B3BB0C0E-944A-40C4-8D0F-527255BCB746}" presName="spacing" presStyleCnt="0"/>
      <dgm:spPr/>
    </dgm:pt>
    <dgm:pt modelId="{11AE6194-2382-4E2D-BABB-B79A20BF7478}" type="pres">
      <dgm:prSet presAssocID="{7B4D2C06-EBBA-4A64-A41B-668D5F3C6FE6}" presName="composite" presStyleCnt="0"/>
      <dgm:spPr/>
    </dgm:pt>
    <dgm:pt modelId="{53C54220-E164-47A4-A15A-F9DDDE5F85FD}" type="pres">
      <dgm:prSet presAssocID="{7B4D2C06-EBBA-4A64-A41B-668D5F3C6FE6}" presName="imgShp" presStyleLbl="fgImgPlace1" presStyleIdx="2" presStyleCnt="4" custScaleX="121494" custScaleY="109918" custLinFactNeighborX="-29393" custLinFactNeighborY="-6300"/>
      <dgm:spPr>
        <a:blipFill>
          <a:blip xmlns:r="http://schemas.openxmlformats.org/officeDocument/2006/relationships"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5AF6108-6189-45EC-A4D1-067745F94500}" type="pres">
      <dgm:prSet presAssocID="{7B4D2C06-EBBA-4A64-A41B-668D5F3C6FE6}" presName="txShp" presStyleLbl="node1" presStyleIdx="2" presStyleCnt="4" custScaleY="137839">
        <dgm:presLayoutVars>
          <dgm:bulletEnabled val="1"/>
        </dgm:presLayoutVars>
      </dgm:prSet>
      <dgm:spPr/>
    </dgm:pt>
    <dgm:pt modelId="{E5A05802-0259-4B46-B64D-F798F16BBE78}" type="pres">
      <dgm:prSet presAssocID="{C85E6251-4601-49CE-B18F-94498BDCCFCB}" presName="spacing" presStyleCnt="0"/>
      <dgm:spPr/>
    </dgm:pt>
    <dgm:pt modelId="{0CE83792-6D0B-4D56-908D-33807B2239A0}" type="pres">
      <dgm:prSet presAssocID="{34E3E927-E6DB-4F74-B986-52C816FAE4EE}" presName="composite" presStyleCnt="0"/>
      <dgm:spPr/>
    </dgm:pt>
    <dgm:pt modelId="{C20E4D0F-BA8A-4107-BBD3-767672827707}" type="pres">
      <dgm:prSet presAssocID="{34E3E927-E6DB-4F74-B986-52C816FAE4EE}" presName="imgShp" presStyleLbl="fgImgPlace1" presStyleIdx="3" presStyleCnt="4" custScaleX="130506" custScaleY="127573" custLinFactNeighborX="-27293" custLinFactNeighborY="943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 t="-1000" b="-1000"/>
          </a:stretch>
        </a:blipFill>
      </dgm:spPr>
      <dgm:extLst>
        <a:ext uri="{E40237B7-FDA0-4F09-8148-C483321AD2D9}">
          <dgm14:cNvPr xmlns:dgm14="http://schemas.microsoft.com/office/drawing/2010/diagram" id="0" name="" descr="Sad face with solid fill"/>
        </a:ext>
      </dgm:extLst>
    </dgm:pt>
    <dgm:pt modelId="{DEB49673-64CF-473F-8945-3CACDA7E3BF8}" type="pres">
      <dgm:prSet presAssocID="{34E3E927-E6DB-4F74-B986-52C816FAE4EE}" presName="txShp" presStyleLbl="node1" presStyleIdx="3" presStyleCnt="4" custScaleY="123017">
        <dgm:presLayoutVars>
          <dgm:bulletEnabled val="1"/>
        </dgm:presLayoutVars>
      </dgm:prSet>
      <dgm:spPr/>
    </dgm:pt>
  </dgm:ptLst>
  <dgm:cxnLst>
    <dgm:cxn modelId="{61543033-318A-4D93-80DA-6650965B9045}" srcId="{88F4A576-4B8B-47AD-9974-7DD2F495DA90}" destId="{C6537890-D8EB-487C-9E7F-8C97F6D3140E}" srcOrd="0" destOrd="0" parTransId="{D4898237-C629-4198-B7D0-F8096C1F86EF}" sibTransId="{04523B85-A7E1-41BB-83D1-E13FC485B74F}"/>
    <dgm:cxn modelId="{10CE9564-E252-4185-8FB5-64E103E13D6C}" type="presOf" srcId="{43B0F635-FF6E-4DEC-87E8-2D9939543A19}" destId="{5E93A359-2AAF-4C6F-8FBB-6202D27D3B69}" srcOrd="0" destOrd="0" presId="urn:microsoft.com/office/officeart/2005/8/layout/vList3"/>
    <dgm:cxn modelId="{89955C65-B395-40B8-A285-A10B3EBA6D2E}" type="presOf" srcId="{88F4A576-4B8B-47AD-9974-7DD2F495DA90}" destId="{AFE12C4C-A5C7-4279-BFDA-56D896117AB6}" srcOrd="0" destOrd="0" presId="urn:microsoft.com/office/officeart/2005/8/layout/vList3"/>
    <dgm:cxn modelId="{DFE2916F-DA48-4E5A-9AD9-127027AB1863}" srcId="{88F4A576-4B8B-47AD-9974-7DD2F495DA90}" destId="{34E3E927-E6DB-4F74-B986-52C816FAE4EE}" srcOrd="3" destOrd="0" parTransId="{FB37B001-3301-46BE-A145-D251D1645701}" sibTransId="{8A0A0421-1E5F-4375-99FC-5DFC25187F56}"/>
    <dgm:cxn modelId="{3327E374-9D5E-4BAA-B4D4-3298C140CEF0}" type="presOf" srcId="{C6537890-D8EB-487C-9E7F-8C97F6D3140E}" destId="{227B5E7F-D9BA-4C85-97E8-8B3BB252922E}" srcOrd="0" destOrd="0" presId="urn:microsoft.com/office/officeart/2005/8/layout/vList3"/>
    <dgm:cxn modelId="{630B9789-8360-4410-AE79-51B8B8489A5B}" type="presOf" srcId="{7B4D2C06-EBBA-4A64-A41B-668D5F3C6FE6}" destId="{C5AF6108-6189-45EC-A4D1-067745F94500}" srcOrd="0" destOrd="0" presId="urn:microsoft.com/office/officeart/2005/8/layout/vList3"/>
    <dgm:cxn modelId="{DDDD6699-D64D-4FB0-9BF7-93DF2854CAE4}" srcId="{88F4A576-4B8B-47AD-9974-7DD2F495DA90}" destId="{43B0F635-FF6E-4DEC-87E8-2D9939543A19}" srcOrd="1" destOrd="0" parTransId="{76FE0B11-B76C-4D5A-A484-F0BD157464CF}" sibTransId="{B3BB0C0E-944A-40C4-8D0F-527255BCB746}"/>
    <dgm:cxn modelId="{803904AE-1205-4A3F-BC17-CFABBAA99F41}" type="presOf" srcId="{34E3E927-E6DB-4F74-B986-52C816FAE4EE}" destId="{DEB49673-64CF-473F-8945-3CACDA7E3BF8}" srcOrd="0" destOrd="0" presId="urn:microsoft.com/office/officeart/2005/8/layout/vList3"/>
    <dgm:cxn modelId="{15B811BB-E2AB-4303-B4B7-846FF2C8BE9B}" srcId="{88F4A576-4B8B-47AD-9974-7DD2F495DA90}" destId="{7B4D2C06-EBBA-4A64-A41B-668D5F3C6FE6}" srcOrd="2" destOrd="0" parTransId="{22A04AB6-A909-4DFD-97A1-B1F811E2C887}" sibTransId="{C85E6251-4601-49CE-B18F-94498BDCCFCB}"/>
    <dgm:cxn modelId="{8E9BD535-8678-499F-8A17-5C234779A9EE}" type="presParOf" srcId="{AFE12C4C-A5C7-4279-BFDA-56D896117AB6}" destId="{05ED642C-1B41-4C73-B2FC-101AF38592B2}" srcOrd="0" destOrd="0" presId="urn:microsoft.com/office/officeart/2005/8/layout/vList3"/>
    <dgm:cxn modelId="{E0780958-5360-4F10-9D46-D4E26CB32DA6}" type="presParOf" srcId="{05ED642C-1B41-4C73-B2FC-101AF38592B2}" destId="{EF395F35-7B56-4928-85A7-1A9DA949864A}" srcOrd="0" destOrd="0" presId="urn:microsoft.com/office/officeart/2005/8/layout/vList3"/>
    <dgm:cxn modelId="{113C07D5-B8BF-42E1-AD31-70479EE26324}" type="presParOf" srcId="{05ED642C-1B41-4C73-B2FC-101AF38592B2}" destId="{227B5E7F-D9BA-4C85-97E8-8B3BB252922E}" srcOrd="1" destOrd="0" presId="urn:microsoft.com/office/officeart/2005/8/layout/vList3"/>
    <dgm:cxn modelId="{50DD46D6-8667-473E-80C5-A14C56206DD5}" type="presParOf" srcId="{AFE12C4C-A5C7-4279-BFDA-56D896117AB6}" destId="{EF30E23A-55B5-4606-91FC-5FCA09C0AFAF}" srcOrd="1" destOrd="0" presId="urn:microsoft.com/office/officeart/2005/8/layout/vList3"/>
    <dgm:cxn modelId="{1CE47619-AC14-403A-8A39-508452B124F4}" type="presParOf" srcId="{AFE12C4C-A5C7-4279-BFDA-56D896117AB6}" destId="{58F7EA23-AF76-45BF-9C4F-6ED7BF62FEC0}" srcOrd="2" destOrd="0" presId="urn:microsoft.com/office/officeart/2005/8/layout/vList3"/>
    <dgm:cxn modelId="{C8BDC81E-3F72-409E-B46B-E59D523A3E97}" type="presParOf" srcId="{58F7EA23-AF76-45BF-9C4F-6ED7BF62FEC0}" destId="{2C4C7DF0-9B8B-4110-A3F8-675CF79EAD4F}" srcOrd="0" destOrd="0" presId="urn:microsoft.com/office/officeart/2005/8/layout/vList3"/>
    <dgm:cxn modelId="{83D83DF8-CA60-411E-8889-0607E1DD688B}" type="presParOf" srcId="{58F7EA23-AF76-45BF-9C4F-6ED7BF62FEC0}" destId="{5E93A359-2AAF-4C6F-8FBB-6202D27D3B69}" srcOrd="1" destOrd="0" presId="urn:microsoft.com/office/officeart/2005/8/layout/vList3"/>
    <dgm:cxn modelId="{50E55D48-705E-4F8F-A021-756130A7C1C9}" type="presParOf" srcId="{AFE12C4C-A5C7-4279-BFDA-56D896117AB6}" destId="{22F470C3-0655-4411-A9F3-2A001A0194CE}" srcOrd="3" destOrd="0" presId="urn:microsoft.com/office/officeart/2005/8/layout/vList3"/>
    <dgm:cxn modelId="{8D17642A-2333-4E7A-A179-E3DF7C209737}" type="presParOf" srcId="{AFE12C4C-A5C7-4279-BFDA-56D896117AB6}" destId="{11AE6194-2382-4E2D-BABB-B79A20BF7478}" srcOrd="4" destOrd="0" presId="urn:microsoft.com/office/officeart/2005/8/layout/vList3"/>
    <dgm:cxn modelId="{4CAEB42A-4B19-430E-881B-488D66DA0D20}" type="presParOf" srcId="{11AE6194-2382-4E2D-BABB-B79A20BF7478}" destId="{53C54220-E164-47A4-A15A-F9DDDE5F85FD}" srcOrd="0" destOrd="0" presId="urn:microsoft.com/office/officeart/2005/8/layout/vList3"/>
    <dgm:cxn modelId="{E3A8B56C-2966-4BF2-BE4B-E27D2351C498}" type="presParOf" srcId="{11AE6194-2382-4E2D-BABB-B79A20BF7478}" destId="{C5AF6108-6189-45EC-A4D1-067745F94500}" srcOrd="1" destOrd="0" presId="urn:microsoft.com/office/officeart/2005/8/layout/vList3"/>
    <dgm:cxn modelId="{3FADEA09-3A27-46CA-AF54-45649501EADE}" type="presParOf" srcId="{AFE12C4C-A5C7-4279-BFDA-56D896117AB6}" destId="{E5A05802-0259-4B46-B64D-F798F16BBE78}" srcOrd="5" destOrd="0" presId="urn:microsoft.com/office/officeart/2005/8/layout/vList3"/>
    <dgm:cxn modelId="{75C8C7FC-09A5-483C-92BF-25F69D67F690}" type="presParOf" srcId="{AFE12C4C-A5C7-4279-BFDA-56D896117AB6}" destId="{0CE83792-6D0B-4D56-908D-33807B2239A0}" srcOrd="6" destOrd="0" presId="urn:microsoft.com/office/officeart/2005/8/layout/vList3"/>
    <dgm:cxn modelId="{7A22B4F5-F9D9-4FB4-960E-BFE73063CC4D}" type="presParOf" srcId="{0CE83792-6D0B-4D56-908D-33807B2239A0}" destId="{C20E4D0F-BA8A-4107-BBD3-767672827707}" srcOrd="0" destOrd="0" presId="urn:microsoft.com/office/officeart/2005/8/layout/vList3"/>
    <dgm:cxn modelId="{742D2C87-BA21-473E-83D3-7825E886E559}" type="presParOf" srcId="{0CE83792-6D0B-4D56-908D-33807B2239A0}" destId="{DEB49673-64CF-473F-8945-3CACDA7E3BF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20590-C5F1-437A-9B28-B01CE2E0D2B0}">
      <dsp:nvSpPr>
        <dsp:cNvPr id="0" name=""/>
        <dsp:cNvSpPr/>
      </dsp:nvSpPr>
      <dsp:spPr>
        <a:xfrm>
          <a:off x="0" y="99797"/>
          <a:ext cx="993291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E3D93-A183-4507-8D83-2007D41FE3F5}">
      <dsp:nvSpPr>
        <dsp:cNvPr id="0" name=""/>
        <dsp:cNvSpPr/>
      </dsp:nvSpPr>
      <dsp:spPr>
        <a:xfrm>
          <a:off x="496645" y="65203"/>
          <a:ext cx="6988291" cy="649440"/>
        </a:xfrm>
        <a:prstGeom prst="roundRect">
          <a:avLst/>
        </a:prstGeom>
        <a:solidFill>
          <a:srgbClr val="ABAD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808" tIns="0" rIns="26280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 initial application</a:t>
          </a:r>
        </a:p>
      </dsp:txBody>
      <dsp:txXfrm>
        <a:off x="528348" y="96906"/>
        <a:ext cx="6924885" cy="586034"/>
      </dsp:txXfrm>
    </dsp:sp>
    <dsp:sp modelId="{3A6E9D02-61A5-4EE8-B81F-18EFA81D65C3}">
      <dsp:nvSpPr>
        <dsp:cNvPr id="0" name=""/>
        <dsp:cNvSpPr/>
      </dsp:nvSpPr>
      <dsp:spPr>
        <a:xfrm>
          <a:off x="0" y="1387843"/>
          <a:ext cx="993291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453A6-5396-404E-9514-B6578946CB6D}">
      <dsp:nvSpPr>
        <dsp:cNvPr id="0" name=""/>
        <dsp:cNvSpPr/>
      </dsp:nvSpPr>
      <dsp:spPr>
        <a:xfrm>
          <a:off x="496645" y="1063123"/>
          <a:ext cx="6953039" cy="649440"/>
        </a:xfrm>
        <a:prstGeom prst="roundRect">
          <a:avLst/>
        </a:prstGeom>
        <a:solidFill>
          <a:srgbClr val="ABAD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808" tIns="0" rIns="26280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Statement of case</a:t>
          </a:r>
        </a:p>
      </dsp:txBody>
      <dsp:txXfrm>
        <a:off x="528348" y="1094826"/>
        <a:ext cx="6889633" cy="586034"/>
      </dsp:txXfrm>
    </dsp:sp>
    <dsp:sp modelId="{8B902645-33C2-4FA6-986F-F5101A3B1C7C}">
      <dsp:nvSpPr>
        <dsp:cNvPr id="0" name=""/>
        <dsp:cNvSpPr/>
      </dsp:nvSpPr>
      <dsp:spPr>
        <a:xfrm>
          <a:off x="0" y="2385763"/>
          <a:ext cx="993291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A768B-532C-42C9-97C1-5BA0388C9A2A}">
      <dsp:nvSpPr>
        <dsp:cNvPr id="0" name=""/>
        <dsp:cNvSpPr/>
      </dsp:nvSpPr>
      <dsp:spPr>
        <a:xfrm>
          <a:off x="496645" y="2061043"/>
          <a:ext cx="6953039" cy="649440"/>
        </a:xfrm>
        <a:prstGeom prst="roundRect">
          <a:avLst/>
        </a:prstGeom>
        <a:solidFill>
          <a:srgbClr val="ABAD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808" tIns="0" rIns="26280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Evidential requirements: Domestic abuse /child protection</a:t>
          </a:r>
        </a:p>
      </dsp:txBody>
      <dsp:txXfrm>
        <a:off x="528348" y="2092746"/>
        <a:ext cx="6889633" cy="586034"/>
      </dsp:txXfrm>
    </dsp:sp>
    <dsp:sp modelId="{89BB73D0-2DF2-4705-B2A3-361E1D9B3C8D}">
      <dsp:nvSpPr>
        <dsp:cNvPr id="0" name=""/>
        <dsp:cNvSpPr/>
      </dsp:nvSpPr>
      <dsp:spPr>
        <a:xfrm>
          <a:off x="0" y="3383683"/>
          <a:ext cx="993291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A09F9-C658-4DD1-B073-0164DFE1B64A}">
      <dsp:nvSpPr>
        <dsp:cNvPr id="0" name=""/>
        <dsp:cNvSpPr/>
      </dsp:nvSpPr>
      <dsp:spPr>
        <a:xfrm>
          <a:off x="496645" y="3058963"/>
          <a:ext cx="6953039" cy="649440"/>
        </a:xfrm>
        <a:prstGeom prst="roundRect">
          <a:avLst/>
        </a:prstGeom>
        <a:solidFill>
          <a:srgbClr val="ABAD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808" tIns="0" rIns="26280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Managing live cases</a:t>
          </a:r>
        </a:p>
      </dsp:txBody>
      <dsp:txXfrm>
        <a:off x="528348" y="3090666"/>
        <a:ext cx="6889633" cy="586034"/>
      </dsp:txXfrm>
    </dsp:sp>
    <dsp:sp modelId="{AA02469C-A844-4B51-80C5-A768503E787B}">
      <dsp:nvSpPr>
        <dsp:cNvPr id="0" name=""/>
        <dsp:cNvSpPr/>
      </dsp:nvSpPr>
      <dsp:spPr>
        <a:xfrm>
          <a:off x="0" y="4381603"/>
          <a:ext cx="993291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9E3C2-FF06-4A2C-8EED-5A4D5FF6DBA4}">
      <dsp:nvSpPr>
        <dsp:cNvPr id="0" name=""/>
        <dsp:cNvSpPr/>
      </dsp:nvSpPr>
      <dsp:spPr>
        <a:xfrm>
          <a:off x="465605" y="4114034"/>
          <a:ext cx="6953039" cy="649440"/>
        </a:xfrm>
        <a:prstGeom prst="roundRect">
          <a:avLst/>
        </a:prstGeom>
        <a:solidFill>
          <a:srgbClr val="ABAD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808" tIns="0" rIns="26280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Hints &amp; tips</a:t>
          </a:r>
        </a:p>
      </dsp:txBody>
      <dsp:txXfrm>
        <a:off x="497308" y="4145737"/>
        <a:ext cx="6889633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B5E7F-D9BA-4C85-97E8-8B3BB252922E}">
      <dsp:nvSpPr>
        <dsp:cNvPr id="0" name=""/>
        <dsp:cNvSpPr/>
      </dsp:nvSpPr>
      <dsp:spPr>
        <a:xfrm rot="10800000">
          <a:off x="2109184" y="0"/>
          <a:ext cx="7676760" cy="101816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06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latin typeface="Arial" panose="020B0604020202020204" pitchFamily="34" charset="0"/>
              <a:cs typeface="Arial" panose="020B0604020202020204" pitchFamily="34" charset="0"/>
            </a:rPr>
            <a:t>Urgent issue: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latin typeface="Arial" panose="020B0604020202020204" pitchFamily="34" charset="0"/>
              <a:cs typeface="Arial" panose="020B0604020202020204" pitchFamily="34" charset="0"/>
            </a:rPr>
            <a:t>Customer services team: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latin typeface="Arial" panose="020B0604020202020204" pitchFamily="34" charset="0"/>
              <a:cs typeface="Arial" panose="020B0604020202020204" pitchFamily="34" charset="0"/>
            </a:rPr>
            <a:t>Tel: 0300 200 2020</a:t>
          </a:r>
        </a:p>
      </dsp:txBody>
      <dsp:txXfrm rot="10800000">
        <a:off x="2363725" y="0"/>
        <a:ext cx="7422219" cy="1018165"/>
      </dsp:txXfrm>
    </dsp:sp>
    <dsp:sp modelId="{EF395F35-7B56-4928-85A7-1A9DA949864A}">
      <dsp:nvSpPr>
        <dsp:cNvPr id="0" name=""/>
        <dsp:cNvSpPr/>
      </dsp:nvSpPr>
      <dsp:spPr>
        <a:xfrm>
          <a:off x="1337308" y="118123"/>
          <a:ext cx="947914" cy="81534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3A359-2AAF-4C6F-8FBB-6202D27D3B69}">
      <dsp:nvSpPr>
        <dsp:cNvPr id="0" name=""/>
        <dsp:cNvSpPr/>
      </dsp:nvSpPr>
      <dsp:spPr>
        <a:xfrm rot="10800000">
          <a:off x="2172961" y="1250782"/>
          <a:ext cx="7676760" cy="107160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06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latin typeface="Arial" panose="020B0604020202020204" pitchFamily="34" charset="0"/>
              <a:cs typeface="Arial" panose="020B0604020202020204" pitchFamily="34" charset="0"/>
            </a:rPr>
            <a:t>Technical issue: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latin typeface="Arial" panose="020B0604020202020204" pitchFamily="34" charset="0"/>
              <a:cs typeface="Arial" panose="020B0604020202020204" pitchFamily="34" charset="0"/>
            </a:rPr>
            <a:t>Email: Online-Support@justice.gov.uk</a:t>
          </a:r>
          <a:endParaRPr lang="en-GB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440862" y="1250782"/>
        <a:ext cx="7408859" cy="1071605"/>
      </dsp:txXfrm>
    </dsp:sp>
    <dsp:sp modelId="{2C4C7DF0-9B8B-4110-A3F8-675CF79EAD4F}">
      <dsp:nvSpPr>
        <dsp:cNvPr id="0" name=""/>
        <dsp:cNvSpPr/>
      </dsp:nvSpPr>
      <dsp:spPr>
        <a:xfrm>
          <a:off x="1383942" y="1346202"/>
          <a:ext cx="957366" cy="83018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F6108-6189-45EC-A4D1-067745F94500}">
      <dsp:nvSpPr>
        <dsp:cNvPr id="0" name=""/>
        <dsp:cNvSpPr/>
      </dsp:nvSpPr>
      <dsp:spPr>
        <a:xfrm rot="10800000">
          <a:off x="2169919" y="2554620"/>
          <a:ext cx="7676760" cy="107235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06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latin typeface="Arial" panose="020B0604020202020204" pitchFamily="34" charset="0"/>
              <a:cs typeface="Arial" panose="020B0604020202020204" pitchFamily="34" charset="0"/>
            </a:rPr>
            <a:t>Enquiries that are not case-specific: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latin typeface="Arial" panose="020B0604020202020204" pitchFamily="34" charset="0"/>
              <a:cs typeface="Arial" panose="020B0604020202020204" pitchFamily="34" charset="0"/>
            </a:rPr>
            <a:t>Tweet @LAAHelpTeam</a:t>
          </a:r>
        </a:p>
      </dsp:txBody>
      <dsp:txXfrm rot="10800000">
        <a:off x="2438009" y="2554620"/>
        <a:ext cx="7408670" cy="1072359"/>
      </dsp:txXfrm>
    </dsp:sp>
    <dsp:sp modelId="{53C54220-E164-47A4-A15A-F9DDDE5F85FD}">
      <dsp:nvSpPr>
        <dsp:cNvPr id="0" name=""/>
        <dsp:cNvSpPr/>
      </dsp:nvSpPr>
      <dsp:spPr>
        <a:xfrm>
          <a:off x="1468648" y="2614217"/>
          <a:ext cx="945198" cy="855139"/>
        </a:xfrm>
        <a:prstGeom prst="ellipse">
          <a:avLst/>
        </a:prstGeom>
        <a:blipFill>
          <a:blip xmlns:r="http://schemas.openxmlformats.org/officeDocument/2006/relationships"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49673-64CF-473F-8945-3CACDA7E3BF8}">
      <dsp:nvSpPr>
        <dsp:cNvPr id="0" name=""/>
        <dsp:cNvSpPr/>
      </dsp:nvSpPr>
      <dsp:spPr>
        <a:xfrm rot="10800000">
          <a:off x="2187447" y="3876935"/>
          <a:ext cx="7676760" cy="95704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068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ts val="756"/>
            </a:spcAft>
            <a:buNone/>
          </a:pPr>
          <a:r>
            <a:rPr lang="en-GB" sz="1800" b="1" kern="1200">
              <a:latin typeface="Arial" panose="020B0604020202020204" pitchFamily="34" charset="0"/>
              <a:cs typeface="Arial" panose="020B0604020202020204" pitchFamily="34" charset="0"/>
            </a:rPr>
            <a:t>Complaints: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ts val="756"/>
            </a:spcAft>
            <a:buNone/>
          </a:pPr>
          <a:r>
            <a:rPr lang="en-GB" sz="1800" b="1" kern="1200">
              <a:latin typeface="Arial" panose="020B0604020202020204" pitchFamily="34" charset="0"/>
              <a:cs typeface="Arial" panose="020B0604020202020204" pitchFamily="34" charset="0"/>
            </a:rPr>
            <a:t>Email: LAAComplaints@justice.gov.uk</a:t>
          </a:r>
        </a:p>
      </dsp:txBody>
      <dsp:txXfrm rot="10800000">
        <a:off x="2426709" y="3876935"/>
        <a:ext cx="7437498" cy="957047"/>
      </dsp:txXfrm>
    </dsp:sp>
    <dsp:sp modelId="{C20E4D0F-BA8A-4107-BBD3-767672827707}">
      <dsp:nvSpPr>
        <dsp:cNvPr id="0" name=""/>
        <dsp:cNvSpPr/>
      </dsp:nvSpPr>
      <dsp:spPr>
        <a:xfrm>
          <a:off x="1467458" y="3859597"/>
          <a:ext cx="1015310" cy="992492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F0D45-D11F-4443-A210-A41819458A7A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FB60E-C0A5-416E-864A-9ED7E1B46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54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84E6D4-9D15-43A0-BB36-A73A3EFC79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1527"/>
            <a:ext cx="12221623" cy="6872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DDC3A8-E3D7-48E5-9559-9C05FC086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000" y="2679699"/>
            <a:ext cx="9940940" cy="1009124"/>
          </a:xfrm>
        </p:spPr>
        <p:txBody>
          <a:bodyPr anchor="t" anchorCtr="0">
            <a:norm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4A54C-99DF-4290-B7D8-60194329B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000" y="3844940"/>
            <a:ext cx="7390060" cy="142549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FEA738-E8B3-437F-8D4D-5F4800F1A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000" y="5427311"/>
            <a:ext cx="4017600" cy="27160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YYYY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612751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5C5B19-B5CB-47EC-A3E6-CEE55FC46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9143"/>
            <a:ext cx="12189628" cy="6854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DB5A5-EF61-426C-B4D9-3924814E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35A26-94E6-488E-9CDE-7B1D96900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1329655"/>
            <a:ext cx="5371199" cy="466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D5B0C-FD37-49D6-81C9-AE8D20B99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9655"/>
            <a:ext cx="5488575" cy="466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AF33610-64A5-4F5F-8CA1-3588A09D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Legal Aid Merits Webinar-  getting it right first time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9691DCA-C59C-46C5-875F-06C338EB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165330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4E1025-4692-4D8C-A557-D60B602FC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9143"/>
            <a:ext cx="12189628" cy="6854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4214C6-ECDA-467D-B40F-ED549B15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172B8-BB78-4472-BCD0-2892B3F88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A6A383B-3681-4646-801A-50A9C59C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Legal Aid Merits Webinar-  getting it right first time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D5C4FF7-7031-4234-A30D-4545371B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3556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465744-92B4-4ED3-BCB2-536449F30F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9143"/>
            <a:ext cx="12189628" cy="6854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DB5A5-EF61-426C-B4D9-3924814E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35A26-94E6-488E-9CDE-7B1D96900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1329655"/>
            <a:ext cx="5371199" cy="4513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D5B0C-FD37-49D6-81C9-AE8D20B994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800" y="1329655"/>
            <a:ext cx="5487976" cy="3960803"/>
          </a:xfrm>
          <a:blipFill>
            <a:blip r:embed="rId3"/>
            <a:stretch>
              <a:fillRect/>
            </a:stretch>
          </a:blipFill>
        </p:spPr>
        <p:txBody>
          <a:bodyPr lIns="223200" tIns="223200" rIns="22320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078EC60-6F82-4732-B2DE-CB6909311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Legal Aid Merits Webinar-  getting it right first time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DF76537-CC05-4DFB-8795-5815E3718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342112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572C6D-C3B3-4399-8C80-6E80177792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9143"/>
            <a:ext cx="12189628" cy="68549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172B8-BB78-4472-BCD0-2892B3F88B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999" y="1296000"/>
            <a:ext cx="11012777" cy="4266000"/>
          </a:xfrm>
        </p:spPr>
        <p:txBody>
          <a:bodyPr>
            <a:normAutofit/>
          </a:bodyPr>
          <a:lstStyle>
            <a:lvl1pPr>
              <a:defRPr sz="3400" b="0">
                <a:solidFill>
                  <a:srgbClr val="575C96"/>
                </a:solidFill>
              </a:defRPr>
            </a:lvl1pPr>
          </a:lstStyle>
          <a:p>
            <a:pPr lvl="0"/>
            <a:r>
              <a:rPr lang="en-US"/>
              <a:t>Large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1800271-3FB8-4215-8F17-0E1D0D6D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Legal Aid Merits Webinar-  getting it right first time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7FF09E1-5251-4D01-B98C-8F705DADB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0666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E01D39-A23A-4BDB-81DF-BDE5EFDA9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9143"/>
            <a:ext cx="12189628" cy="685495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FB0FAD-A321-43A8-BA9A-B1A8FCC82C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0" y="2129425"/>
            <a:ext cx="4512000" cy="1114816"/>
          </a:xfrm>
        </p:spPr>
        <p:txBody>
          <a:bodyPr anchor="ctr" anchorCtr="0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£##%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8C0118-5548-4737-B916-2D5C5EDF74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40000" y="3244242"/>
            <a:ext cx="4512000" cy="1164921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Description or other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B006830-85D1-4CD5-A112-2F93FF582C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Legal Aid Merits Webinar-  getting it right first time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FB47C90-1708-47D3-8EC2-D57A44FCA0A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745487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519BE5-D727-4DCC-95A6-FE3CF3C1B3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" y="1526"/>
            <a:ext cx="12221625" cy="68729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881AD0-F3BF-419C-814D-EFDAD3390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2679834"/>
            <a:ext cx="10291200" cy="1013863"/>
          </a:xfrm>
        </p:spPr>
        <p:txBody>
          <a:bodyPr anchor="t" anchorCtr="0"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20A5E-5729-42D6-953D-F8478EE3A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000" y="3838833"/>
            <a:ext cx="7147200" cy="191226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7295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69B1CC-6EA8-4791-A776-8A5DD38BE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7"/>
            <a:ext cx="12221623" cy="687294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A8D8B7-1CFD-49AB-9068-319313F08B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000" y="4267915"/>
            <a:ext cx="4888231" cy="382462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Legal Aid Agency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A76E13-F0E2-4CD0-8C79-B636AEB69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000" y="4558936"/>
            <a:ext cx="4888231" cy="885298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13th Floor (13.51) </a:t>
            </a:r>
            <a:br>
              <a:rPr lang="en-US"/>
            </a:br>
            <a:r>
              <a:rPr lang="en-US"/>
              <a:t>102 Petty France</a:t>
            </a:r>
            <a:br>
              <a:rPr lang="en-US"/>
            </a:br>
            <a:r>
              <a:rPr lang="en-US"/>
              <a:t>London SW1H 9AJ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9FE9206-C0BC-477B-9E79-7A9E34677E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000" y="5444235"/>
            <a:ext cx="6835200" cy="363975"/>
          </a:xfrm>
        </p:spPr>
        <p:txBody>
          <a:bodyPr>
            <a:norm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gov.uk/government/organisations/legal-aid-agency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5071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B86170-144F-4641-97B4-22108ADC5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81136"/>
            <a:ext cx="11012776" cy="34523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AB058-375D-41FF-927E-BB3206E08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000" y="1328400"/>
            <a:ext cx="11012777" cy="4665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Subheading (level 1)</a:t>
            </a:r>
          </a:p>
          <a:p>
            <a:pPr lvl="1"/>
            <a:r>
              <a:rPr lang="en-US"/>
              <a:t>Sub-subheading (level 2)</a:t>
            </a:r>
          </a:p>
          <a:p>
            <a:pPr lvl="2"/>
            <a:r>
              <a:rPr lang="en-US"/>
              <a:t>Text (level 3)</a:t>
            </a:r>
          </a:p>
          <a:p>
            <a:pPr lvl="3"/>
            <a:r>
              <a:rPr lang="en-US"/>
              <a:t>Bullet (level 4)</a:t>
            </a:r>
          </a:p>
          <a:p>
            <a:pPr lvl="4"/>
            <a:r>
              <a:rPr lang="en-US"/>
              <a:t>Sub-bullet (level 5)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28173-E07F-4D94-BDED-087BCEFF1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85600" y="259251"/>
            <a:ext cx="34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62322-4E9F-43FC-9281-3453FB17D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2516" y="6330808"/>
            <a:ext cx="9087085" cy="3312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/>
              <a:t>Legal Aid Merits Webinar-  getting it right first time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E9B8C-38F9-40B1-AA41-77A2D52FA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1200" y="6223781"/>
            <a:ext cx="3600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600" b="1">
                <a:solidFill>
                  <a:srgbClr val="003057"/>
                </a:solidFill>
              </a:defRPr>
            </a:lvl1pPr>
          </a:lstStyle>
          <a:p>
            <a:fld id="{9A8223AF-F2F5-41F7-A71C-81CE492BCB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28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8" r:id="rId4"/>
    <p:sldLayoutId id="2147483657" r:id="rId5"/>
    <p:sldLayoutId id="2147483656" r:id="rId6"/>
    <p:sldLayoutId id="2147483651" r:id="rId7"/>
    <p:sldLayoutId id="2147483655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575C9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30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575C9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A68EC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communicationsdepartment@justice.gov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applicationfixer@justice.gov.uk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assets.publishing.service.gov.uk/government/uploads/system/uploads/attachment_data/file/983070/Means_Assessment_Guidance.pdf" TargetMode="External"/><Relationship Id="rId3" Type="http://schemas.openxmlformats.org/officeDocument/2006/relationships/hyperlink" Target="https://www.legislation.gov.uk/uksi/2012/3098/contents/made" TargetMode="External"/><Relationship Id="rId7" Type="http://schemas.openxmlformats.org/officeDocument/2006/relationships/hyperlink" Target="https://assets.publishing.service.gov.uk/government/uploads/system/uploads/attachment_data/file/948249/Scope_of_Family_Proceedings_Under_LASPO__January_2021_.pdf" TargetMode="External"/><Relationship Id="rId2" Type="http://schemas.openxmlformats.org/officeDocument/2006/relationships/hyperlink" Target="https://www.legislation.gov.uk/uksi/2013/104/contents/mad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ssets.publishing.service.gov.uk/government/uploads/system/uploads/attachment_data/file/885447/Evidence_Requirements_for_Private_Family_Law_Matters_guidance_version_10.pdf" TargetMode="External"/><Relationship Id="rId5" Type="http://schemas.openxmlformats.org/officeDocument/2006/relationships/hyperlink" Target="https://assets.publishing.service.gov.uk/government/uploads/system/uploads/attachment_data/file/1008832/210804_Lord_Chancellor_s_s4_Guidance_-_FINAL.pdf" TargetMode="External"/><Relationship Id="rId4" Type="http://schemas.openxmlformats.org/officeDocument/2006/relationships/hyperlink" Target="https://www.legislation.gov.uk/uksi/2013/480/contents/made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latworldknowledge.lardbucket.org/books/public-speaking-practice-and-ethics/s09-finding-a-purpose-and-selectin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6D7F9-0FA4-494B-86D7-DE374A3DC1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Help us say yes webinar:</a:t>
            </a:r>
            <a:br>
              <a:rPr lang="en-GB" dirty="0"/>
            </a:br>
            <a:r>
              <a:rPr lang="en-GB" dirty="0"/>
              <a:t>Legal Aid: Initial applications: Family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88AD3-02D5-4E4F-B203-6CA09C841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000" y="4114959"/>
            <a:ext cx="7390060" cy="1425496"/>
          </a:xfrm>
        </p:spPr>
        <p:txBody>
          <a:bodyPr/>
          <a:lstStyle/>
          <a:p>
            <a:r>
              <a:rPr lang="en-GB"/>
              <a:t>Merits team</a:t>
            </a:r>
          </a:p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D0ED2-F75B-4BB0-A59B-5592397183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April 2022</a:t>
            </a:r>
          </a:p>
        </p:txBody>
      </p:sp>
    </p:spTree>
    <p:extLst>
      <p:ext uri="{BB962C8B-B14F-4D97-AF65-F5344CB8AC3E}">
        <p14:creationId xmlns:p14="http://schemas.microsoft.com/office/powerpoint/2010/main" val="1507914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BFA4889-4734-43AB-99FC-E5778E55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Private Law Children &amp; Finances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A7C5A1-325D-4C92-869A-9E3D898BA3C8}"/>
              </a:ext>
            </a:extLst>
          </p:cNvPr>
          <p:cNvSpPr txBox="1"/>
          <p:nvPr/>
        </p:nvSpPr>
        <p:spPr>
          <a:xfrm>
            <a:off x="647999" y="1316750"/>
            <a:ext cx="1074934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Ensure you have relevant domestic abuse or child protection evidence to bring the proceedings into scope for legal aid.</a:t>
            </a:r>
          </a:p>
          <a:p>
            <a:endParaRPr lang="en-GB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If acting for the applicant in the proceedings, upload correspondence with the other side or their solicitors with a view to settling matters.</a:t>
            </a:r>
          </a:p>
          <a:p>
            <a:endParaRPr lang="en-GB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If acting for the respondent, upload:</a:t>
            </a:r>
          </a:p>
          <a:p>
            <a:endParaRPr lang="en-GB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	The application made by the applicant,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	Any orders made to 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	Any expert or CAFCASS report (if applicable) </a:t>
            </a:r>
          </a:p>
          <a:p>
            <a:endParaRPr lang="en-GB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In finance proceedings, set out the details of the assets in dispute. In trust of land proceedings, please tell us how the client has acquired an interest in the property.</a:t>
            </a:r>
          </a:p>
          <a:p>
            <a:endParaRPr lang="en-GB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In all cases, please set out:</a:t>
            </a:r>
          </a:p>
          <a:p>
            <a:endParaRPr lang="en-GB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	The circumstances of the case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	The issues in dispute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	Any steps taken to reach a settlement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516FCE-2B90-4F56-9707-5EF955D3B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/>
          <a:lstStyle/>
          <a:p>
            <a:r>
              <a:rPr lang="en-GB">
                <a:cs typeface="Arial"/>
              </a:rPr>
              <a:t>Help us say yes webinar: Civil merits team: Initial applications: ‘Getting it right first time’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44BBBE-BCCE-4AB0-9C1E-82402E425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776" y="6204808"/>
            <a:ext cx="270000" cy="252000"/>
          </a:xfrm>
        </p:spPr>
        <p:txBody>
          <a:bodyPr/>
          <a:lstStyle/>
          <a:p>
            <a:fld id="{9A8223AF-F2F5-41F7-A71C-81CE492BCB8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679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BFA4889-4734-43AB-99FC-E5778E55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Public Law Children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A7C5A1-325D-4C92-869A-9E3D898BA3C8}"/>
              </a:ext>
            </a:extLst>
          </p:cNvPr>
          <p:cNvSpPr txBox="1"/>
          <p:nvPr/>
        </p:nvSpPr>
        <p:spPr>
          <a:xfrm>
            <a:off x="648000" y="1290610"/>
            <a:ext cx="105044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If seeking to be joined as a party in care proceedings, please set out the client’s involvement in the child’s life and what role they seek in the future.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Provide any assessments of the client. If unfavourable, please tell us why the report conclusions are to be challenged.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If seeking to discharge a care order, please set out: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What changes have been made since the original order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Whether any approach has been made to the local authority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The basis upon which you seek to persuade the court the order is no longer required.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If seeking contact with a child in care, set out what approach has been made to the local authority and how contact has progressed to date.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44BBBE-BCCE-4AB0-9C1E-82402E425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776" y="6204808"/>
            <a:ext cx="270000" cy="252000"/>
          </a:xfrm>
        </p:spPr>
        <p:txBody>
          <a:bodyPr/>
          <a:lstStyle/>
          <a:p>
            <a:fld id="{9A8223AF-F2F5-41F7-A71C-81CE492BCB88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98AE7D-8F17-421B-9754-2DCDFF0E9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/>
          <a:lstStyle/>
          <a:p>
            <a:r>
              <a:rPr lang="en-GB">
                <a:cs typeface="Arial"/>
              </a:rPr>
              <a:t>Help us say yes webinar: Civil merits team: Initial applications: ‘Getting it right first time’</a:t>
            </a:r>
          </a:p>
        </p:txBody>
      </p:sp>
    </p:spTree>
    <p:extLst>
      <p:ext uri="{BB962C8B-B14F-4D97-AF65-F5344CB8AC3E}">
        <p14:creationId xmlns:p14="http://schemas.microsoft.com/office/powerpoint/2010/main" val="3155287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CE605D-4486-4BF5-BC6E-8C2218DEB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800" dirty="0"/>
              <a:t>Evidential requirements: Domestic abuse and child protection</a:t>
            </a:r>
            <a:br>
              <a:rPr lang="en-GB" dirty="0"/>
            </a:br>
            <a:br>
              <a:rPr lang="en-GB" dirty="0"/>
            </a:br>
            <a:r>
              <a:rPr lang="en-GB" dirty="0"/>
              <a:t>Peter Reed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1F101-FE4C-4C66-88DA-496D3AE5110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98126" y="6223001"/>
            <a:ext cx="269875" cy="252413"/>
          </a:xfrm>
        </p:spPr>
        <p:txBody>
          <a:bodyPr/>
          <a:lstStyle/>
          <a:p>
            <a:fld id="{9A8223AF-F2F5-41F7-A71C-81CE492BCB8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257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BFA4889-4734-43AB-99FC-E5778E55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210B0F-5F48-4F34-9C77-7F7ACA53DF1D}"/>
              </a:ext>
            </a:extLst>
          </p:cNvPr>
          <p:cNvSpPr txBox="1"/>
          <p:nvPr/>
        </p:nvSpPr>
        <p:spPr>
          <a:xfrm>
            <a:off x="648000" y="1582340"/>
            <a:ext cx="105697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Requirement for legal services provided under paras 12 and 13, Part 1, Schedule 1 of LASPO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Not a requirement for legal services provided under para 10: </a:t>
            </a:r>
            <a:r>
              <a:rPr lang="en-GB" i="1">
                <a:latin typeface="Arial" panose="020B0604020202020204" pitchFamily="34" charset="0"/>
                <a:cs typeface="Arial" panose="020B0604020202020204" pitchFamily="34" charset="0"/>
              </a:rPr>
              <a:t>Unlawful removal of children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Applications not within the definition of para 10 will require gateway evidence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‘Evidence Requirements for Private Law Family Matters’ provides comprehensive guidance on the evidence LAA can accept for those matters falling under para 12 and 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Whilst it is not a pre-requisite for evidence to be dated, this does become a requirement in circumstances where funding is granted under delegated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do not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answer “Yes” to the “Cross Border Disputes” question when submitting an application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44BBBE-BCCE-4AB0-9C1E-82402E425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776" y="6244433"/>
            <a:ext cx="270000" cy="252000"/>
          </a:xfrm>
        </p:spPr>
        <p:txBody>
          <a:bodyPr/>
          <a:lstStyle/>
          <a:p>
            <a:fld id="{9A8223AF-F2F5-41F7-A71C-81CE492BCB88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4A2410-755D-4E9E-9348-8F4C65F3A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/>
          <a:lstStyle/>
          <a:p>
            <a:r>
              <a:rPr lang="en-GB">
                <a:cs typeface="Arial"/>
              </a:rPr>
              <a:t>Help us say yes webinar: Civil merits team: Initial applications: ‘Getting it right first time’</a:t>
            </a:r>
          </a:p>
        </p:txBody>
      </p:sp>
    </p:spTree>
    <p:extLst>
      <p:ext uri="{BB962C8B-B14F-4D97-AF65-F5344CB8AC3E}">
        <p14:creationId xmlns:p14="http://schemas.microsoft.com/office/powerpoint/2010/main" val="3377562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D5C75-E983-4650-B687-88B37E048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Proceedings for which evidence is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A5856-3B90-4EE7-A429-F579BB97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744D63C-FA57-4E4F-9ACB-731671B62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/>
          <a:lstStyle/>
          <a:p>
            <a:r>
              <a:rPr lang="en-GB">
                <a:cs typeface="Arial"/>
              </a:rPr>
              <a:t>Help us say yes webinar: Civil merits team: Initial applications: ‘Getting it right first time’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C01C949-06CC-4028-9A09-C082E4C1E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259956"/>
              </p:ext>
            </p:extLst>
          </p:nvPr>
        </p:nvGraphicFramePr>
        <p:xfrm>
          <a:off x="656708" y="1066223"/>
          <a:ext cx="11012776" cy="48158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11631">
                  <a:extLst>
                    <a:ext uri="{9D8B030D-6E8A-4147-A177-3AD203B41FA5}">
                      <a16:colId xmlns:a16="http://schemas.microsoft.com/office/drawing/2014/main" val="3645580587"/>
                    </a:ext>
                  </a:extLst>
                </a:gridCol>
                <a:gridCol w="8101145">
                  <a:extLst>
                    <a:ext uri="{9D8B030D-6E8A-4147-A177-3AD203B41FA5}">
                      <a16:colId xmlns:a16="http://schemas.microsoft.com/office/drawing/2014/main" val="3255579971"/>
                    </a:ext>
                  </a:extLst>
                </a:gridCol>
              </a:tblGrid>
              <a:tr h="33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effectLst/>
                        </a:rPr>
                        <a:t>Private Law Proceedings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965548"/>
                  </a:ext>
                </a:extLst>
              </a:tr>
              <a:tr h="25066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proceedings where the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 has provided evidence of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domestic violence in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accordance with regulation 33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the Procedure Regulations:</a:t>
                      </a:r>
                      <a:endParaRPr lang="en-GB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Maintenance or other financial arrangement order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Ancillary Relief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 of tenancy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Divorce/dissolution/nullity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arrangement order – who the child(ren) will spend time with/where the child(ren) will live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Declaration of parentage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Parental responsibility orders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guardianship orders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Prohibited steps orders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 issue orders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Order under section 33 &amp; 34 of the Family Law Act 1986 for disclosure of the child’s whereabouts or return of a child (where not in relation to the unlawful removal of a child)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842896"/>
                  </a:ext>
                </a:extLst>
              </a:tr>
              <a:tr h="17755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proceedings where the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 provides evidence of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abuse in accordance with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regulation 34 of the Procedure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Regulations:</a:t>
                      </a:r>
                      <a:endParaRPr lang="en-GB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arrangement order – who the children(ren) will spend time with/where the child(ren) will live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Orders under section 4(2)A) of the Children Act 1989, removal of father’s parental responsibility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guardianship orders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 issue orders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Prohibited steps orders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Orders under section 33 &amp; 34 of the Family Law Act 1986 for disclosure of the child’s whereabouts or return of a child (where not in relations to the unlawful removal of a child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924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796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53493A-3E1E-49ED-AD7A-C1F8F5861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695118"/>
            <a:ext cx="9236743" cy="331250"/>
          </a:xfrm>
        </p:spPr>
        <p:txBody>
          <a:bodyPr anchor="t">
            <a:normAutofit/>
          </a:bodyPr>
          <a:lstStyle/>
          <a:p>
            <a:r>
              <a:rPr lang="en-GB"/>
              <a:t>Evidence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C53C9B-A73A-4811-AE9F-E4CDA9BA15DF}"/>
              </a:ext>
            </a:extLst>
          </p:cNvPr>
          <p:cNvSpPr/>
          <p:nvPr/>
        </p:nvSpPr>
        <p:spPr>
          <a:xfrm>
            <a:off x="718456" y="1131486"/>
            <a:ext cx="5018891" cy="532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Where possible, encourage organisations providing supporting evidence to use the template letters provided on GOV.UK website. 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Before uploading the evidence, check it contains all of the required information and the format of the template has not been altered.</a:t>
            </a:r>
          </a:p>
          <a:p>
            <a:pPr lvl="1">
              <a:lnSpc>
                <a:spcPct val="90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‘Arrest for a relevant domestic violence offence’ and ‘Ongoing criminal proceedings’ are time sensitive. 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will be necessary to provide alternative evidence if charges are not brought or the opponent is not convicted.</a:t>
            </a:r>
          </a:p>
          <a:p>
            <a:pPr lvl="1">
              <a:lnSpc>
                <a:spcPct val="90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can be useful to specify the items of evidence provided because some documents can satisfy multiple elements of the requirements.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394CF01-EC75-401A-A107-F9C298A48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0035" y="1359740"/>
            <a:ext cx="5018891" cy="439648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‘Letter or report from an Appropriate Health Professional’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Evidence must confirm the injuries or condition were consistent with those of a victim of domestic abuse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‘Letter from organisation providing domestic violence support services’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Evidence must include:</a:t>
            </a:r>
          </a:p>
          <a:p>
            <a:pPr marL="342900" indent="-342900">
              <a:spcBef>
                <a:spcPts val="0"/>
              </a:spcBef>
              <a:buFont typeface="+mj-lt"/>
              <a:buAutoNum type="alphaLcParenR"/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a description of specific matter relied upon to support judgement</a:t>
            </a:r>
          </a:p>
          <a:p>
            <a:pPr marL="342900" indent="-342900">
              <a:spcBef>
                <a:spcPts val="0"/>
              </a:spcBef>
              <a:buFont typeface="+mj-lt"/>
              <a:buAutoNum type="alphaLcParenR"/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a description of the support provided and</a:t>
            </a:r>
          </a:p>
          <a:p>
            <a:pPr marL="342900" indent="-342900">
              <a:spcBef>
                <a:spcPts val="0"/>
              </a:spcBef>
              <a:buFont typeface="+mj-lt"/>
              <a:buAutoNum type="alphaLcParenR"/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a statement of the reasons why the client needed that support</a:t>
            </a:r>
            <a:endParaRPr lang="en-GB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3E275D5-D13F-4218-A73E-AAE039B1F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/>
          <a:lstStyle/>
          <a:p>
            <a:r>
              <a:rPr lang="en-GB">
                <a:cs typeface="Arial"/>
              </a:rPr>
              <a:t>Help us say yes webinar: Civil merits team: Initial applications: ‘Getting it right first time’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83B256-0D7D-414C-8B17-9B04FA02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600" y="6207098"/>
            <a:ext cx="27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377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CE605D-4486-4BF5-BC6E-8C2218DEB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800" dirty="0"/>
              <a:t>Hints &amp; tips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Stephen Spittlehouse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1F101-FE4C-4C66-88DA-496D3AE5110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98126" y="6223001"/>
            <a:ext cx="269875" cy="252413"/>
          </a:xfrm>
        </p:spPr>
        <p:txBody>
          <a:bodyPr/>
          <a:lstStyle/>
          <a:p>
            <a:fld id="{9A8223AF-F2F5-41F7-A71C-81CE492BCB8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162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51CD388-BF4B-4DFB-A033-1773147DD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6" y="648950"/>
            <a:ext cx="11012776" cy="345232"/>
          </a:xfrm>
        </p:spPr>
        <p:txBody>
          <a:bodyPr/>
          <a:lstStyle/>
          <a:p>
            <a:r>
              <a:rPr lang="en-GB" dirty="0"/>
              <a:t>Merits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4E6F5-FA8E-4A5E-B854-4AC61A064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5DB42E-4205-4985-BACA-A3B104D6B6B6}"/>
              </a:ext>
            </a:extLst>
          </p:cNvPr>
          <p:cNvSpPr/>
          <p:nvPr/>
        </p:nvSpPr>
        <p:spPr>
          <a:xfrm>
            <a:off x="522516" y="1326314"/>
            <a:ext cx="11021484" cy="480131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dirty="0">
                <a:latin typeface="Arial"/>
                <a:cs typeface="Arial"/>
              </a:rPr>
              <a:t>Deprivation of Liberty:</a:t>
            </a:r>
          </a:p>
          <a:p>
            <a:endParaRPr lang="en-GB" b="1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If it is being heard within ongoing care proceedings you can amend the existing ‘Special Children Act’ certificate by adding a ‘hearing’ limitation and free-typing the proceeding wording.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If it’s timetabled separately from care proceeding you will need to submit a separate means and merits tested application for Inherent Jurisdiction of the High Court.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/>
                <a:cs typeface="Arial"/>
              </a:rPr>
              <a:t>Injunction and Children Proceedings:</a:t>
            </a:r>
          </a:p>
          <a:p>
            <a:endParaRPr lang="en-GB" b="1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You can delegate for injunction and children proceedings, relying on the injunction to bring children matters into scope, as long as: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GB" dirty="0">
                <a:latin typeface="Arial"/>
                <a:cs typeface="Arial"/>
              </a:rPr>
              <a:t>The orders are obtained at the same time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GB" dirty="0">
                <a:latin typeface="Arial"/>
                <a:cs typeface="Arial"/>
              </a:rPr>
              <a:t>Copies of the orders are uploaded in support of the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If the orders are not available when you submit the application, confirm the applications were made at the same time in the statement in the merits report.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CE12ED4-542E-4BF9-97B4-4FD86F5FB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17589"/>
          </a:xfrm>
        </p:spPr>
        <p:txBody>
          <a:bodyPr/>
          <a:lstStyle/>
          <a:p>
            <a:r>
              <a:rPr lang="en-GB" dirty="0">
                <a:cs typeface="Arial"/>
              </a:rPr>
              <a:t>Help us say yes webinar: Civil merits team: Initial applications: ‘Getting it right first time’</a:t>
            </a:r>
          </a:p>
        </p:txBody>
      </p:sp>
    </p:spTree>
    <p:extLst>
      <p:ext uri="{BB962C8B-B14F-4D97-AF65-F5344CB8AC3E}">
        <p14:creationId xmlns:p14="http://schemas.microsoft.com/office/powerpoint/2010/main" val="1395067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51CD388-BF4B-4DFB-A033-1773147DD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6" y="648950"/>
            <a:ext cx="11012776" cy="345232"/>
          </a:xfrm>
        </p:spPr>
        <p:txBody>
          <a:bodyPr/>
          <a:lstStyle/>
          <a:p>
            <a:r>
              <a:rPr lang="en-GB" dirty="0"/>
              <a:t>Merits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4E6F5-FA8E-4A5E-B854-4AC61A064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5DB42E-4205-4985-BACA-A3B104D6B6B6}"/>
              </a:ext>
            </a:extLst>
          </p:cNvPr>
          <p:cNvSpPr/>
          <p:nvPr/>
        </p:nvSpPr>
        <p:spPr>
          <a:xfrm>
            <a:off x="522516" y="1240017"/>
            <a:ext cx="11021484" cy="480131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dirty="0">
                <a:latin typeface="Arial"/>
                <a:cs typeface="Arial"/>
              </a:rPr>
              <a:t>Injunctions</a:t>
            </a:r>
          </a:p>
          <a:p>
            <a:endParaRPr lang="en-GB" b="1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ea typeface="Arial" panose="020B0604020202020204" pitchFamily="34" charset="0"/>
                <a:cs typeface="Arial"/>
              </a:rPr>
              <a:t>Although it is perfectly acceptable to submit the client’s statement to court in support of an application, we still need to know whether a warning letter was sent and /or police involved and if not why not. This can be included in the merits report or in a separate statement.</a:t>
            </a:r>
          </a:p>
          <a:p>
            <a:endParaRPr lang="en-GB" dirty="0">
              <a:latin typeface="Arial"/>
              <a:ea typeface="Arial" panose="020B0604020202020204" pitchFamily="34" charset="0"/>
              <a:cs typeface="Arial"/>
            </a:endParaRPr>
          </a:p>
          <a:p>
            <a:r>
              <a:rPr lang="en-GB" b="1" dirty="0">
                <a:latin typeface="Arial"/>
                <a:cs typeface="Arial"/>
              </a:rPr>
              <a:t>Final Hearings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If applying for an amendment to go to final hearing, please upload the order listing the case for that hearing.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/>
                <a:cs typeface="Arial"/>
              </a:rPr>
              <a:t>Costs Amendments</a:t>
            </a:r>
          </a:p>
          <a:p>
            <a:endParaRPr lang="en-GB" b="1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When applying for a costs increase, provide a breakdown of costs incurred to date and an estimate of  costs to be incurred.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CE12ED4-542E-4BF9-97B4-4FD86F5FB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17589"/>
          </a:xfrm>
        </p:spPr>
        <p:txBody>
          <a:bodyPr/>
          <a:lstStyle/>
          <a:p>
            <a:r>
              <a:rPr lang="en-GB" dirty="0">
                <a:cs typeface="Arial"/>
              </a:rPr>
              <a:t>Help us say yes webinar: Civil merits team: Initial applications: ‘Getting it right first time’</a:t>
            </a:r>
          </a:p>
        </p:txBody>
      </p:sp>
    </p:spTree>
    <p:extLst>
      <p:ext uri="{BB962C8B-B14F-4D97-AF65-F5344CB8AC3E}">
        <p14:creationId xmlns:p14="http://schemas.microsoft.com/office/powerpoint/2010/main" val="3773376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CE605D-4486-4BF5-BC6E-8C2218DEB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Useful links /contact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1F101-FE4C-4C66-88DA-496D3AE5110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98126" y="6223001"/>
            <a:ext cx="269875" cy="252413"/>
          </a:xfrm>
        </p:spPr>
        <p:txBody>
          <a:bodyPr/>
          <a:lstStyle/>
          <a:p>
            <a:fld id="{9A8223AF-F2F5-41F7-A71C-81CE492BCB88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588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FEEA8-10A9-4C57-8FBD-DACCF56D58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Technical tips for this webinar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E4139-CF14-43F8-8722-07ADA914D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00" y="1235984"/>
            <a:ext cx="5448000" cy="4940880"/>
          </a:xfrm>
        </p:spPr>
        <p:txBody>
          <a:bodyPr>
            <a:noAutofit/>
          </a:bodyPr>
          <a:lstStyle/>
          <a:p>
            <a:pPr marL="342909" indent="-342909">
              <a:lnSpc>
                <a:spcPct val="150000"/>
              </a:lnSpc>
              <a:buAutoNum type="arabicPeriod"/>
            </a:pPr>
            <a:r>
              <a:rPr lang="en-US" sz="1600" b="0">
                <a:cs typeface="Arial"/>
              </a:rPr>
              <a:t>Please put yourself on mute during the webinar</a:t>
            </a:r>
          </a:p>
          <a:p>
            <a:pPr marL="342909" indent="-342909">
              <a:lnSpc>
                <a:spcPct val="150000"/>
              </a:lnSpc>
              <a:buAutoNum type="arabicPeriod"/>
            </a:pPr>
            <a:r>
              <a:rPr lang="en-US" sz="1600" b="0">
                <a:cs typeface="Arial"/>
              </a:rPr>
              <a:t>You can ask us questions at the end of each session through the ‘meeting chat’</a:t>
            </a:r>
          </a:p>
          <a:p>
            <a:pPr marL="342909" indent="-342909">
              <a:lnSpc>
                <a:spcPct val="150000"/>
              </a:lnSpc>
              <a:buAutoNum type="arabicPeriod"/>
            </a:pPr>
            <a:r>
              <a:rPr lang="en-US" sz="1600" b="0">
                <a:cs typeface="Arial"/>
              </a:rPr>
              <a:t>Click on the ‘meeting chat’ to ask a question</a:t>
            </a:r>
          </a:p>
          <a:p>
            <a:pPr marL="342909" indent="-342909">
              <a:lnSpc>
                <a:spcPct val="150000"/>
              </a:lnSpc>
              <a:buAutoNum type="arabicPeriod"/>
            </a:pPr>
            <a:r>
              <a:rPr lang="en-US" sz="1600" b="0">
                <a:cs typeface="Arial"/>
              </a:rPr>
              <a:t>You can keep the meeting chat open throughout to view other people's questions</a:t>
            </a:r>
          </a:p>
          <a:p>
            <a:pPr marL="342909" indent="-342909">
              <a:lnSpc>
                <a:spcPct val="150000"/>
              </a:lnSpc>
              <a:buAutoNum type="arabicPeriod"/>
            </a:pPr>
            <a:r>
              <a:rPr lang="en-US" sz="1600" b="0">
                <a:cs typeface="Arial"/>
              </a:rPr>
              <a:t>Email us if you experience technical issues during the webinar:  </a:t>
            </a:r>
          </a:p>
          <a:p>
            <a:pPr marL="354022">
              <a:lnSpc>
                <a:spcPct val="150000"/>
              </a:lnSpc>
            </a:pPr>
            <a:r>
              <a:rPr lang="en-US" sz="1600" b="0">
                <a:cs typeface="Arial"/>
                <a:hlinkClick r:id="rId2"/>
              </a:rPr>
              <a:t>communicationsdepartment@justice.gov.uk</a:t>
            </a:r>
            <a:r>
              <a:rPr lang="en-US" sz="1600" b="0">
                <a:cs typeface="Arial"/>
              </a:rPr>
              <a:t> </a:t>
            </a:r>
            <a:endParaRPr lang="en-US" sz="1600"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2B6B0F-160C-40D8-BE03-E744F522C7A2}"/>
              </a:ext>
            </a:extLst>
          </p:cNvPr>
          <p:cNvSpPr txBox="1"/>
          <p:nvPr/>
        </p:nvSpPr>
        <p:spPr>
          <a:xfrm>
            <a:off x="7017150" y="1460673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Camera and audio off when icons appear like this:</a:t>
            </a:r>
            <a:endParaRPr lang="en-US" sz="1600">
              <a:cs typeface="Arial"/>
            </a:endParaRPr>
          </a:p>
        </p:txBody>
      </p:sp>
      <p:pic>
        <p:nvPicPr>
          <p:cNvPr id="7" name="Picture 7" descr="Graphic showing meeting chat bubble ">
            <a:extLst>
              <a:ext uri="{FF2B5EF4-FFF2-40B4-BE49-F238E27FC236}">
                <a16:creationId xmlns:a16="http://schemas.microsoft.com/office/drawing/2014/main" id="{EBFBABC9-8BEE-4185-8625-57B4AAE7A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152" y="2063294"/>
            <a:ext cx="2449015" cy="1123950"/>
          </a:xfrm>
          <a:prstGeom prst="rect">
            <a:avLst/>
          </a:prstGeom>
        </p:spPr>
      </p:pic>
      <p:sp>
        <p:nvSpPr>
          <p:cNvPr id="10" name="TextBox 9" descr="Text: Click here to view the meeting chat&#10;">
            <a:extLst>
              <a:ext uri="{FF2B5EF4-FFF2-40B4-BE49-F238E27FC236}">
                <a16:creationId xmlns:a16="http://schemas.microsoft.com/office/drawing/2014/main" id="{92C0B6FA-7EBE-4DF4-90DC-DEE680BC15F8}"/>
              </a:ext>
            </a:extLst>
          </p:cNvPr>
          <p:cNvSpPr txBox="1"/>
          <p:nvPr/>
        </p:nvSpPr>
        <p:spPr>
          <a:xfrm>
            <a:off x="6752970" y="3335240"/>
            <a:ext cx="34344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Click here to view the meeting chat </a:t>
            </a:r>
            <a:endParaRPr lang="en-US" sz="1600">
              <a:cs typeface="Arial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625F2F-6257-47D5-B1B6-01611C66E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448653" y="3653265"/>
            <a:ext cx="846519" cy="52058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shot of the icons on MS Teams: Participants, meeting chat ">
            <a:extLst>
              <a:ext uri="{FF2B5EF4-FFF2-40B4-BE49-F238E27FC236}">
                <a16:creationId xmlns:a16="http://schemas.microsoft.com/office/drawing/2014/main" id="{E940DE29-B5BD-46F2-8AE2-C1165A5B9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970" y="4223621"/>
            <a:ext cx="3434430" cy="7597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1ECF84D-8BF4-4734-8F59-74554C960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5274" y="4206332"/>
            <a:ext cx="449705" cy="7533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F61A2-6647-43DA-9FD9-AD4ECDC1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507E7-1C38-4D94-82F0-9D3CFA2B6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cs typeface="Arial"/>
              </a:rPr>
              <a:t>Help us say yes webinar: Civil merits team: Initial applications: ‘Getting it right first time’</a:t>
            </a:r>
          </a:p>
        </p:txBody>
      </p:sp>
    </p:spTree>
    <p:extLst>
      <p:ext uri="{BB962C8B-B14F-4D97-AF65-F5344CB8AC3E}">
        <p14:creationId xmlns:p14="http://schemas.microsoft.com/office/powerpoint/2010/main" val="943619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F537A-C221-4250-8B85-405BC0EB3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Contact details: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4FAF0-4378-404B-A69D-EC4CA3B67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20</a:t>
            </a:fld>
            <a:endParaRPr lang="en-GB"/>
          </a:p>
        </p:txBody>
      </p:sp>
      <p:graphicFrame>
        <p:nvGraphicFramePr>
          <p:cNvPr id="6" name="Content Placeholder 5" descr="Vertical Picture Accent list">
            <a:extLst>
              <a:ext uri="{FF2B5EF4-FFF2-40B4-BE49-F238E27FC236}">
                <a16:creationId xmlns:a16="http://schemas.microsoft.com/office/drawing/2014/main" id="{13D41571-A1EB-4B7D-B6D5-613D36B2DA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37120"/>
              </p:ext>
            </p:extLst>
          </p:nvPr>
        </p:nvGraphicFramePr>
        <p:xfrm>
          <a:off x="107658" y="1252543"/>
          <a:ext cx="11544000" cy="4852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72A582-2E57-45F1-84AF-8A040D677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/>
          <a:lstStyle/>
          <a:p>
            <a:r>
              <a:rPr lang="en-GB">
                <a:cs typeface="Arial"/>
              </a:rPr>
              <a:t>Help us say yes webinar: Civil merits team: Initial applications: ‘Getting it right first time’</a:t>
            </a:r>
          </a:p>
        </p:txBody>
      </p:sp>
    </p:spTree>
    <p:extLst>
      <p:ext uri="{BB962C8B-B14F-4D97-AF65-F5344CB8AC3E}">
        <p14:creationId xmlns:p14="http://schemas.microsoft.com/office/powerpoint/2010/main" val="2159427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B1CA0-6D73-4732-B048-2886431F4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When we don’t get it right first time: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473DD-C49E-4D18-A413-5223353C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BE679C-7EB3-435E-97C0-5AEF065FBFAA}"/>
              </a:ext>
            </a:extLst>
          </p:cNvPr>
          <p:cNvSpPr/>
          <p:nvPr/>
        </p:nvSpPr>
        <p:spPr>
          <a:xfrm>
            <a:off x="648000" y="1271468"/>
            <a:ext cx="1096842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civil application fixer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covers applications in all areas of civil legal aid:</a:t>
            </a:r>
          </a:p>
          <a:p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Please email: </a:t>
            </a:r>
            <a:r>
              <a:rPr lang="en-GB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applicationfixer@justice.gov.uk</a:t>
            </a:r>
            <a:r>
              <a:rPr lang="en-GB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Examples of issues the civil application fixer service can be used for:</a:t>
            </a:r>
          </a:p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An application incorrectly rejected or refused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If you believe information provided has not been considered in the decision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If we have asked for documents, or information, that have already been provided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If we have not granted the correct cost limitation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We will only review the decision based on the information submitted on the original application: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Any additional new information will require the appeal route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We aim to review submissions within 24 hours (Monday to Friday).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If we agree there has been an LAA error, we will rectify this as the earliest opportunity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89E6F1-AABA-435B-83E8-6F46FD0D2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/>
          <a:lstStyle/>
          <a:p>
            <a:r>
              <a:rPr lang="en-GB">
                <a:cs typeface="Arial"/>
              </a:rPr>
              <a:t>Help us say yes webinar: Civil merits team: Initial applications: ‘Getting it right first time’</a:t>
            </a:r>
          </a:p>
        </p:txBody>
      </p:sp>
    </p:spTree>
    <p:extLst>
      <p:ext uri="{BB962C8B-B14F-4D97-AF65-F5344CB8AC3E}">
        <p14:creationId xmlns:p14="http://schemas.microsoft.com/office/powerpoint/2010/main" val="2679895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4C1B6-CF86-4A72-9E24-97C2B7418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Useful links: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D548D-B092-48CD-B812-CBE424497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325599"/>
            <a:ext cx="11083200" cy="466698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Civil Legal Aid (Merits Criteria) Regulations 2013: </a:t>
            </a:r>
            <a:r>
              <a:rPr lang="en-GB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Civil Legal Aid (Merits Criteria) Regulations 2013 (legislation.gov.uk)</a:t>
            </a:r>
            <a:endParaRPr lang="en-GB" sz="1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Civil Legal Aid (Procedure) Regulations 2012: </a:t>
            </a:r>
            <a:r>
              <a:rPr lang="en-GB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Civil Legal Aid (Procedure) Regulations 2012 (legislation.gov.uk)</a:t>
            </a:r>
            <a:endParaRPr lang="en-GB" sz="1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Civil Legal Aid (Financial Resources and Payment for Services) Regulations: </a:t>
            </a:r>
            <a:r>
              <a:rPr lang="en-GB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Civil Legal Aid (Financial Resources and Payment for Services) Regulations 2013 (legislation.gov.uk)</a:t>
            </a:r>
            <a:endParaRPr lang="en-GB" sz="1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Lord Chancellor’s Guidance Under Section 4 LASPO: </a:t>
            </a:r>
            <a:r>
              <a:rPr lang="en-GB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Lord Chancellor's guidance under section 4 of the Legal Aid, Sentencing and Punishment of Offenders Act 2012</a:t>
            </a:r>
            <a:endParaRPr lang="en-GB" sz="1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Evidence Requirements for Private Law Family Matters: </a:t>
            </a:r>
            <a:r>
              <a:rPr lang="en-GB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Evidence requirements for Private Family Law Matters guidance</a:t>
            </a:r>
            <a:endParaRPr lang="en-GB" sz="1800" b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Scope of Family Proceedings Under LASPO: </a:t>
            </a:r>
            <a:r>
              <a:rPr lang="en-GB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Scope of Family Proceedings under LASPO (publishing.service.gov.uk)</a:t>
            </a:r>
            <a:endParaRPr lang="en-GB" sz="1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Means Assessment Guidance: </a:t>
            </a:r>
            <a:r>
              <a:rPr lang="en-GB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Means Assessment Guidance (publishing.service.gov.uk)</a:t>
            </a:r>
            <a:endParaRPr lang="en-GB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99F9A-F637-46E7-8EB2-940DBFC05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A60EEC7-1EE4-4D1F-9214-6519A73F2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/>
          <a:lstStyle/>
          <a:p>
            <a:r>
              <a:rPr lang="en-GB">
                <a:cs typeface="Arial"/>
              </a:rPr>
              <a:t>Help us say yes webinar: Civil merits team: Initial applications: ‘Getting it right first time’</a:t>
            </a:r>
          </a:p>
        </p:txBody>
      </p:sp>
    </p:spTree>
    <p:extLst>
      <p:ext uri="{BB962C8B-B14F-4D97-AF65-F5344CB8AC3E}">
        <p14:creationId xmlns:p14="http://schemas.microsoft.com/office/powerpoint/2010/main" val="2220044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68E0D0-B8C3-41C6-BADC-6A848859D3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8000" y="-345232"/>
            <a:ext cx="11012776" cy="345232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/>
              <a:t>End slide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B6780B-6F95-4CBC-ADDD-ED881EBDCE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F3D3D-4C18-4F38-8A3F-06CA223EA6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B3E49-62AF-4484-92AC-B4DC983A6A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652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946D941-69F5-4D75-9CBE-0B026873E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</a:t>
            </a:r>
          </a:p>
        </p:txBody>
      </p:sp>
      <p:graphicFrame>
        <p:nvGraphicFramePr>
          <p:cNvPr id="14" name="Diagram 13" descr="Table of contents">
            <a:extLst>
              <a:ext uri="{FF2B5EF4-FFF2-40B4-BE49-F238E27FC236}">
                <a16:creationId xmlns:a16="http://schemas.microsoft.com/office/drawing/2014/main" id="{6F2AFBF4-22DA-4F61-B978-5F002A4DF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8269841"/>
              </p:ext>
            </p:extLst>
          </p:nvPr>
        </p:nvGraphicFramePr>
        <p:xfrm>
          <a:off x="648000" y="1175657"/>
          <a:ext cx="9932914" cy="5001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4748A9-F108-4A36-9943-D87FD6EE6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/>
          <a:lstStyle/>
          <a:p>
            <a:r>
              <a:rPr lang="en-GB">
                <a:cs typeface="Arial"/>
              </a:rPr>
              <a:t>Help us say yes webinar: Civil merits team: Initial applications: ‘Getting it right first time’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253D61-B3E2-4BAC-8774-45119DB4D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61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946D941-69F5-4D75-9CBE-0B026873E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Initial applications: Family: Merits assessment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B13E41D1-3427-4E1C-9B81-B956FABFFF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755999" y="1151956"/>
            <a:ext cx="10861233" cy="34523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>
                <a:solidFill>
                  <a:schemeClr val="tx1"/>
                </a:solidFill>
              </a:rPr>
              <a:t>Purpose of the webinar: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4430A96E-AAE9-4F88-9369-867CBBEBAF2B}"/>
              </a:ext>
            </a:extLst>
          </p:cNvPr>
          <p:cNvSpPr txBox="1">
            <a:spLocks/>
          </p:cNvSpPr>
          <p:nvPr/>
        </p:nvSpPr>
        <p:spPr>
          <a:xfrm>
            <a:off x="1355532" y="1604256"/>
            <a:ext cx="9662165" cy="8136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1EB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lnSpc>
                <a:spcPct val="150000"/>
              </a:lnSpc>
              <a:buClr>
                <a:schemeClr val="tx1"/>
              </a:buClr>
            </a:pPr>
            <a:r>
              <a:rPr lang="en-US" sz="1800" b="1" dirty="0">
                <a:ea typeface="+mn-lt"/>
                <a:cs typeface="+mn-lt"/>
              </a:rPr>
              <a:t>To assist you in completing the initial application and providing the information we need to make our decision</a:t>
            </a:r>
            <a:endParaRPr lang="en-US" sz="1800" b="1" dirty="0">
              <a:cs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6BCFBE-26C2-411D-BBFA-860BC052D27F}"/>
              </a:ext>
            </a:extLst>
          </p:cNvPr>
          <p:cNvSpPr/>
          <p:nvPr/>
        </p:nvSpPr>
        <p:spPr>
          <a:xfrm>
            <a:off x="3376328" y="2761512"/>
            <a:ext cx="7994872" cy="258019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latin typeface="Arial"/>
                <a:ea typeface="Calibri" panose="020F0502020204030204" pitchFamily="34" charset="0"/>
                <a:cs typeface="Arial"/>
              </a:rPr>
              <a:t>By the end of the webinar, you will have an understanding of:</a:t>
            </a:r>
          </a:p>
          <a:p>
            <a:pPr>
              <a:spcAft>
                <a:spcPts val="600"/>
              </a:spcAft>
            </a:pPr>
            <a:endParaRPr lang="en-GB" dirty="0">
              <a:latin typeface="Arial"/>
              <a:ea typeface="Calibri" panose="020F0502020204030204" pitchFamily="34" charset="0"/>
              <a:cs typeface="Arial"/>
            </a:endParaRPr>
          </a:p>
          <a:p>
            <a:pPr marL="369570" lvl="4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Arial"/>
              </a:rPr>
              <a:t>The right information to enable us to make a decision first time</a:t>
            </a:r>
            <a:endParaRPr lang="en-US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69570" lvl="4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Arial"/>
              </a:rPr>
              <a:t>How to make it easier for the decision to be a grant of funding</a:t>
            </a:r>
          </a:p>
          <a:p>
            <a:pPr marL="369570" lvl="4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ea typeface="Calibri"/>
                <a:cs typeface="Arial"/>
              </a:rPr>
              <a:t>What issues to address and what information we need</a:t>
            </a:r>
          </a:p>
          <a:p>
            <a:pPr marL="369570" lvl="4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ea typeface="Calibri"/>
                <a:cs typeface="Arial"/>
              </a:rPr>
              <a:t>The common problems encountered with evidential requirements</a:t>
            </a:r>
          </a:p>
          <a:p>
            <a:pPr marL="369570" lvl="4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a typeface="+mn-lt"/>
              <a:cs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1238425-FE1A-49CC-83F3-16097BEC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182" t="4478" r="16143" b="8741"/>
          <a:stretch/>
        </p:blipFill>
        <p:spPr>
          <a:xfrm>
            <a:off x="648000" y="2475160"/>
            <a:ext cx="2248491" cy="2870956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224DEA7C-AB02-45AC-9BEB-BBC4CCC3D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/>
          <a:lstStyle/>
          <a:p>
            <a:r>
              <a:rPr lang="en-GB"/>
              <a:t>Working with others to achieve excellence in the delivery of  legal aid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253D61-B3E2-4BAC-8774-45119DB4D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891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CBDDC-9737-4506-A7A9-48C6F55B5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2679834"/>
            <a:ext cx="10722986" cy="1413864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The initial application</a:t>
            </a:r>
            <a:br>
              <a:rPr lang="en-GB"/>
            </a:br>
            <a:br>
              <a:rPr lang="en-GB" dirty="0"/>
            </a:br>
            <a:r>
              <a:rPr lang="en-GB" dirty="0"/>
              <a:t>Peter Reed</a:t>
            </a:r>
            <a:br>
              <a:rPr lang="en-GB" dirty="0"/>
            </a:br>
            <a:endParaRPr lang="en-GB" sz="2700"/>
          </a:p>
        </p:txBody>
      </p:sp>
    </p:spTree>
    <p:extLst>
      <p:ext uri="{BB962C8B-B14F-4D97-AF65-F5344CB8AC3E}">
        <p14:creationId xmlns:p14="http://schemas.microsoft.com/office/powerpoint/2010/main" val="134585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7011D7-DC29-47CA-8C59-F5A9C7F25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615" y="636863"/>
            <a:ext cx="7718400" cy="345232"/>
          </a:xfrm>
        </p:spPr>
        <p:txBody>
          <a:bodyPr anchor="t">
            <a:normAutofit/>
          </a:bodyPr>
          <a:lstStyle/>
          <a:p>
            <a:r>
              <a:rPr lang="en-GB"/>
              <a:t>Delegated Functions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EC3A96-EDEB-4ED3-9495-50E932C57DF0}"/>
              </a:ext>
            </a:extLst>
          </p:cNvPr>
          <p:cNvSpPr txBox="1"/>
          <p:nvPr/>
        </p:nvSpPr>
        <p:spPr>
          <a:xfrm>
            <a:off x="587615" y="1142824"/>
            <a:ext cx="530155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Applications can be submitted under the single or dual stage process: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Dual stage: Emergency application followed by a separate substantive amendment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Single stage: Emergency and substantive elements submitted together</a:t>
            </a:r>
          </a:p>
          <a:p>
            <a:endParaRPr lang="en-GB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It may be more appropriate to use the dual stage option when you anticipate a need to further delegate, before the LAA can make a determination on emergency application</a:t>
            </a:r>
          </a:p>
          <a:p>
            <a:endParaRPr lang="en-GB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If you submit a non-delegated functions emergency, rather than delegating, please explain 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delegated functions have not been used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C0123C-95AA-476A-963F-10B5AEE24F7C}"/>
              </a:ext>
            </a:extLst>
          </p:cNvPr>
          <p:cNvSpPr/>
          <p:nvPr/>
        </p:nvSpPr>
        <p:spPr>
          <a:xfrm>
            <a:off x="6302829" y="1530270"/>
            <a:ext cx="5214685" cy="4252362"/>
          </a:xfrm>
          <a:prstGeom prst="rect">
            <a:avLst/>
          </a:prstGeom>
          <a:solidFill>
            <a:srgbClr val="585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Interests of Justice Test (Merits Regulation 46(b):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Do the services sought need to be provided before there would be time for LAA to make determination on a substantive application?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What is the seriousness of the consequences of those services not being made available on an emergency basis?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More detail at para 7.28 – 7.30 Lord Chancellor’s Guidance Section 4 LASPO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85300AE-0012-4CB1-A223-ADDE428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/>
          <a:lstStyle/>
          <a:p>
            <a:r>
              <a:rPr lang="en-GB">
                <a:cs typeface="Arial"/>
              </a:rPr>
              <a:t>Help us say yes webinar: Civil merits team: Initial applications: ‘Getting it right first time’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D17290-1A3B-4D2B-803B-0DBEE5D6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7798" y="6204807"/>
            <a:ext cx="27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37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1F8C6-0EEC-44B3-889D-F2B744FC4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Matter types, proceedings and scope limitations: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90C93D-DF22-4FDE-8B85-6001F111F5AD}"/>
              </a:ext>
            </a:extLst>
          </p:cNvPr>
          <p:cNvSpPr/>
          <p:nvPr/>
        </p:nvSpPr>
        <p:spPr>
          <a:xfrm>
            <a:off x="648000" y="1305341"/>
            <a:ext cx="10723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Please remember: 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Public and Private law matter types cannot be “mixed” and are unable to go on the same certificate, except: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In Special Children Act proceedings: If applications that would normally be Private Law matters (e.g. CAO) are being heard within care /supervision proceedings, they can be added to the certificate as “related proceedings”</a:t>
            </a:r>
          </a:p>
          <a:p>
            <a:pPr lvl="1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When using delegated functions, please add the appropriate limitations to both emergency and substantive applications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If delegating for a higher costs limit than the default £2250, please include reasons for the increased limit in the statement section of the CCMS Merits Report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55162DC-16C3-4CE8-8A34-0FD31D774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/>
          <a:lstStyle/>
          <a:p>
            <a:r>
              <a:rPr lang="en-GB">
                <a:cs typeface="Arial"/>
              </a:rPr>
              <a:t>Help us say yes webinar: Civil merits team: Initial applications: ‘Getting it right first time’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91E6C-EB37-4953-9AF7-FA9785E02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194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1F8C6-0EEC-44B3-889D-F2B744FC4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800" dirty="0"/>
              <a:t>Statement of case and supporting documents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Stephen Spittlehouse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91E6C-EB37-4953-9AF7-FA9785E02B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98126" y="6223001"/>
            <a:ext cx="269875" cy="252413"/>
          </a:xfrm>
        </p:spPr>
        <p:txBody>
          <a:bodyPr/>
          <a:lstStyle/>
          <a:p>
            <a:fld id="{9A8223AF-F2F5-41F7-A71C-81CE492BCB8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532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3B837-2081-4305-83D3-6C66F0AE5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Domestic </a:t>
            </a:r>
            <a:r>
              <a:rPr lang="en-GB" dirty="0"/>
              <a:t>abuse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91747-C15A-496B-847F-D27930BE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C6245F-5434-47F6-AB58-EE10249FB74F}"/>
              </a:ext>
            </a:extLst>
          </p:cNvPr>
          <p:cNvSpPr txBox="1"/>
          <p:nvPr/>
        </p:nvSpPr>
        <p:spPr>
          <a:xfrm>
            <a:off x="648000" y="1145468"/>
            <a:ext cx="1101277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Set out the history of previous incidents together with the most recent that have led to the current application.</a:t>
            </a:r>
          </a:p>
          <a:p>
            <a:endParaRPr lang="en-GB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If there has been a delay in seeking an injunction, please explain why that is the case and why you consider the court will still make an order.</a:t>
            </a:r>
          </a:p>
          <a:p>
            <a:endParaRPr lang="en-GB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Address the question of proportionality: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Explain why alternatives such as sending a warning letter, or notifying the police, are not appropriate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If the police have been notified, explain why insufficient protection is currently in place</a:t>
            </a:r>
          </a:p>
          <a:p>
            <a:endParaRPr lang="en-GB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If bail conditions are in place, please explain the reason(s) why your client separately requires a protective injunction</a:t>
            </a:r>
          </a:p>
          <a:p>
            <a:endParaRPr lang="en-GB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If acting for the respondent, please set out:</a:t>
            </a:r>
          </a:p>
          <a:p>
            <a:endParaRPr lang="en-GB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 detailed response to the allegations (a blanket denial is insufficient)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Any effect an order will have on other matters between the parties, for example child arrangements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Why the matter cannot be settled by way of an undertaking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DBA0CED-F9B6-4932-B975-CE100FD2C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/>
          <a:lstStyle/>
          <a:p>
            <a:r>
              <a:rPr lang="en-GB">
                <a:cs typeface="Arial"/>
              </a:rPr>
              <a:t>Help us say yes webinar: Civil merits team: Initial applications: ‘Getting it right first time’</a:t>
            </a:r>
          </a:p>
        </p:txBody>
      </p:sp>
    </p:spTree>
    <p:extLst>
      <p:ext uri="{BB962C8B-B14F-4D97-AF65-F5344CB8AC3E}">
        <p14:creationId xmlns:p14="http://schemas.microsoft.com/office/powerpoint/2010/main" val="3339039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A - PURPL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6D55"/>
      </a:accent1>
      <a:accent2>
        <a:srgbClr val="565B96"/>
      </a:accent2>
      <a:accent3>
        <a:srgbClr val="00A5A1"/>
      </a:accent3>
      <a:accent4>
        <a:srgbClr val="7B2783"/>
      </a:accent4>
      <a:accent5>
        <a:srgbClr val="EE7127"/>
      </a:accent5>
      <a:accent6>
        <a:srgbClr val="A0A5B4"/>
      </a:accent6>
      <a:hlink>
        <a:srgbClr val="00A5A1"/>
      </a:hlink>
      <a:folHlink>
        <a:srgbClr val="00A5A1"/>
      </a:folHlink>
    </a:clrScheme>
    <a:fontScheme name="MoJ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.5768_LAA_PowerPoint Template_PURPLE_Widescreen.potx" id="{B2D9ED0B-5D00-41A0-9C1A-F5CC8AC8DD3D}" vid="{D28A4432-A468-434B-A284-12295D737B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10fa00-b09a-4458-a962-9d9a380ec660" xsi:nil="true"/>
    <lcf76f155ced4ddcb4097134ff3c332f xmlns="52e9577d-2ae3-4f6d-bbd9-87ddf31ab15e">
      <Terms xmlns="http://schemas.microsoft.com/office/infopath/2007/PartnerControls"/>
    </lcf76f155ced4ddcb4097134ff3c332f>
    <SharedWithUsers xmlns="e110fa00-b09a-4458-a962-9d9a380ec660">
      <UserInfo>
        <DisplayName/>
        <AccountId xsi:nil="true"/>
        <AccountType/>
      </UserInfo>
    </SharedWithUsers>
    <MediaLengthInSeconds xmlns="52e9577d-2ae3-4f6d-bbd9-87ddf31ab15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C4EC697F8DD5458A22CB4D2CE1B3D5" ma:contentTypeVersion="15" ma:contentTypeDescription="Create a new document." ma:contentTypeScope="" ma:versionID="0a39aba4c761868d932610b09dc8e7cb">
  <xsd:schema xmlns:xsd="http://www.w3.org/2001/XMLSchema" xmlns:xs="http://www.w3.org/2001/XMLSchema" xmlns:p="http://schemas.microsoft.com/office/2006/metadata/properties" xmlns:ns2="52e9577d-2ae3-4f6d-bbd9-87ddf31ab15e" xmlns:ns3="e110fa00-b09a-4458-a962-9d9a380ec660" targetNamespace="http://schemas.microsoft.com/office/2006/metadata/properties" ma:root="true" ma:fieldsID="5b357591a9c0217499bfc0979a734e3a" ns2:_="" ns3:_="">
    <xsd:import namespace="52e9577d-2ae3-4f6d-bbd9-87ddf31ab15e"/>
    <xsd:import namespace="e110fa00-b09a-4458-a962-9d9a380ec6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e9577d-2ae3-4f6d-bbd9-87ddf31ab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5b7e4bc-7c04-4239-a3c8-056ff7db7b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0fa00-b09a-4458-a962-9d9a380ec6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db5e135-449b-4e53-a16a-99571a827849}" ma:internalName="TaxCatchAll" ma:showField="CatchAllData" ma:web="e110fa00-b09a-4458-a962-9d9a380ec6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D098B5-8860-4CCA-803B-45F5AB66B6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DC6128-A01F-45E4-9221-36C09CD8733B}">
  <ds:schemaRefs>
    <ds:schemaRef ds:uri="http://schemas.microsoft.com/office/2006/documentManagement/types"/>
    <ds:schemaRef ds:uri="2a4df401-b4c5-4cb1-95d0-88206c2b5ebf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7bfea97-cac5-4bf5-8de8-58fec75ecf0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38D2F22-A442-44BA-8833-2214CD16BC01}"/>
</file>

<file path=docProps/app.xml><?xml version="1.0" encoding="utf-8"?>
<Properties xmlns="http://schemas.openxmlformats.org/officeDocument/2006/extended-properties" xmlns:vt="http://schemas.openxmlformats.org/officeDocument/2006/docPropsVTypes">
  <Template>laa-powerpoint-template-purple-widescreen</Template>
  <TotalTime>1572</TotalTime>
  <Words>2430</Words>
  <Application>Microsoft Office PowerPoint</Application>
  <PresentationFormat>Widescreen</PresentationFormat>
  <Paragraphs>255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Symbol</vt:lpstr>
      <vt:lpstr>Wingdings</vt:lpstr>
      <vt:lpstr>Office Theme</vt:lpstr>
      <vt:lpstr>Help us say yes webinar: Legal Aid: Initial applications: Family</vt:lpstr>
      <vt:lpstr>Technical tips for this webinar</vt:lpstr>
      <vt:lpstr>Content</vt:lpstr>
      <vt:lpstr>Initial applications: Family: Merits assessment</vt:lpstr>
      <vt:lpstr>The initial application  Peter Reed </vt:lpstr>
      <vt:lpstr>Delegated Functions</vt:lpstr>
      <vt:lpstr>Matter types, proceedings and scope limitations:</vt:lpstr>
      <vt:lpstr>Statement of case and supporting documents  Stephen Spittlehouse</vt:lpstr>
      <vt:lpstr>Domestic abuse</vt:lpstr>
      <vt:lpstr>Private Law Children &amp; Finances</vt:lpstr>
      <vt:lpstr>Public Law Children</vt:lpstr>
      <vt:lpstr>Evidential requirements: Domestic abuse and child protection  Peter Reed</vt:lpstr>
      <vt:lpstr>Overview</vt:lpstr>
      <vt:lpstr>Proceedings for which evidence is required</vt:lpstr>
      <vt:lpstr>Evidence</vt:lpstr>
      <vt:lpstr>Hints &amp; tips  Stephen Spittlehouse</vt:lpstr>
      <vt:lpstr>Merits</vt:lpstr>
      <vt:lpstr>Merits   </vt:lpstr>
      <vt:lpstr>Useful links /contact us</vt:lpstr>
      <vt:lpstr>Contact details:</vt:lpstr>
      <vt:lpstr>When we don’t get it right first time:</vt:lpstr>
      <vt:lpstr>Useful links:</vt:lpstr>
      <vt:lpstr>End slide</vt:lpstr>
    </vt:vector>
  </TitlesOfParts>
  <Manager>LAA</Manager>
  <Company>LAA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High Cost Family Webinar</dc:title>
  <dc:subject>[Subtitle or description]</dc:subject>
  <dc:creator>Ozap-Marshall, John (LAA)</dc:creator>
  <cp:keywords>[Key words separated by commas]</cp:keywords>
  <cp:lastModifiedBy>Goddard, Tammy</cp:lastModifiedBy>
  <cp:revision>67</cp:revision>
  <dcterms:created xsi:type="dcterms:W3CDTF">2022-02-24T12:25:54Z</dcterms:created>
  <dcterms:modified xsi:type="dcterms:W3CDTF">2022-04-29T07:33:36Z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0x0101003DC4EC697F8DD5458A22CB4D2CE1B3D5</vt:lpwstr>
  </property>
  <property fmtid="{D5CDD505-2E9C-101B-9397-08002B2CF9AE}" pid="3" name="Order">
    <vt:r8>3900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