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9" r:id="rId5"/>
  </p:sldMasterIdLst>
  <p:notesMasterIdLst>
    <p:notesMasterId r:id="rId37"/>
  </p:notesMasterIdLst>
  <p:sldIdLst>
    <p:sldId id="256" r:id="rId6"/>
    <p:sldId id="426" r:id="rId7"/>
    <p:sldId id="425" r:id="rId8"/>
    <p:sldId id="258" r:id="rId9"/>
    <p:sldId id="442" r:id="rId10"/>
    <p:sldId id="401" r:id="rId11"/>
    <p:sldId id="402" r:id="rId12"/>
    <p:sldId id="403" r:id="rId13"/>
    <p:sldId id="404" r:id="rId14"/>
    <p:sldId id="447" r:id="rId15"/>
    <p:sldId id="405" r:id="rId16"/>
    <p:sldId id="406" r:id="rId17"/>
    <p:sldId id="407" r:id="rId18"/>
    <p:sldId id="419" r:id="rId19"/>
    <p:sldId id="444" r:id="rId20"/>
    <p:sldId id="408" r:id="rId21"/>
    <p:sldId id="409" r:id="rId22"/>
    <p:sldId id="410" r:id="rId23"/>
    <p:sldId id="445" r:id="rId24"/>
    <p:sldId id="443" r:id="rId25"/>
    <p:sldId id="414" r:id="rId26"/>
    <p:sldId id="415" r:id="rId27"/>
    <p:sldId id="446" r:id="rId28"/>
    <p:sldId id="416" r:id="rId29"/>
    <p:sldId id="417" r:id="rId30"/>
    <p:sldId id="441" r:id="rId31"/>
    <p:sldId id="418" r:id="rId32"/>
    <p:sldId id="420" r:id="rId33"/>
    <p:sldId id="374" r:id="rId34"/>
    <p:sldId id="375" r:id="rId35"/>
    <p:sldId id="263"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miao, Robert (LAA)" initials="DR(" lastIdx="1" clrIdx="0">
    <p:extLst>
      <p:ext uri="{19B8F6BF-5375-455C-9EA6-DF929625EA0E}">
        <p15:presenceInfo xmlns:p15="http://schemas.microsoft.com/office/powerpoint/2012/main" userId="S::Robert.Damiao@justice.gov.uk::94b4f98b-ab02-4799-bb6c-3926920274e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75C96"/>
    <a:srgbClr val="61A396"/>
    <a:srgbClr val="DDDEEA"/>
    <a:srgbClr val="ABADCB"/>
    <a:srgbClr val="006D55"/>
    <a:srgbClr val="A7DFF5"/>
    <a:srgbClr val="0030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74CCC9-E48C-4649-BC03-B1677FC2F83B}" v="24" dt="2023-11-10T15:52:52.111"/>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657" autoAdjust="0"/>
  </p:normalViewPr>
  <p:slideViewPr>
    <p:cSldViewPr snapToGrid="0" showGuides="1">
      <p:cViewPr varScale="1">
        <p:scale>
          <a:sx n="70" d="100"/>
          <a:sy n="70" d="100"/>
        </p:scale>
        <p:origin x="444" y="60"/>
      </p:cViewPr>
      <p:guideLst/>
    </p:cSldViewPr>
  </p:slideViewPr>
  <p:outlineViewPr>
    <p:cViewPr>
      <p:scale>
        <a:sx n="33" d="100"/>
        <a:sy n="33" d="100"/>
      </p:scale>
      <p:origin x="0" y="-548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ddard, Tammy | She/Hers" userId="S::tammy.goddard@justice.gov.uk::d78adb15-2ef7-4946-b0f0-f690891709e6" providerId="AD" clId="Web-{A1741833-EE83-6945-242F-1D6E4CC57169}"/>
    <pc:docChg chg="modSld">
      <pc:chgData name="Goddard, Tammy | She/Hers" userId="S::tammy.goddard@justice.gov.uk::d78adb15-2ef7-4946-b0f0-f690891709e6" providerId="AD" clId="Web-{A1741833-EE83-6945-242F-1D6E4CC57169}" dt="2023-10-31T15:47:16.363" v="1" actId="20577"/>
      <pc:docMkLst>
        <pc:docMk/>
      </pc:docMkLst>
      <pc:sldChg chg="modSp">
        <pc:chgData name="Goddard, Tammy | She/Hers" userId="S::tammy.goddard@justice.gov.uk::d78adb15-2ef7-4946-b0f0-f690891709e6" providerId="AD" clId="Web-{A1741833-EE83-6945-242F-1D6E4CC57169}" dt="2023-10-31T15:47:16.363" v="1" actId="20577"/>
        <pc:sldMkLst>
          <pc:docMk/>
          <pc:sldMk cId="3337775803" sldId="256"/>
        </pc:sldMkLst>
        <pc:spChg chg="mod">
          <ac:chgData name="Goddard, Tammy | She/Hers" userId="S::tammy.goddard@justice.gov.uk::d78adb15-2ef7-4946-b0f0-f690891709e6" providerId="AD" clId="Web-{A1741833-EE83-6945-242F-1D6E4CC57169}" dt="2023-10-31T15:47:16.363" v="1" actId="20577"/>
          <ac:spMkLst>
            <pc:docMk/>
            <pc:sldMk cId="3337775803" sldId="256"/>
            <ac:spMk id="4" creationId="{32677F71-B14D-5C0D-3FF5-1BBCC940D4C4}"/>
          </ac:spMkLst>
        </pc:spChg>
      </pc:sldChg>
    </pc:docChg>
  </pc:docChgLst>
  <pc:docChgLst>
    <pc:chgData name="Goddard, Tammy | She/Hers" userId="d78adb15-2ef7-4946-b0f0-f690891709e6" providerId="ADAL" clId="{6C74CCC9-E48C-4649-BC03-B1677FC2F83B}"/>
    <pc:docChg chg="custSel addSld delSld modSld sldOrd">
      <pc:chgData name="Goddard, Tammy | She/Hers" userId="d78adb15-2ef7-4946-b0f0-f690891709e6" providerId="ADAL" clId="{6C74CCC9-E48C-4649-BC03-B1677FC2F83B}" dt="2023-11-10T15:58:37.201" v="610" actId="20577"/>
      <pc:docMkLst>
        <pc:docMk/>
      </pc:docMkLst>
      <pc:sldChg chg="modSp mod">
        <pc:chgData name="Goddard, Tammy | She/Hers" userId="d78adb15-2ef7-4946-b0f0-f690891709e6" providerId="ADAL" clId="{6C74CCC9-E48C-4649-BC03-B1677FC2F83B}" dt="2023-10-31T15:43:37.376" v="48" actId="20577"/>
        <pc:sldMkLst>
          <pc:docMk/>
          <pc:sldMk cId="3337775803" sldId="256"/>
        </pc:sldMkLst>
        <pc:spChg chg="mod">
          <ac:chgData name="Goddard, Tammy | She/Hers" userId="d78adb15-2ef7-4946-b0f0-f690891709e6" providerId="ADAL" clId="{6C74CCC9-E48C-4649-BC03-B1677FC2F83B}" dt="2023-10-31T15:43:05.985" v="35"/>
          <ac:spMkLst>
            <pc:docMk/>
            <pc:sldMk cId="3337775803" sldId="256"/>
            <ac:spMk id="4" creationId="{32677F71-B14D-5C0D-3FF5-1BBCC940D4C4}"/>
          </ac:spMkLst>
        </pc:spChg>
        <pc:spChg chg="mod">
          <ac:chgData name="Goddard, Tammy | She/Hers" userId="d78adb15-2ef7-4946-b0f0-f690891709e6" providerId="ADAL" clId="{6C74CCC9-E48C-4649-BC03-B1677FC2F83B}" dt="2023-10-31T15:43:20.369" v="37"/>
          <ac:spMkLst>
            <pc:docMk/>
            <pc:sldMk cId="3337775803" sldId="256"/>
            <ac:spMk id="5" creationId="{D41182CE-9392-D73E-F3D7-AE07E2B2DAEE}"/>
          </ac:spMkLst>
        </pc:spChg>
        <pc:spChg chg="mod">
          <ac:chgData name="Goddard, Tammy | She/Hers" userId="d78adb15-2ef7-4946-b0f0-f690891709e6" providerId="ADAL" clId="{6C74CCC9-E48C-4649-BC03-B1677FC2F83B}" dt="2023-10-31T15:43:37.376" v="48" actId="20577"/>
          <ac:spMkLst>
            <pc:docMk/>
            <pc:sldMk cId="3337775803" sldId="256"/>
            <ac:spMk id="6" creationId="{82E208B1-4788-BFC0-7C66-534FFDA51C88}"/>
          </ac:spMkLst>
        </pc:spChg>
      </pc:sldChg>
      <pc:sldChg chg="delSp modSp mod">
        <pc:chgData name="Goddard, Tammy | She/Hers" userId="d78adb15-2ef7-4946-b0f0-f690891709e6" providerId="ADAL" clId="{6C74CCC9-E48C-4649-BC03-B1677FC2F83B}" dt="2023-11-10T14:56:29.983" v="385" actId="20577"/>
        <pc:sldMkLst>
          <pc:docMk/>
          <pc:sldMk cId="2034274229" sldId="258"/>
        </pc:sldMkLst>
        <pc:spChg chg="del mod">
          <ac:chgData name="Goddard, Tammy | She/Hers" userId="d78adb15-2ef7-4946-b0f0-f690891709e6" providerId="ADAL" clId="{6C74CCC9-E48C-4649-BC03-B1677FC2F83B}" dt="2023-11-10T12:41:04.997" v="110" actId="478"/>
          <ac:spMkLst>
            <pc:docMk/>
            <pc:sldMk cId="2034274229" sldId="258"/>
            <ac:spMk id="8" creationId="{B13E41D1-3427-4E1C-9B81-B956FABFFF55}"/>
          </ac:spMkLst>
        </pc:spChg>
        <pc:spChg chg="mod">
          <ac:chgData name="Goddard, Tammy | She/Hers" userId="d78adb15-2ef7-4946-b0f0-f690891709e6" providerId="ADAL" clId="{6C74CCC9-E48C-4649-BC03-B1677FC2F83B}" dt="2023-11-10T12:40:53.145" v="108" actId="20577"/>
          <ac:spMkLst>
            <pc:docMk/>
            <pc:sldMk cId="2034274229" sldId="258"/>
            <ac:spMk id="11" creationId="{8946D941-69F5-4D75-9CBE-0B026873E015}"/>
          </ac:spMkLst>
        </pc:spChg>
        <pc:spChg chg="mod">
          <ac:chgData name="Goddard, Tammy | She/Hers" userId="d78adb15-2ef7-4946-b0f0-f690891709e6" providerId="ADAL" clId="{6C74CCC9-E48C-4649-BC03-B1677FC2F83B}" dt="2023-11-10T12:45:50.290" v="220" actId="20577"/>
          <ac:spMkLst>
            <pc:docMk/>
            <pc:sldMk cId="2034274229" sldId="258"/>
            <ac:spMk id="22" creationId="{4430A96E-AAE9-4F88-9369-867CBBEBAF2B}"/>
          </ac:spMkLst>
        </pc:spChg>
        <pc:spChg chg="mod">
          <ac:chgData name="Goddard, Tammy | She/Hers" userId="d78adb15-2ef7-4946-b0f0-f690891709e6" providerId="ADAL" clId="{6C74CCC9-E48C-4649-BC03-B1677FC2F83B}" dt="2023-11-10T14:56:29.983" v="385" actId="20577"/>
          <ac:spMkLst>
            <pc:docMk/>
            <pc:sldMk cId="2034274229" sldId="258"/>
            <ac:spMk id="23" creationId="{6C6BCFBE-26C2-411D-BBFA-860BC052D27F}"/>
          </ac:spMkLst>
        </pc:spChg>
        <pc:picChg chg="mod">
          <ac:chgData name="Goddard, Tammy | She/Hers" userId="d78adb15-2ef7-4946-b0f0-f690891709e6" providerId="ADAL" clId="{6C74CCC9-E48C-4649-BC03-B1677FC2F83B}" dt="2023-11-10T12:41:37.620" v="116" actId="1076"/>
          <ac:picMkLst>
            <pc:docMk/>
            <pc:sldMk cId="2034274229" sldId="258"/>
            <ac:picMk id="25" creationId="{81238425-FE1A-49CC-83F3-16097BECE2D5}"/>
          </ac:picMkLst>
        </pc:picChg>
      </pc:sldChg>
      <pc:sldChg chg="del">
        <pc:chgData name="Goddard, Tammy | She/Hers" userId="d78adb15-2ef7-4946-b0f0-f690891709e6" providerId="ADAL" clId="{6C74CCC9-E48C-4649-BC03-B1677FC2F83B}" dt="2023-10-31T15:39:13.973" v="0" actId="47"/>
        <pc:sldMkLst>
          <pc:docMk/>
          <pc:sldMk cId="1142319149" sldId="261"/>
        </pc:sldMkLst>
      </pc:sldChg>
      <pc:sldChg chg="modSp mod">
        <pc:chgData name="Goddard, Tammy | She/Hers" userId="d78adb15-2ef7-4946-b0f0-f690891709e6" providerId="ADAL" clId="{6C74CCC9-E48C-4649-BC03-B1677FC2F83B}" dt="2023-11-10T15:53:38.626" v="506" actId="33553"/>
        <pc:sldMkLst>
          <pc:docMk/>
          <pc:sldMk cId="3936237404" sldId="263"/>
        </pc:sldMkLst>
        <pc:spChg chg="mod">
          <ac:chgData name="Goddard, Tammy | She/Hers" userId="d78adb15-2ef7-4946-b0f0-f690891709e6" providerId="ADAL" clId="{6C74CCC9-E48C-4649-BC03-B1677FC2F83B}" dt="2023-11-10T15:53:38.626" v="506" actId="33553"/>
          <ac:spMkLst>
            <pc:docMk/>
            <pc:sldMk cId="3936237404" sldId="263"/>
            <ac:spMk id="2" creationId="{AA47B811-DBBE-929A-8395-6C9FA7C4F165}"/>
          </ac:spMkLst>
        </pc:spChg>
      </pc:sldChg>
      <pc:sldChg chg="modSp del mod">
        <pc:chgData name="Goddard, Tammy | She/Hers" userId="d78adb15-2ef7-4946-b0f0-f690891709e6" providerId="ADAL" clId="{6C74CCC9-E48C-4649-BC03-B1677FC2F83B}" dt="2023-10-31T15:43:42.214" v="49" actId="47"/>
        <pc:sldMkLst>
          <pc:docMk/>
          <pc:sldMk cId="1507914486" sldId="265"/>
        </pc:sldMkLst>
        <pc:spChg chg="mod">
          <ac:chgData name="Goddard, Tammy | She/Hers" userId="d78adb15-2ef7-4946-b0f0-f690891709e6" providerId="ADAL" clId="{6C74CCC9-E48C-4649-BC03-B1677FC2F83B}" dt="2023-10-31T15:43:15.258" v="36" actId="21"/>
          <ac:spMkLst>
            <pc:docMk/>
            <pc:sldMk cId="1507914486" sldId="265"/>
            <ac:spMk id="3" creationId="{7B1C3F23-CD7B-45A8-81F0-36599282A73A}"/>
          </ac:spMkLst>
        </pc:spChg>
        <pc:spChg chg="mod">
          <ac:chgData name="Goddard, Tammy | She/Hers" userId="d78adb15-2ef7-4946-b0f0-f690891709e6" providerId="ADAL" clId="{6C74CCC9-E48C-4649-BC03-B1677FC2F83B}" dt="2023-10-31T15:43:00.005" v="34" actId="21"/>
          <ac:spMkLst>
            <pc:docMk/>
            <pc:sldMk cId="1507914486" sldId="265"/>
            <ac:spMk id="8" creationId="{9D95BF49-D85F-4753-8622-A4B1B515D18C}"/>
          </ac:spMkLst>
        </pc:spChg>
      </pc:sldChg>
      <pc:sldChg chg="modSp mod">
        <pc:chgData name="Goddard, Tammy | She/Hers" userId="d78adb15-2ef7-4946-b0f0-f690891709e6" providerId="ADAL" clId="{6C74CCC9-E48C-4649-BC03-B1677FC2F83B}" dt="2023-11-10T13:16:14.829" v="256" actId="2711"/>
        <pc:sldMkLst>
          <pc:docMk/>
          <pc:sldMk cId="1262691760" sldId="374"/>
        </pc:sldMkLst>
        <pc:graphicFrameChg chg="mod modGraphic">
          <ac:chgData name="Goddard, Tammy | She/Hers" userId="d78adb15-2ef7-4946-b0f0-f690891709e6" providerId="ADAL" clId="{6C74CCC9-E48C-4649-BC03-B1677FC2F83B}" dt="2023-11-10T13:16:14.829" v="256" actId="2711"/>
          <ac:graphicFrameMkLst>
            <pc:docMk/>
            <pc:sldMk cId="1262691760" sldId="374"/>
            <ac:graphicFrameMk id="3" creationId="{A2AEA88C-A77B-49FA-9957-07E661748AD0}"/>
          </ac:graphicFrameMkLst>
        </pc:graphicFrameChg>
        <pc:picChg chg="mod">
          <ac:chgData name="Goddard, Tammy | She/Hers" userId="d78adb15-2ef7-4946-b0f0-f690891709e6" providerId="ADAL" clId="{6C74CCC9-E48C-4649-BC03-B1677FC2F83B}" dt="2023-11-10T13:15:58.742" v="254" actId="1076"/>
          <ac:picMkLst>
            <pc:docMk/>
            <pc:sldMk cId="1262691760" sldId="374"/>
            <ac:picMk id="7" creationId="{AA383D69-CF2C-4B85-B8C8-57BC21BE0E87}"/>
          </ac:picMkLst>
        </pc:picChg>
      </pc:sldChg>
      <pc:sldChg chg="modSp add mod">
        <pc:chgData name="Goddard, Tammy | She/Hers" userId="d78adb15-2ef7-4946-b0f0-f690891709e6" providerId="ADAL" clId="{6C74CCC9-E48C-4649-BC03-B1677FC2F83B}" dt="2023-11-10T15:49:57.824" v="402" actId="948"/>
        <pc:sldMkLst>
          <pc:docMk/>
          <pc:sldMk cId="3866342982" sldId="401"/>
        </pc:sldMkLst>
        <pc:spChg chg="mod">
          <ac:chgData name="Goddard, Tammy | She/Hers" userId="d78adb15-2ef7-4946-b0f0-f690891709e6" providerId="ADAL" clId="{6C74CCC9-E48C-4649-BC03-B1677FC2F83B}" dt="2023-11-10T13:12:58.779" v="223" actId="27636"/>
          <ac:spMkLst>
            <pc:docMk/>
            <pc:sldMk cId="3866342982" sldId="401"/>
            <ac:spMk id="2" creationId="{4FA7FC03-CB1A-41D8-A3A4-F64ECBB53371}"/>
          </ac:spMkLst>
        </pc:spChg>
        <pc:spChg chg="mod">
          <ac:chgData name="Goddard, Tammy | She/Hers" userId="d78adb15-2ef7-4946-b0f0-f690891709e6" providerId="ADAL" clId="{6C74CCC9-E48C-4649-BC03-B1677FC2F83B}" dt="2023-11-10T15:49:57.824" v="402" actId="948"/>
          <ac:spMkLst>
            <pc:docMk/>
            <pc:sldMk cId="3866342982" sldId="401"/>
            <ac:spMk id="10" creationId="{F269A7C3-5C82-417C-9A55-8244F54683B7}"/>
          </ac:spMkLst>
        </pc:spChg>
      </pc:sldChg>
      <pc:sldChg chg="modSp add mod">
        <pc:chgData name="Goddard, Tammy | She/Hers" userId="d78adb15-2ef7-4946-b0f0-f690891709e6" providerId="ADAL" clId="{6C74CCC9-E48C-4649-BC03-B1677FC2F83B}" dt="2023-11-10T13:12:58.853" v="224" actId="27636"/>
        <pc:sldMkLst>
          <pc:docMk/>
          <pc:sldMk cId="2005031437" sldId="402"/>
        </pc:sldMkLst>
        <pc:spChg chg="mod">
          <ac:chgData name="Goddard, Tammy | She/Hers" userId="d78adb15-2ef7-4946-b0f0-f690891709e6" providerId="ADAL" clId="{6C74CCC9-E48C-4649-BC03-B1677FC2F83B}" dt="2023-11-10T13:12:58.853" v="224" actId="27636"/>
          <ac:spMkLst>
            <pc:docMk/>
            <pc:sldMk cId="2005031437" sldId="402"/>
            <ac:spMk id="2" creationId="{581A58CB-F5A3-484F-BF85-CC0C5F2468C3}"/>
          </ac:spMkLst>
        </pc:spChg>
      </pc:sldChg>
      <pc:sldChg chg="add">
        <pc:chgData name="Goddard, Tammy | She/Hers" userId="d78adb15-2ef7-4946-b0f0-f690891709e6" providerId="ADAL" clId="{6C74CCC9-E48C-4649-BC03-B1677FC2F83B}" dt="2023-11-10T13:12:58.675" v="222"/>
        <pc:sldMkLst>
          <pc:docMk/>
          <pc:sldMk cId="3671430216" sldId="403"/>
        </pc:sldMkLst>
      </pc:sldChg>
      <pc:sldChg chg="add">
        <pc:chgData name="Goddard, Tammy | She/Hers" userId="d78adb15-2ef7-4946-b0f0-f690891709e6" providerId="ADAL" clId="{6C74CCC9-E48C-4649-BC03-B1677FC2F83B}" dt="2023-11-10T13:12:58.675" v="222"/>
        <pc:sldMkLst>
          <pc:docMk/>
          <pc:sldMk cId="1157837665" sldId="404"/>
        </pc:sldMkLst>
      </pc:sldChg>
      <pc:sldChg chg="modSp add mod">
        <pc:chgData name="Goddard, Tammy | She/Hers" userId="d78adb15-2ef7-4946-b0f0-f690891709e6" providerId="ADAL" clId="{6C74CCC9-E48C-4649-BC03-B1677FC2F83B}" dt="2023-11-10T13:12:58.860" v="225" actId="27636"/>
        <pc:sldMkLst>
          <pc:docMk/>
          <pc:sldMk cId="329500405" sldId="405"/>
        </pc:sldMkLst>
        <pc:spChg chg="mod">
          <ac:chgData name="Goddard, Tammy | She/Hers" userId="d78adb15-2ef7-4946-b0f0-f690891709e6" providerId="ADAL" clId="{6C74CCC9-E48C-4649-BC03-B1677FC2F83B}" dt="2023-11-10T13:12:58.860" v="225" actId="27636"/>
          <ac:spMkLst>
            <pc:docMk/>
            <pc:sldMk cId="329500405" sldId="405"/>
            <ac:spMk id="2" creationId="{20708A3C-2AC4-4831-9218-890796B89D7A}"/>
          </ac:spMkLst>
        </pc:spChg>
      </pc:sldChg>
      <pc:sldChg chg="modSp add mod">
        <pc:chgData name="Goddard, Tammy | She/Hers" userId="d78adb15-2ef7-4946-b0f0-f690891709e6" providerId="ADAL" clId="{6C74CCC9-E48C-4649-BC03-B1677FC2F83B}" dt="2023-11-10T13:12:58.860" v="226" actId="27636"/>
        <pc:sldMkLst>
          <pc:docMk/>
          <pc:sldMk cId="3150279311" sldId="406"/>
        </pc:sldMkLst>
        <pc:spChg chg="mod">
          <ac:chgData name="Goddard, Tammy | She/Hers" userId="d78adb15-2ef7-4946-b0f0-f690891709e6" providerId="ADAL" clId="{6C74CCC9-E48C-4649-BC03-B1677FC2F83B}" dt="2023-11-10T13:12:58.860" v="226" actId="27636"/>
          <ac:spMkLst>
            <pc:docMk/>
            <pc:sldMk cId="3150279311" sldId="406"/>
            <ac:spMk id="2" creationId="{6198A160-87E2-4457-A95B-35F8B4F6D20F}"/>
          </ac:spMkLst>
        </pc:spChg>
      </pc:sldChg>
      <pc:sldChg chg="del">
        <pc:chgData name="Goddard, Tammy | She/Hers" userId="d78adb15-2ef7-4946-b0f0-f690891709e6" providerId="ADAL" clId="{6C74CCC9-E48C-4649-BC03-B1677FC2F83B}" dt="2023-10-31T15:40:49.686" v="15" actId="47"/>
        <pc:sldMkLst>
          <pc:docMk/>
          <pc:sldMk cId="3910676959" sldId="407"/>
        </pc:sldMkLst>
      </pc:sldChg>
      <pc:sldChg chg="modSp add mod">
        <pc:chgData name="Goddard, Tammy | She/Hers" userId="d78adb15-2ef7-4946-b0f0-f690891709e6" providerId="ADAL" clId="{6C74CCC9-E48C-4649-BC03-B1677FC2F83B}" dt="2023-11-10T13:12:58.860" v="227" actId="27636"/>
        <pc:sldMkLst>
          <pc:docMk/>
          <pc:sldMk cId="3991681460" sldId="407"/>
        </pc:sldMkLst>
        <pc:spChg chg="mod">
          <ac:chgData name="Goddard, Tammy | She/Hers" userId="d78adb15-2ef7-4946-b0f0-f690891709e6" providerId="ADAL" clId="{6C74CCC9-E48C-4649-BC03-B1677FC2F83B}" dt="2023-11-10T13:12:58.860" v="227" actId="27636"/>
          <ac:spMkLst>
            <pc:docMk/>
            <pc:sldMk cId="3991681460" sldId="407"/>
            <ac:spMk id="2" creationId="{83E42C73-1DD8-485C-B6CC-FF41030245CA}"/>
          </ac:spMkLst>
        </pc:spChg>
      </pc:sldChg>
      <pc:sldChg chg="modSp add mod">
        <pc:chgData name="Goddard, Tammy | She/Hers" userId="d78adb15-2ef7-4946-b0f0-f690891709e6" providerId="ADAL" clId="{6C74CCC9-E48C-4649-BC03-B1677FC2F83B}" dt="2023-11-10T13:12:58.875" v="229" actId="27636"/>
        <pc:sldMkLst>
          <pc:docMk/>
          <pc:sldMk cId="1742116371" sldId="408"/>
        </pc:sldMkLst>
        <pc:spChg chg="mod">
          <ac:chgData name="Goddard, Tammy | She/Hers" userId="d78adb15-2ef7-4946-b0f0-f690891709e6" providerId="ADAL" clId="{6C74CCC9-E48C-4649-BC03-B1677FC2F83B}" dt="2023-11-10T13:12:58.875" v="229" actId="27636"/>
          <ac:spMkLst>
            <pc:docMk/>
            <pc:sldMk cId="1742116371" sldId="408"/>
            <ac:spMk id="2" creationId="{21DA51D8-883B-43E9-A32B-BD1D94BC0A82}"/>
          </ac:spMkLst>
        </pc:spChg>
      </pc:sldChg>
      <pc:sldChg chg="add">
        <pc:chgData name="Goddard, Tammy | She/Hers" userId="d78adb15-2ef7-4946-b0f0-f690891709e6" providerId="ADAL" clId="{6C74CCC9-E48C-4649-BC03-B1677FC2F83B}" dt="2023-11-10T13:12:58.675" v="222"/>
        <pc:sldMkLst>
          <pc:docMk/>
          <pc:sldMk cId="3106227716" sldId="409"/>
        </pc:sldMkLst>
      </pc:sldChg>
      <pc:sldChg chg="add">
        <pc:chgData name="Goddard, Tammy | She/Hers" userId="d78adb15-2ef7-4946-b0f0-f690891709e6" providerId="ADAL" clId="{6C74CCC9-E48C-4649-BC03-B1677FC2F83B}" dt="2023-11-10T13:12:58.675" v="222"/>
        <pc:sldMkLst>
          <pc:docMk/>
          <pc:sldMk cId="984439181" sldId="410"/>
        </pc:sldMkLst>
      </pc:sldChg>
      <pc:sldChg chg="del">
        <pc:chgData name="Goddard, Tammy | She/Hers" userId="d78adb15-2ef7-4946-b0f0-f690891709e6" providerId="ADAL" clId="{6C74CCC9-E48C-4649-BC03-B1677FC2F83B}" dt="2023-11-10T13:13:24.946" v="239" actId="47"/>
        <pc:sldMkLst>
          <pc:docMk/>
          <pc:sldMk cId="476102672" sldId="413"/>
        </pc:sldMkLst>
      </pc:sldChg>
      <pc:sldChg chg="modSp add mod">
        <pc:chgData name="Goddard, Tammy | She/Hers" userId="d78adb15-2ef7-4946-b0f0-f690891709e6" providerId="ADAL" clId="{6C74CCC9-E48C-4649-BC03-B1677FC2F83B}" dt="2023-11-10T13:12:58.883" v="230" actId="27636"/>
        <pc:sldMkLst>
          <pc:docMk/>
          <pc:sldMk cId="1832900215" sldId="414"/>
        </pc:sldMkLst>
        <pc:spChg chg="mod">
          <ac:chgData name="Goddard, Tammy | She/Hers" userId="d78adb15-2ef7-4946-b0f0-f690891709e6" providerId="ADAL" clId="{6C74CCC9-E48C-4649-BC03-B1677FC2F83B}" dt="2023-11-10T13:12:58.883" v="230" actId="27636"/>
          <ac:spMkLst>
            <pc:docMk/>
            <pc:sldMk cId="1832900215" sldId="414"/>
            <ac:spMk id="2" creationId="{415BC512-99CB-4B76-BA7D-A4FFA1526B74}"/>
          </ac:spMkLst>
        </pc:spChg>
      </pc:sldChg>
      <pc:sldChg chg="modSp add mod">
        <pc:chgData name="Goddard, Tammy | She/Hers" userId="d78adb15-2ef7-4946-b0f0-f690891709e6" providerId="ADAL" clId="{6C74CCC9-E48C-4649-BC03-B1677FC2F83B}" dt="2023-11-10T13:12:58.891" v="231" actId="27636"/>
        <pc:sldMkLst>
          <pc:docMk/>
          <pc:sldMk cId="918012553" sldId="415"/>
        </pc:sldMkLst>
        <pc:spChg chg="mod">
          <ac:chgData name="Goddard, Tammy | She/Hers" userId="d78adb15-2ef7-4946-b0f0-f690891709e6" providerId="ADAL" clId="{6C74CCC9-E48C-4649-BC03-B1677FC2F83B}" dt="2023-11-10T13:12:58.891" v="231" actId="27636"/>
          <ac:spMkLst>
            <pc:docMk/>
            <pc:sldMk cId="918012553" sldId="415"/>
            <ac:spMk id="2" creationId="{2B51A5C8-99AD-4A74-A809-75243416BE0F}"/>
          </ac:spMkLst>
        </pc:spChg>
      </pc:sldChg>
      <pc:sldChg chg="modSp add mod">
        <pc:chgData name="Goddard, Tammy | She/Hers" userId="d78adb15-2ef7-4946-b0f0-f690891709e6" providerId="ADAL" clId="{6C74CCC9-E48C-4649-BC03-B1677FC2F83B}" dt="2023-11-10T13:12:58.894" v="232" actId="27636"/>
        <pc:sldMkLst>
          <pc:docMk/>
          <pc:sldMk cId="3628823524" sldId="416"/>
        </pc:sldMkLst>
        <pc:spChg chg="mod">
          <ac:chgData name="Goddard, Tammy | She/Hers" userId="d78adb15-2ef7-4946-b0f0-f690891709e6" providerId="ADAL" clId="{6C74CCC9-E48C-4649-BC03-B1677FC2F83B}" dt="2023-11-10T13:12:58.894" v="232" actId="27636"/>
          <ac:spMkLst>
            <pc:docMk/>
            <pc:sldMk cId="3628823524" sldId="416"/>
            <ac:spMk id="8" creationId="{C03E8876-9A06-4767-9C3B-34D240121E26}"/>
          </ac:spMkLst>
        </pc:spChg>
      </pc:sldChg>
      <pc:sldChg chg="add">
        <pc:chgData name="Goddard, Tammy | She/Hers" userId="d78adb15-2ef7-4946-b0f0-f690891709e6" providerId="ADAL" clId="{6C74CCC9-E48C-4649-BC03-B1677FC2F83B}" dt="2023-11-10T13:12:58.675" v="222"/>
        <pc:sldMkLst>
          <pc:docMk/>
          <pc:sldMk cId="1712329454" sldId="417"/>
        </pc:sldMkLst>
      </pc:sldChg>
      <pc:sldChg chg="delSp modSp add mod">
        <pc:chgData name="Goddard, Tammy | She/Hers" userId="d78adb15-2ef7-4946-b0f0-f690891709e6" providerId="ADAL" clId="{6C74CCC9-E48C-4649-BC03-B1677FC2F83B}" dt="2023-11-10T13:20:46.017" v="371" actId="2710"/>
        <pc:sldMkLst>
          <pc:docMk/>
          <pc:sldMk cId="280011925" sldId="418"/>
        </pc:sldMkLst>
        <pc:spChg chg="mod">
          <ac:chgData name="Goddard, Tammy | She/Hers" userId="d78adb15-2ef7-4946-b0f0-f690891709e6" providerId="ADAL" clId="{6C74CCC9-E48C-4649-BC03-B1677FC2F83B}" dt="2023-11-10T13:17:00.547" v="270" actId="20577"/>
          <ac:spMkLst>
            <pc:docMk/>
            <pc:sldMk cId="280011925" sldId="418"/>
            <ac:spMk id="2" creationId="{651AE3E0-E5C3-4423-A7FA-2F1871CB3F13}"/>
          </ac:spMkLst>
        </pc:spChg>
        <pc:spChg chg="mod">
          <ac:chgData name="Goddard, Tammy | She/Hers" userId="d78adb15-2ef7-4946-b0f0-f690891709e6" providerId="ADAL" clId="{6C74CCC9-E48C-4649-BC03-B1677FC2F83B}" dt="2023-11-10T13:20:46.017" v="371" actId="2710"/>
          <ac:spMkLst>
            <pc:docMk/>
            <pc:sldMk cId="280011925" sldId="418"/>
            <ac:spMk id="8" creationId="{046A6978-E867-401E-A8B1-5159E0F080FB}"/>
          </ac:spMkLst>
        </pc:spChg>
        <pc:picChg chg="del">
          <ac:chgData name="Goddard, Tammy | She/Hers" userId="d78adb15-2ef7-4946-b0f0-f690891709e6" providerId="ADAL" clId="{6C74CCC9-E48C-4649-BC03-B1677FC2F83B}" dt="2023-11-10T13:20:35.788" v="369" actId="478"/>
          <ac:picMkLst>
            <pc:docMk/>
            <pc:sldMk cId="280011925" sldId="418"/>
            <ac:picMk id="9" creationId="{AAABE09E-741E-4911-A36C-E71344870F4C}"/>
          </ac:picMkLst>
        </pc:picChg>
      </pc:sldChg>
      <pc:sldChg chg="modSp del mod">
        <pc:chgData name="Goddard, Tammy | She/Hers" userId="d78adb15-2ef7-4946-b0f0-f690891709e6" providerId="ADAL" clId="{6C74CCC9-E48C-4649-BC03-B1677FC2F83B}" dt="2023-10-31T15:40:07.727" v="5" actId="47"/>
        <pc:sldMkLst>
          <pc:docMk/>
          <pc:sldMk cId="1857734669" sldId="418"/>
        </pc:sldMkLst>
        <pc:spChg chg="mod">
          <ac:chgData name="Goddard, Tammy | She/Hers" userId="d78adb15-2ef7-4946-b0f0-f690891709e6" providerId="ADAL" clId="{6C74CCC9-E48C-4649-BC03-B1677FC2F83B}" dt="2023-10-31T15:39:53.029" v="3" actId="21"/>
          <ac:spMkLst>
            <pc:docMk/>
            <pc:sldMk cId="1857734669" sldId="418"/>
            <ac:spMk id="6" creationId="{6ED7224B-9E27-465A-837D-4EDDBE20D17E}"/>
          </ac:spMkLst>
        </pc:spChg>
      </pc:sldChg>
      <pc:sldChg chg="modSp add mod">
        <pc:chgData name="Goddard, Tammy | She/Hers" userId="d78adb15-2ef7-4946-b0f0-f690891709e6" providerId="ADAL" clId="{6C74CCC9-E48C-4649-BC03-B1677FC2F83B}" dt="2023-11-10T15:57:25.474" v="593" actId="1582"/>
        <pc:sldMkLst>
          <pc:docMk/>
          <pc:sldMk cId="364302180" sldId="419"/>
        </pc:sldMkLst>
        <pc:spChg chg="mod">
          <ac:chgData name="Goddard, Tammy | She/Hers" userId="d78adb15-2ef7-4946-b0f0-f690891709e6" providerId="ADAL" clId="{6C74CCC9-E48C-4649-BC03-B1677FC2F83B}" dt="2023-11-10T13:12:58.871" v="228" actId="27636"/>
          <ac:spMkLst>
            <pc:docMk/>
            <pc:sldMk cId="364302180" sldId="419"/>
            <ac:spMk id="3" creationId="{E71E2A62-73D9-4D70-8398-3EA2486D2812}"/>
          </ac:spMkLst>
        </pc:spChg>
        <pc:picChg chg="mod">
          <ac:chgData name="Goddard, Tammy | She/Hers" userId="d78adb15-2ef7-4946-b0f0-f690891709e6" providerId="ADAL" clId="{6C74CCC9-E48C-4649-BC03-B1677FC2F83B}" dt="2023-11-10T15:57:25.474" v="593" actId="1582"/>
          <ac:picMkLst>
            <pc:docMk/>
            <pc:sldMk cId="364302180" sldId="419"/>
            <ac:picMk id="7" creationId="{860E4104-BE9D-4534-9AF7-49387DDE620A}"/>
          </ac:picMkLst>
        </pc:picChg>
      </pc:sldChg>
      <pc:sldChg chg="addSp modSp mod">
        <pc:chgData name="Goddard, Tammy | She/Hers" userId="d78adb15-2ef7-4946-b0f0-f690891709e6" providerId="ADAL" clId="{6C74CCC9-E48C-4649-BC03-B1677FC2F83B}" dt="2023-11-10T13:20:25.955" v="367" actId="2710"/>
        <pc:sldMkLst>
          <pc:docMk/>
          <pc:sldMk cId="3511196033" sldId="420"/>
        </pc:sldMkLst>
        <pc:spChg chg="mod">
          <ac:chgData name="Goddard, Tammy | She/Hers" userId="d78adb15-2ef7-4946-b0f0-f690891709e6" providerId="ADAL" clId="{6C74CCC9-E48C-4649-BC03-B1677FC2F83B}" dt="2023-11-10T13:16:51.827" v="267" actId="20577"/>
          <ac:spMkLst>
            <pc:docMk/>
            <pc:sldMk cId="3511196033" sldId="420"/>
            <ac:spMk id="5" creationId="{EEEECF37-A05B-4171-8185-7695613F73F3}"/>
          </ac:spMkLst>
        </pc:spChg>
        <pc:spChg chg="add mod">
          <ac:chgData name="Goddard, Tammy | She/Hers" userId="d78adb15-2ef7-4946-b0f0-f690891709e6" providerId="ADAL" clId="{6C74CCC9-E48C-4649-BC03-B1677FC2F83B}" dt="2023-11-10T13:20:25.955" v="367" actId="2710"/>
          <ac:spMkLst>
            <pc:docMk/>
            <pc:sldMk cId="3511196033" sldId="420"/>
            <ac:spMk id="6" creationId="{A5DEA143-B822-DB89-69D1-E045DBC0FCA1}"/>
          </ac:spMkLst>
        </pc:spChg>
      </pc:sldChg>
      <pc:sldChg chg="del">
        <pc:chgData name="Goddard, Tammy | She/Hers" userId="d78adb15-2ef7-4946-b0f0-f690891709e6" providerId="ADAL" clId="{6C74CCC9-E48C-4649-BC03-B1677FC2F83B}" dt="2023-11-10T13:13:43.859" v="244" actId="47"/>
        <pc:sldMkLst>
          <pc:docMk/>
          <pc:sldMk cId="769145823" sldId="422"/>
        </pc:sldMkLst>
      </pc:sldChg>
      <pc:sldChg chg="del">
        <pc:chgData name="Goddard, Tammy | She/Hers" userId="d78adb15-2ef7-4946-b0f0-f690891709e6" providerId="ADAL" clId="{6C74CCC9-E48C-4649-BC03-B1677FC2F83B}" dt="2023-11-10T13:13:41.113" v="243" actId="47"/>
        <pc:sldMkLst>
          <pc:docMk/>
          <pc:sldMk cId="3838872559" sldId="427"/>
        </pc:sldMkLst>
      </pc:sldChg>
      <pc:sldChg chg="del">
        <pc:chgData name="Goddard, Tammy | She/Hers" userId="d78adb15-2ef7-4946-b0f0-f690891709e6" providerId="ADAL" clId="{6C74CCC9-E48C-4649-BC03-B1677FC2F83B}" dt="2023-11-10T13:13:35.623" v="241" actId="47"/>
        <pc:sldMkLst>
          <pc:docMk/>
          <pc:sldMk cId="1234285215" sldId="429"/>
        </pc:sldMkLst>
      </pc:sldChg>
      <pc:sldChg chg="del">
        <pc:chgData name="Goddard, Tammy | She/Hers" userId="d78adb15-2ef7-4946-b0f0-f690891709e6" providerId="ADAL" clId="{6C74CCC9-E48C-4649-BC03-B1677FC2F83B}" dt="2023-11-10T13:13:38.467" v="242" actId="47"/>
        <pc:sldMkLst>
          <pc:docMk/>
          <pc:sldMk cId="1011298766" sldId="430"/>
        </pc:sldMkLst>
      </pc:sldChg>
      <pc:sldChg chg="del">
        <pc:chgData name="Goddard, Tammy | She/Hers" userId="d78adb15-2ef7-4946-b0f0-f690891709e6" providerId="ADAL" clId="{6C74CCC9-E48C-4649-BC03-B1677FC2F83B}" dt="2023-11-10T13:13:31.167" v="240" actId="47"/>
        <pc:sldMkLst>
          <pc:docMk/>
          <pc:sldMk cId="1066369866" sldId="432"/>
        </pc:sldMkLst>
      </pc:sldChg>
      <pc:sldChg chg="del">
        <pc:chgData name="Goddard, Tammy | She/Hers" userId="d78adb15-2ef7-4946-b0f0-f690891709e6" providerId="ADAL" clId="{6C74CCC9-E48C-4649-BC03-B1677FC2F83B}" dt="2023-10-31T15:41:13.682" v="33" actId="47"/>
        <pc:sldMkLst>
          <pc:docMk/>
          <pc:sldMk cId="2281296691" sldId="433"/>
        </pc:sldMkLst>
      </pc:sldChg>
      <pc:sldChg chg="del">
        <pc:chgData name="Goddard, Tammy | She/Hers" userId="d78adb15-2ef7-4946-b0f0-f690891709e6" providerId="ADAL" clId="{6C74CCC9-E48C-4649-BC03-B1677FC2F83B}" dt="2023-10-31T15:40:16.404" v="6" actId="47"/>
        <pc:sldMkLst>
          <pc:docMk/>
          <pc:sldMk cId="4287060801" sldId="434"/>
        </pc:sldMkLst>
      </pc:sldChg>
      <pc:sldChg chg="modSp add del mod ord">
        <pc:chgData name="Goddard, Tammy | She/Hers" userId="d78adb15-2ef7-4946-b0f0-f690891709e6" providerId="ADAL" clId="{6C74CCC9-E48C-4649-BC03-B1677FC2F83B}" dt="2023-11-10T13:13:23.275" v="238"/>
        <pc:sldMkLst>
          <pc:docMk/>
          <pc:sldMk cId="3120407905" sldId="441"/>
        </pc:sldMkLst>
        <pc:spChg chg="mod">
          <ac:chgData name="Goddard, Tammy | She/Hers" userId="d78adb15-2ef7-4946-b0f0-f690891709e6" providerId="ADAL" clId="{6C74CCC9-E48C-4649-BC03-B1677FC2F83B}" dt="2023-10-31T15:40:03.942" v="4"/>
          <ac:spMkLst>
            <pc:docMk/>
            <pc:sldMk cId="3120407905" sldId="441"/>
            <ac:spMk id="2" creationId="{BB346687-5296-81A5-9D9E-F3F6FEB80CA8}"/>
          </ac:spMkLst>
        </pc:spChg>
      </pc:sldChg>
      <pc:sldChg chg="modSp mod">
        <pc:chgData name="Goddard, Tammy | She/Hers" userId="d78adb15-2ef7-4946-b0f0-f690891709e6" providerId="ADAL" clId="{6C74CCC9-E48C-4649-BC03-B1677FC2F83B}" dt="2023-11-10T13:12:03.804" v="221"/>
        <pc:sldMkLst>
          <pc:docMk/>
          <pc:sldMk cId="319122320" sldId="442"/>
        </pc:sldMkLst>
        <pc:spChg chg="mod">
          <ac:chgData name="Goddard, Tammy | She/Hers" userId="d78adb15-2ef7-4946-b0f0-f690891709e6" providerId="ADAL" clId="{6C74CCC9-E48C-4649-BC03-B1677FC2F83B}" dt="2023-11-10T13:12:03.804" v="221"/>
          <ac:spMkLst>
            <pc:docMk/>
            <pc:sldMk cId="319122320" sldId="442"/>
            <ac:spMk id="2" creationId="{BB346687-5296-81A5-9D9E-F3F6FEB80CA8}"/>
          </ac:spMkLst>
        </pc:spChg>
      </pc:sldChg>
      <pc:sldChg chg="modSp mod ord">
        <pc:chgData name="Goddard, Tammy | She/Hers" userId="d78adb15-2ef7-4946-b0f0-f690891709e6" providerId="ADAL" clId="{6C74CCC9-E48C-4649-BC03-B1677FC2F83B}" dt="2023-11-10T15:55:07.308" v="537"/>
        <pc:sldMkLst>
          <pc:docMk/>
          <pc:sldMk cId="3325984074" sldId="443"/>
        </pc:sldMkLst>
        <pc:spChg chg="mod">
          <ac:chgData name="Goddard, Tammy | She/Hers" userId="d78adb15-2ef7-4946-b0f0-f690891709e6" providerId="ADAL" clId="{6C74CCC9-E48C-4649-BC03-B1677FC2F83B}" dt="2023-11-10T15:55:03.043" v="535" actId="20577"/>
          <ac:spMkLst>
            <pc:docMk/>
            <pc:sldMk cId="3325984074" sldId="443"/>
            <ac:spMk id="2" creationId="{BB346687-5296-81A5-9D9E-F3F6FEB80CA8}"/>
          </ac:spMkLst>
        </pc:spChg>
      </pc:sldChg>
      <pc:sldChg chg="modSp mod ord">
        <pc:chgData name="Goddard, Tammy | She/Hers" userId="d78adb15-2ef7-4946-b0f0-f690891709e6" providerId="ADAL" clId="{6C74CCC9-E48C-4649-BC03-B1677FC2F83B}" dt="2023-11-10T15:54:32.798" v="526" actId="20577"/>
        <pc:sldMkLst>
          <pc:docMk/>
          <pc:sldMk cId="631658490" sldId="444"/>
        </pc:sldMkLst>
        <pc:spChg chg="mod">
          <ac:chgData name="Goddard, Tammy | She/Hers" userId="d78adb15-2ef7-4946-b0f0-f690891709e6" providerId="ADAL" clId="{6C74CCC9-E48C-4649-BC03-B1677FC2F83B}" dt="2023-11-10T15:54:32.798" v="526" actId="20577"/>
          <ac:spMkLst>
            <pc:docMk/>
            <pc:sldMk cId="631658490" sldId="444"/>
            <ac:spMk id="2" creationId="{BB346687-5296-81A5-9D9E-F3F6FEB80CA8}"/>
          </ac:spMkLst>
        </pc:spChg>
      </pc:sldChg>
      <pc:sldChg chg="addSp delSp modSp add mod">
        <pc:chgData name="Goddard, Tammy | She/Hers" userId="d78adb15-2ef7-4946-b0f0-f690891709e6" providerId="ADAL" clId="{6C74CCC9-E48C-4649-BC03-B1677FC2F83B}" dt="2023-11-10T15:57:46.851" v="595" actId="1582"/>
        <pc:sldMkLst>
          <pc:docMk/>
          <pc:sldMk cId="785003322" sldId="445"/>
        </pc:sldMkLst>
        <pc:spChg chg="del">
          <ac:chgData name="Goddard, Tammy | She/Hers" userId="d78adb15-2ef7-4946-b0f0-f690891709e6" providerId="ADAL" clId="{6C74CCC9-E48C-4649-BC03-B1677FC2F83B}" dt="2023-11-10T15:52:18.267" v="491" actId="21"/>
          <ac:spMkLst>
            <pc:docMk/>
            <pc:sldMk cId="785003322" sldId="445"/>
            <ac:spMk id="3" creationId="{CC5DF0E6-94F3-4E74-8729-13FC3E93B536}"/>
          </ac:spMkLst>
        </pc:spChg>
        <pc:spChg chg="del">
          <ac:chgData name="Goddard, Tammy | She/Hers" userId="d78adb15-2ef7-4946-b0f0-f690891709e6" providerId="ADAL" clId="{6C74CCC9-E48C-4649-BC03-B1677FC2F83B}" dt="2023-11-10T15:52:51.334" v="500" actId="478"/>
          <ac:spMkLst>
            <pc:docMk/>
            <pc:sldMk cId="785003322" sldId="445"/>
            <ac:spMk id="5" creationId="{926516B8-FDDF-4586-BACF-593AF9CB03FB}"/>
          </ac:spMkLst>
        </pc:spChg>
        <pc:spChg chg="add del mod">
          <ac:chgData name="Goddard, Tammy | She/Hers" userId="d78adb15-2ef7-4946-b0f0-f690891709e6" providerId="ADAL" clId="{6C74CCC9-E48C-4649-BC03-B1677FC2F83B}" dt="2023-11-10T15:52:21.992" v="492"/>
          <ac:spMkLst>
            <pc:docMk/>
            <pc:sldMk cId="785003322" sldId="445"/>
            <ac:spMk id="7" creationId="{04248932-A5E1-C4A2-BA6A-84EE3B98CB0D}"/>
          </ac:spMkLst>
        </pc:spChg>
        <pc:spChg chg="add del mod">
          <ac:chgData name="Goddard, Tammy | She/Hers" userId="d78adb15-2ef7-4946-b0f0-f690891709e6" providerId="ADAL" clId="{6C74CCC9-E48C-4649-BC03-B1677FC2F83B}" dt="2023-11-10T15:52:24.609" v="494" actId="21"/>
          <ac:spMkLst>
            <pc:docMk/>
            <pc:sldMk cId="785003322" sldId="445"/>
            <ac:spMk id="9" creationId="{4E7084FC-65B5-D770-C404-70E4B43E954B}"/>
          </ac:spMkLst>
        </pc:spChg>
        <pc:spChg chg="add del mod">
          <ac:chgData name="Goddard, Tammy | She/Hers" userId="d78adb15-2ef7-4946-b0f0-f690891709e6" providerId="ADAL" clId="{6C74CCC9-E48C-4649-BC03-B1677FC2F83B}" dt="2023-11-10T15:52:27.488" v="495" actId="478"/>
          <ac:spMkLst>
            <pc:docMk/>
            <pc:sldMk cId="785003322" sldId="445"/>
            <ac:spMk id="11" creationId="{DEFD3370-F18B-F086-F695-AA20368F771E}"/>
          </ac:spMkLst>
        </pc:spChg>
        <pc:spChg chg="add mod">
          <ac:chgData name="Goddard, Tammy | She/Hers" userId="d78adb15-2ef7-4946-b0f0-f690891709e6" providerId="ADAL" clId="{6C74CCC9-E48C-4649-BC03-B1677FC2F83B}" dt="2023-11-10T15:53:03.069" v="503" actId="27636"/>
          <ac:spMkLst>
            <pc:docMk/>
            <pc:sldMk cId="785003322" sldId="445"/>
            <ac:spMk id="12" creationId="{10F80702-6139-C8F9-AB90-2E6BFF884C09}"/>
          </ac:spMkLst>
        </pc:spChg>
        <pc:spChg chg="add del mod">
          <ac:chgData name="Goddard, Tammy | She/Hers" userId="d78adb15-2ef7-4946-b0f0-f690891709e6" providerId="ADAL" clId="{6C74CCC9-E48C-4649-BC03-B1677FC2F83B}" dt="2023-11-10T15:52:37.150" v="498" actId="478"/>
          <ac:spMkLst>
            <pc:docMk/>
            <pc:sldMk cId="785003322" sldId="445"/>
            <ac:spMk id="14" creationId="{95C0E059-84A0-5067-1733-8B9C73E258C4}"/>
          </ac:spMkLst>
        </pc:spChg>
        <pc:spChg chg="add mod">
          <ac:chgData name="Goddard, Tammy | She/Hers" userId="d78adb15-2ef7-4946-b0f0-f690891709e6" providerId="ADAL" clId="{6C74CCC9-E48C-4649-BC03-B1677FC2F83B}" dt="2023-11-10T15:52:52.111" v="501"/>
          <ac:spMkLst>
            <pc:docMk/>
            <pc:sldMk cId="785003322" sldId="445"/>
            <ac:spMk id="16" creationId="{0885928E-E0C8-5E9C-251E-D9EE1783BFE8}"/>
          </ac:spMkLst>
        </pc:spChg>
        <pc:picChg chg="del mod modCrop">
          <ac:chgData name="Goddard, Tammy | She/Hers" userId="d78adb15-2ef7-4946-b0f0-f690891709e6" providerId="ADAL" clId="{6C74CCC9-E48C-4649-BC03-B1677FC2F83B}" dt="2023-11-10T15:52:32.734" v="497" actId="21"/>
          <ac:picMkLst>
            <pc:docMk/>
            <pc:sldMk cId="785003322" sldId="445"/>
            <ac:picMk id="8" creationId="{AEAF76AF-F5D3-42D1-A8F4-14529F2C90F9}"/>
          </ac:picMkLst>
        </pc:picChg>
        <pc:picChg chg="add mod">
          <ac:chgData name="Goddard, Tammy | She/Hers" userId="d78adb15-2ef7-4946-b0f0-f690891709e6" providerId="ADAL" clId="{6C74CCC9-E48C-4649-BC03-B1677FC2F83B}" dt="2023-11-10T15:57:46.851" v="595" actId="1582"/>
          <ac:picMkLst>
            <pc:docMk/>
            <pc:sldMk cId="785003322" sldId="445"/>
            <ac:picMk id="15" creationId="{D97D4311-F5C2-5C9E-08B2-B48CB9ABE539}"/>
          </ac:picMkLst>
        </pc:picChg>
      </pc:sldChg>
      <pc:sldChg chg="modSp add mod ord">
        <pc:chgData name="Goddard, Tammy | She/Hers" userId="d78adb15-2ef7-4946-b0f0-f690891709e6" providerId="ADAL" clId="{6C74CCC9-E48C-4649-BC03-B1677FC2F83B}" dt="2023-11-10T15:55:40.182" v="564" actId="20577"/>
        <pc:sldMkLst>
          <pc:docMk/>
          <pc:sldMk cId="3280705743" sldId="446"/>
        </pc:sldMkLst>
        <pc:spChg chg="mod">
          <ac:chgData name="Goddard, Tammy | She/Hers" userId="d78adb15-2ef7-4946-b0f0-f690891709e6" providerId="ADAL" clId="{6C74CCC9-E48C-4649-BC03-B1677FC2F83B}" dt="2023-11-10T15:55:40.182" v="564" actId="20577"/>
          <ac:spMkLst>
            <pc:docMk/>
            <pc:sldMk cId="3280705743" sldId="446"/>
            <ac:spMk id="2" creationId="{BB346687-5296-81A5-9D9E-F3F6FEB80CA8}"/>
          </ac:spMkLst>
        </pc:spChg>
      </pc:sldChg>
      <pc:sldChg chg="modSp add mod ord">
        <pc:chgData name="Goddard, Tammy | She/Hers" userId="d78adb15-2ef7-4946-b0f0-f690891709e6" providerId="ADAL" clId="{6C74CCC9-E48C-4649-BC03-B1677FC2F83B}" dt="2023-11-10T15:58:37.201" v="610" actId="20577"/>
        <pc:sldMkLst>
          <pc:docMk/>
          <pc:sldMk cId="511111894" sldId="447"/>
        </pc:sldMkLst>
        <pc:spChg chg="mod">
          <ac:chgData name="Goddard, Tammy | She/Hers" userId="d78adb15-2ef7-4946-b0f0-f690891709e6" providerId="ADAL" clId="{6C74CCC9-E48C-4649-BC03-B1677FC2F83B}" dt="2023-11-10T15:58:37.201" v="610" actId="20577"/>
          <ac:spMkLst>
            <pc:docMk/>
            <pc:sldMk cId="511111894" sldId="447"/>
            <ac:spMk id="2" creationId="{BB346687-5296-81A5-9D9E-F3F6FEB80CA8}"/>
          </ac:spMkLst>
        </pc:sp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hyperlink" Target="https://legalaidlearning.justice.gov.uk/course/view.php?id=202" TargetMode="External"/><Relationship Id="rId2" Type="http://schemas.openxmlformats.org/officeDocument/2006/relationships/hyperlink" Target="https://legalaidlearning.justice.gov.uk/mod/resource/view.php?id=154" TargetMode="External"/><Relationship Id="rId1" Type="http://schemas.openxmlformats.org/officeDocument/2006/relationships/hyperlink" Target="https://legalaidlearning.justice.gov.uk/" TargetMode="External"/><Relationship Id="rId5" Type="http://schemas.openxmlformats.org/officeDocument/2006/relationships/hyperlink" Target="https://legalaidlearning.justice.gov.uk/mod/resource/view.php?id=96" TargetMode="External"/><Relationship Id="rId4" Type="http://schemas.openxmlformats.org/officeDocument/2006/relationships/hyperlink" Target="https://legalaidlearning.justice.gov.uk/mod/resource/view.php?id=134"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https://legalaidlearning.justice.gov.uk/mod/resource/view.php?id=134" TargetMode="External"/><Relationship Id="rId2" Type="http://schemas.openxmlformats.org/officeDocument/2006/relationships/hyperlink" Target="https://legalaidlearning.justice.gov.uk/course/view.php?id=202" TargetMode="External"/><Relationship Id="rId1" Type="http://schemas.openxmlformats.org/officeDocument/2006/relationships/hyperlink" Target="https://legalaidlearning.justice.gov.uk/mod/resource/view.php?id=154" TargetMode="External"/><Relationship Id="rId5" Type="http://schemas.openxmlformats.org/officeDocument/2006/relationships/hyperlink" Target="https://legalaidlearning.justice.gov.uk/" TargetMode="External"/><Relationship Id="rId4" Type="http://schemas.openxmlformats.org/officeDocument/2006/relationships/hyperlink" Target="https://legalaidlearning.justice.gov.uk/mod/resource/view.php?id=96"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E57EAA-47BC-4F6E-8CEA-36B348611F0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170AE76-36D2-409E-8C3E-F704B7A570D2}">
      <dgm:prSet phldr="0" custT="1"/>
      <dgm:spPr>
        <a:solidFill>
          <a:srgbClr val="ABADCB"/>
        </a:solidFill>
      </dgm:spPr>
      <dgm:t>
        <a:bodyPr/>
        <a:lstStyle/>
        <a:p>
          <a:r>
            <a:rPr lang="en-US" sz="2000" b="1" dirty="0">
              <a:solidFill>
                <a:schemeClr val="tx1"/>
              </a:solidFill>
            </a:rPr>
            <a:t>.</a:t>
          </a:r>
        </a:p>
      </dgm:t>
    </dgm:pt>
    <dgm:pt modelId="{B1CC3736-9DB7-4BF7-863E-BD69870E40D5}" type="parTrans" cxnId="{C79BB0A2-57F5-4675-B7FA-839F7A385284}">
      <dgm:prSet/>
      <dgm:spPr/>
      <dgm:t>
        <a:bodyPr/>
        <a:lstStyle/>
        <a:p>
          <a:endParaRPr lang="en-GB"/>
        </a:p>
      </dgm:t>
    </dgm:pt>
    <dgm:pt modelId="{9683677F-6A3E-4242-824D-D7BFBD61C9A8}" type="sibTrans" cxnId="{C79BB0A2-57F5-4675-B7FA-839F7A385284}">
      <dgm:prSet/>
      <dgm:spPr/>
      <dgm:t>
        <a:bodyPr/>
        <a:lstStyle/>
        <a:p>
          <a:endParaRPr lang="en-GB"/>
        </a:p>
      </dgm:t>
    </dgm:pt>
    <dgm:pt modelId="{C96E60D9-C167-40E7-BA7C-C1B8B9BD520A}">
      <dgm:prSet phldr="0" custT="1"/>
      <dgm:spPr>
        <a:solidFill>
          <a:srgbClr val="ABADCB"/>
        </a:solidFill>
      </dgm:spPr>
      <dgm:t>
        <a:bodyPr/>
        <a:lstStyle/>
        <a:p>
          <a:r>
            <a:rPr lang="en-US" sz="2000" b="1" dirty="0">
              <a:solidFill>
                <a:schemeClr val="tx1"/>
              </a:solidFill>
            </a:rPr>
            <a:t>.</a:t>
          </a:r>
        </a:p>
      </dgm:t>
    </dgm:pt>
    <dgm:pt modelId="{971ABBAF-AB59-44B7-ACE0-A7E5B53B5978}" type="parTrans" cxnId="{CB19D958-ABEE-4A51-A264-7C0E095A1D08}">
      <dgm:prSet/>
      <dgm:spPr/>
      <dgm:t>
        <a:bodyPr/>
        <a:lstStyle/>
        <a:p>
          <a:endParaRPr lang="en-GB"/>
        </a:p>
      </dgm:t>
    </dgm:pt>
    <dgm:pt modelId="{AADB3289-71D5-4EA6-968C-47D8CBE45E06}" type="sibTrans" cxnId="{CB19D958-ABEE-4A51-A264-7C0E095A1D08}">
      <dgm:prSet/>
      <dgm:spPr/>
      <dgm:t>
        <a:bodyPr/>
        <a:lstStyle/>
        <a:p>
          <a:endParaRPr lang="en-GB"/>
        </a:p>
      </dgm:t>
    </dgm:pt>
    <dgm:pt modelId="{5D45D3D3-AA75-4E26-BED4-CAA26C38DA6E}">
      <dgm:prSet phldr="0" custT="1"/>
      <dgm:spPr>
        <a:solidFill>
          <a:srgbClr val="ABADCB"/>
        </a:solidFill>
      </dgm:spPr>
      <dgm:t>
        <a:bodyPr/>
        <a:lstStyle/>
        <a:p>
          <a:r>
            <a:rPr lang="en-US" sz="2000" b="1" dirty="0">
              <a:solidFill>
                <a:schemeClr val="tx1"/>
              </a:solidFill>
            </a:rPr>
            <a:t>.</a:t>
          </a:r>
        </a:p>
      </dgm:t>
    </dgm:pt>
    <dgm:pt modelId="{3E91A89C-11CA-4144-BF40-E91C7D4CE286}" type="parTrans" cxnId="{3C9C52A0-9C52-42A0-A5AF-6D575D986F39}">
      <dgm:prSet/>
      <dgm:spPr/>
      <dgm:t>
        <a:bodyPr/>
        <a:lstStyle/>
        <a:p>
          <a:endParaRPr lang="en-GB"/>
        </a:p>
      </dgm:t>
    </dgm:pt>
    <dgm:pt modelId="{113DE87C-0BD1-4CCE-88CB-49354665D50A}" type="sibTrans" cxnId="{3C9C52A0-9C52-42A0-A5AF-6D575D986F39}">
      <dgm:prSet/>
      <dgm:spPr/>
      <dgm:t>
        <a:bodyPr/>
        <a:lstStyle/>
        <a:p>
          <a:endParaRPr lang="en-GB"/>
        </a:p>
      </dgm:t>
    </dgm:pt>
    <dgm:pt modelId="{C2218665-8539-4D91-A387-070DC69138FC}">
      <dgm:prSet phldr="0" custT="1"/>
      <dgm:spPr>
        <a:solidFill>
          <a:srgbClr val="ABADCB"/>
        </a:solidFill>
      </dgm:spPr>
      <dgm:t>
        <a:bodyPr/>
        <a:lstStyle/>
        <a:p>
          <a:r>
            <a:rPr lang="en-US" sz="2000" b="1" dirty="0">
              <a:solidFill>
                <a:schemeClr val="tx1"/>
              </a:solidFill>
            </a:rPr>
            <a:t>.</a:t>
          </a:r>
        </a:p>
      </dgm:t>
    </dgm:pt>
    <dgm:pt modelId="{142ECC9B-854A-457E-A0E2-C961AF8CB3B0}" type="parTrans" cxnId="{91EEF5C4-B020-4CEC-AB18-B8548DFE96FE}">
      <dgm:prSet/>
      <dgm:spPr/>
      <dgm:t>
        <a:bodyPr/>
        <a:lstStyle/>
        <a:p>
          <a:endParaRPr lang="en-GB"/>
        </a:p>
      </dgm:t>
    </dgm:pt>
    <dgm:pt modelId="{394EC946-8137-4B4B-BDF4-D1FEE5E7D334}" type="sibTrans" cxnId="{91EEF5C4-B020-4CEC-AB18-B8548DFE96FE}">
      <dgm:prSet/>
      <dgm:spPr/>
      <dgm:t>
        <a:bodyPr/>
        <a:lstStyle/>
        <a:p>
          <a:endParaRPr lang="en-GB"/>
        </a:p>
      </dgm:t>
    </dgm:pt>
    <dgm:pt modelId="{F06BBADB-2984-4E72-8CE1-81CF9FFF54B4}">
      <dgm:prSet phldr="0" custT="1"/>
      <dgm:spPr>
        <a:solidFill>
          <a:srgbClr val="ABADCB"/>
        </a:solidFill>
      </dgm:spPr>
      <dgm:t>
        <a:bodyPr/>
        <a:lstStyle/>
        <a:p>
          <a:r>
            <a:rPr lang="en-US" sz="2000" b="1" dirty="0">
              <a:solidFill>
                <a:schemeClr val="tx1"/>
              </a:solidFill>
            </a:rPr>
            <a:t>.</a:t>
          </a:r>
        </a:p>
      </dgm:t>
    </dgm:pt>
    <dgm:pt modelId="{ABC8965D-3A4C-4A8C-A4CD-341DFB46D7DC}" type="parTrans" cxnId="{20AB8981-0993-4E04-AD51-F2A23DC27822}">
      <dgm:prSet/>
      <dgm:spPr/>
      <dgm:t>
        <a:bodyPr/>
        <a:lstStyle/>
        <a:p>
          <a:endParaRPr lang="en-GB"/>
        </a:p>
      </dgm:t>
    </dgm:pt>
    <dgm:pt modelId="{E8CC003F-9DE1-4F51-A84B-86EF6BD5B2A7}" type="sibTrans" cxnId="{20AB8981-0993-4E04-AD51-F2A23DC27822}">
      <dgm:prSet/>
      <dgm:spPr/>
      <dgm:t>
        <a:bodyPr/>
        <a:lstStyle/>
        <a:p>
          <a:endParaRPr lang="en-GB"/>
        </a:p>
      </dgm:t>
    </dgm:pt>
    <dgm:pt modelId="{2703775B-9F64-40BD-8A7D-03338293E063}">
      <dgm:prSet phldr="0" custT="1"/>
      <dgm:spPr>
        <a:solidFill>
          <a:srgbClr val="ABADCB"/>
        </a:solidFill>
      </dgm:spPr>
      <dgm:t>
        <a:bodyPr/>
        <a:lstStyle/>
        <a:p>
          <a:r>
            <a:rPr lang="en-US" sz="2000" b="1" dirty="0">
              <a:solidFill>
                <a:schemeClr val="tx1"/>
              </a:solidFill>
            </a:rPr>
            <a:t>.</a:t>
          </a:r>
        </a:p>
      </dgm:t>
    </dgm:pt>
    <dgm:pt modelId="{1B72FE96-765D-4350-843A-B9EB6D6BEC51}" type="parTrans" cxnId="{9ACFB837-0CE4-4CD8-9335-C8AFB69BBE87}">
      <dgm:prSet/>
      <dgm:spPr/>
      <dgm:t>
        <a:bodyPr/>
        <a:lstStyle/>
        <a:p>
          <a:endParaRPr lang="en-GB"/>
        </a:p>
      </dgm:t>
    </dgm:pt>
    <dgm:pt modelId="{CD47FA4B-21E3-4CAC-B5A9-13A4F5818635}" type="sibTrans" cxnId="{9ACFB837-0CE4-4CD8-9335-C8AFB69BBE87}">
      <dgm:prSet/>
      <dgm:spPr/>
      <dgm:t>
        <a:bodyPr/>
        <a:lstStyle/>
        <a:p>
          <a:endParaRPr lang="en-GB"/>
        </a:p>
      </dgm:t>
    </dgm:pt>
    <dgm:pt modelId="{5DAE78DC-027A-4390-B29E-5829F6B745DB}" type="pres">
      <dgm:prSet presAssocID="{A0E57EAA-47BC-4F6E-8CEA-36B348611F0A}" presName="linear" presStyleCnt="0">
        <dgm:presLayoutVars>
          <dgm:dir/>
          <dgm:animLvl val="lvl"/>
          <dgm:resizeHandles val="exact"/>
        </dgm:presLayoutVars>
      </dgm:prSet>
      <dgm:spPr/>
    </dgm:pt>
    <dgm:pt modelId="{55863134-1198-4FC8-BFB4-3F3FE82392DC}" type="pres">
      <dgm:prSet presAssocID="{E170AE76-36D2-409E-8C3E-F704B7A570D2}" presName="parentLin" presStyleCnt="0"/>
      <dgm:spPr/>
    </dgm:pt>
    <dgm:pt modelId="{E70C1CFD-B1BE-4EFE-B1EE-84F71DC61A1A}" type="pres">
      <dgm:prSet presAssocID="{E170AE76-36D2-409E-8C3E-F704B7A570D2}" presName="parentLeftMargin" presStyleLbl="node1" presStyleIdx="0" presStyleCnt="6"/>
      <dgm:spPr/>
    </dgm:pt>
    <dgm:pt modelId="{8A3E046E-1278-4D9E-B64A-6AC585E2985D}" type="pres">
      <dgm:prSet presAssocID="{E170AE76-36D2-409E-8C3E-F704B7A570D2}" presName="parentText" presStyleLbl="node1" presStyleIdx="0" presStyleCnt="6">
        <dgm:presLayoutVars>
          <dgm:chMax val="0"/>
          <dgm:bulletEnabled val="1"/>
        </dgm:presLayoutVars>
      </dgm:prSet>
      <dgm:spPr/>
    </dgm:pt>
    <dgm:pt modelId="{DAB20217-05F4-4ECB-9586-7148FB69C0E3}" type="pres">
      <dgm:prSet presAssocID="{E170AE76-36D2-409E-8C3E-F704B7A570D2}" presName="negativeSpace" presStyleCnt="0"/>
      <dgm:spPr/>
    </dgm:pt>
    <dgm:pt modelId="{6D29BA54-270B-4FDE-9282-591D2685390C}" type="pres">
      <dgm:prSet presAssocID="{E170AE76-36D2-409E-8C3E-F704B7A570D2}" presName="childText" presStyleLbl="conFgAcc1" presStyleIdx="0" presStyleCnt="6" custLinFactNeighborX="-7963">
        <dgm:presLayoutVars>
          <dgm:bulletEnabled val="1"/>
        </dgm:presLayoutVars>
      </dgm:prSet>
      <dgm:spPr>
        <a:ln>
          <a:solidFill>
            <a:srgbClr val="575C96"/>
          </a:solidFill>
        </a:ln>
      </dgm:spPr>
    </dgm:pt>
    <dgm:pt modelId="{E1B698BA-DC12-40AF-8EA0-A198814A4C71}" type="pres">
      <dgm:prSet presAssocID="{9683677F-6A3E-4242-824D-D7BFBD61C9A8}" presName="spaceBetweenRectangles" presStyleCnt="0"/>
      <dgm:spPr/>
    </dgm:pt>
    <dgm:pt modelId="{906B6E4D-1EF2-4E2B-8133-705E1F600C97}" type="pres">
      <dgm:prSet presAssocID="{C96E60D9-C167-40E7-BA7C-C1B8B9BD520A}" presName="parentLin" presStyleCnt="0"/>
      <dgm:spPr/>
    </dgm:pt>
    <dgm:pt modelId="{0FDC5B9C-7B6F-42F4-A606-9B0A40213D20}" type="pres">
      <dgm:prSet presAssocID="{C96E60D9-C167-40E7-BA7C-C1B8B9BD520A}" presName="parentLeftMargin" presStyleLbl="node1" presStyleIdx="0" presStyleCnt="6"/>
      <dgm:spPr/>
    </dgm:pt>
    <dgm:pt modelId="{09173ECB-3CA2-4201-8958-7B80D329960E}" type="pres">
      <dgm:prSet presAssocID="{C96E60D9-C167-40E7-BA7C-C1B8B9BD520A}" presName="parentText" presStyleLbl="node1" presStyleIdx="1" presStyleCnt="6">
        <dgm:presLayoutVars>
          <dgm:chMax val="0"/>
          <dgm:bulletEnabled val="1"/>
        </dgm:presLayoutVars>
      </dgm:prSet>
      <dgm:spPr/>
    </dgm:pt>
    <dgm:pt modelId="{6EA4F960-39FA-4DA4-AF23-66244CBB3E0F}" type="pres">
      <dgm:prSet presAssocID="{C96E60D9-C167-40E7-BA7C-C1B8B9BD520A}" presName="negativeSpace" presStyleCnt="0"/>
      <dgm:spPr/>
    </dgm:pt>
    <dgm:pt modelId="{E821429B-EC96-445F-9E55-8B9A825F1C97}" type="pres">
      <dgm:prSet presAssocID="{C96E60D9-C167-40E7-BA7C-C1B8B9BD520A}" presName="childText" presStyleLbl="conFgAcc1" presStyleIdx="1" presStyleCnt="6">
        <dgm:presLayoutVars>
          <dgm:bulletEnabled val="1"/>
        </dgm:presLayoutVars>
      </dgm:prSet>
      <dgm:spPr>
        <a:ln>
          <a:solidFill>
            <a:srgbClr val="575C96"/>
          </a:solidFill>
        </a:ln>
      </dgm:spPr>
    </dgm:pt>
    <dgm:pt modelId="{FDF6ACB4-779D-41BD-9268-347A4A00E5ED}" type="pres">
      <dgm:prSet presAssocID="{AADB3289-71D5-4EA6-968C-47D8CBE45E06}" presName="spaceBetweenRectangles" presStyleCnt="0"/>
      <dgm:spPr/>
    </dgm:pt>
    <dgm:pt modelId="{F3029908-1C0D-4FB5-A002-704B6E146723}" type="pres">
      <dgm:prSet presAssocID="{5D45D3D3-AA75-4E26-BED4-CAA26C38DA6E}" presName="parentLin" presStyleCnt="0"/>
      <dgm:spPr/>
    </dgm:pt>
    <dgm:pt modelId="{70A68E8D-175E-4417-965B-D03EA935F932}" type="pres">
      <dgm:prSet presAssocID="{5D45D3D3-AA75-4E26-BED4-CAA26C38DA6E}" presName="parentLeftMargin" presStyleLbl="node1" presStyleIdx="1" presStyleCnt="6"/>
      <dgm:spPr/>
    </dgm:pt>
    <dgm:pt modelId="{C4851F8D-7EC3-4DA9-B329-8F3169DB7248}" type="pres">
      <dgm:prSet presAssocID="{5D45D3D3-AA75-4E26-BED4-CAA26C38DA6E}" presName="parentText" presStyleLbl="node1" presStyleIdx="2" presStyleCnt="6">
        <dgm:presLayoutVars>
          <dgm:chMax val="0"/>
          <dgm:bulletEnabled val="1"/>
        </dgm:presLayoutVars>
      </dgm:prSet>
      <dgm:spPr/>
    </dgm:pt>
    <dgm:pt modelId="{E65E17FC-8582-41D6-B0A3-C64E7AF74CF5}" type="pres">
      <dgm:prSet presAssocID="{5D45D3D3-AA75-4E26-BED4-CAA26C38DA6E}" presName="negativeSpace" presStyleCnt="0"/>
      <dgm:spPr/>
    </dgm:pt>
    <dgm:pt modelId="{57645CBD-A313-4BF0-96AA-D92FE4025230}" type="pres">
      <dgm:prSet presAssocID="{5D45D3D3-AA75-4E26-BED4-CAA26C38DA6E}" presName="childText" presStyleLbl="conFgAcc1" presStyleIdx="2" presStyleCnt="6">
        <dgm:presLayoutVars>
          <dgm:bulletEnabled val="1"/>
        </dgm:presLayoutVars>
      </dgm:prSet>
      <dgm:spPr>
        <a:ln>
          <a:solidFill>
            <a:srgbClr val="575C96"/>
          </a:solidFill>
        </a:ln>
      </dgm:spPr>
    </dgm:pt>
    <dgm:pt modelId="{ABD7857F-8FAD-4FF3-AD78-37368356092F}" type="pres">
      <dgm:prSet presAssocID="{113DE87C-0BD1-4CCE-88CB-49354665D50A}" presName="spaceBetweenRectangles" presStyleCnt="0"/>
      <dgm:spPr/>
    </dgm:pt>
    <dgm:pt modelId="{CEC0C5E3-F65F-4406-8320-11A1456A01EA}" type="pres">
      <dgm:prSet presAssocID="{C2218665-8539-4D91-A387-070DC69138FC}" presName="parentLin" presStyleCnt="0"/>
      <dgm:spPr/>
    </dgm:pt>
    <dgm:pt modelId="{BC6A7CB0-4DE2-4501-B18B-2EEED81F417D}" type="pres">
      <dgm:prSet presAssocID="{C2218665-8539-4D91-A387-070DC69138FC}" presName="parentLeftMargin" presStyleLbl="node1" presStyleIdx="2" presStyleCnt="6"/>
      <dgm:spPr/>
    </dgm:pt>
    <dgm:pt modelId="{5979D889-BE3D-4AB8-B2BB-2646723D1C1D}" type="pres">
      <dgm:prSet presAssocID="{C2218665-8539-4D91-A387-070DC69138FC}" presName="parentText" presStyleLbl="node1" presStyleIdx="3" presStyleCnt="6">
        <dgm:presLayoutVars>
          <dgm:chMax val="0"/>
          <dgm:bulletEnabled val="1"/>
        </dgm:presLayoutVars>
      </dgm:prSet>
      <dgm:spPr/>
    </dgm:pt>
    <dgm:pt modelId="{83679F2D-8D0F-4C54-8BE8-8A5CBD5335C7}" type="pres">
      <dgm:prSet presAssocID="{C2218665-8539-4D91-A387-070DC69138FC}" presName="negativeSpace" presStyleCnt="0"/>
      <dgm:spPr/>
    </dgm:pt>
    <dgm:pt modelId="{72DC448B-08E0-4E7F-B838-2388C74487C7}" type="pres">
      <dgm:prSet presAssocID="{C2218665-8539-4D91-A387-070DC69138FC}" presName="childText" presStyleLbl="conFgAcc1" presStyleIdx="3" presStyleCnt="6">
        <dgm:presLayoutVars>
          <dgm:bulletEnabled val="1"/>
        </dgm:presLayoutVars>
      </dgm:prSet>
      <dgm:spPr>
        <a:ln>
          <a:solidFill>
            <a:srgbClr val="575C96"/>
          </a:solidFill>
        </a:ln>
      </dgm:spPr>
    </dgm:pt>
    <dgm:pt modelId="{07E40F0E-0257-4579-BFFF-25D38F64A9A3}" type="pres">
      <dgm:prSet presAssocID="{394EC946-8137-4B4B-BDF4-D1FEE5E7D334}" presName="spaceBetweenRectangles" presStyleCnt="0"/>
      <dgm:spPr/>
    </dgm:pt>
    <dgm:pt modelId="{F7B979BC-4D64-46DB-9E61-EE8E4AC073B0}" type="pres">
      <dgm:prSet presAssocID="{F06BBADB-2984-4E72-8CE1-81CF9FFF54B4}" presName="parentLin" presStyleCnt="0"/>
      <dgm:spPr/>
    </dgm:pt>
    <dgm:pt modelId="{268A3B0F-6F59-444A-A3CF-81DBA767AE7A}" type="pres">
      <dgm:prSet presAssocID="{F06BBADB-2984-4E72-8CE1-81CF9FFF54B4}" presName="parentLeftMargin" presStyleLbl="node1" presStyleIdx="3" presStyleCnt="6"/>
      <dgm:spPr/>
    </dgm:pt>
    <dgm:pt modelId="{6D890AB1-6F54-49E9-9727-231AB243287F}" type="pres">
      <dgm:prSet presAssocID="{F06BBADB-2984-4E72-8CE1-81CF9FFF54B4}" presName="parentText" presStyleLbl="node1" presStyleIdx="4" presStyleCnt="6">
        <dgm:presLayoutVars>
          <dgm:chMax val="0"/>
          <dgm:bulletEnabled val="1"/>
        </dgm:presLayoutVars>
      </dgm:prSet>
      <dgm:spPr/>
    </dgm:pt>
    <dgm:pt modelId="{1CCAD769-7E36-493A-A241-ACEA02539C21}" type="pres">
      <dgm:prSet presAssocID="{F06BBADB-2984-4E72-8CE1-81CF9FFF54B4}" presName="negativeSpace" presStyleCnt="0"/>
      <dgm:spPr/>
    </dgm:pt>
    <dgm:pt modelId="{372B4153-32F9-4467-BD4D-1563B0C41533}" type="pres">
      <dgm:prSet presAssocID="{F06BBADB-2984-4E72-8CE1-81CF9FFF54B4}" presName="childText" presStyleLbl="conFgAcc1" presStyleIdx="4" presStyleCnt="6">
        <dgm:presLayoutVars>
          <dgm:bulletEnabled val="1"/>
        </dgm:presLayoutVars>
      </dgm:prSet>
      <dgm:spPr>
        <a:ln>
          <a:solidFill>
            <a:srgbClr val="575C96"/>
          </a:solidFill>
        </a:ln>
      </dgm:spPr>
    </dgm:pt>
    <dgm:pt modelId="{1D822E0F-55C2-43F5-AC52-F1C1DFF28EBD}" type="pres">
      <dgm:prSet presAssocID="{E8CC003F-9DE1-4F51-A84B-86EF6BD5B2A7}" presName="spaceBetweenRectangles" presStyleCnt="0"/>
      <dgm:spPr/>
    </dgm:pt>
    <dgm:pt modelId="{7A21DD55-07D1-4F15-8F30-4734E7D469CA}" type="pres">
      <dgm:prSet presAssocID="{2703775B-9F64-40BD-8A7D-03338293E063}" presName="parentLin" presStyleCnt="0"/>
      <dgm:spPr/>
    </dgm:pt>
    <dgm:pt modelId="{05A105D7-4B71-4246-872B-D0A56A9EACFF}" type="pres">
      <dgm:prSet presAssocID="{2703775B-9F64-40BD-8A7D-03338293E063}" presName="parentLeftMargin" presStyleLbl="node1" presStyleIdx="4" presStyleCnt="6"/>
      <dgm:spPr/>
    </dgm:pt>
    <dgm:pt modelId="{8E5FF812-945D-46C1-AC96-3B7E9CF7B5E7}" type="pres">
      <dgm:prSet presAssocID="{2703775B-9F64-40BD-8A7D-03338293E063}" presName="parentText" presStyleLbl="node1" presStyleIdx="5" presStyleCnt="6">
        <dgm:presLayoutVars>
          <dgm:chMax val="0"/>
          <dgm:bulletEnabled val="1"/>
        </dgm:presLayoutVars>
      </dgm:prSet>
      <dgm:spPr/>
    </dgm:pt>
    <dgm:pt modelId="{00F808FE-E5B3-46AD-8A61-64C77C58169B}" type="pres">
      <dgm:prSet presAssocID="{2703775B-9F64-40BD-8A7D-03338293E063}" presName="negativeSpace" presStyleCnt="0"/>
      <dgm:spPr/>
    </dgm:pt>
    <dgm:pt modelId="{D8D8CA6F-2CC1-489B-85BE-94529EAA8321}" type="pres">
      <dgm:prSet presAssocID="{2703775B-9F64-40BD-8A7D-03338293E063}" presName="childText" presStyleLbl="conFgAcc1" presStyleIdx="5" presStyleCnt="6">
        <dgm:presLayoutVars>
          <dgm:bulletEnabled val="1"/>
        </dgm:presLayoutVars>
      </dgm:prSet>
      <dgm:spPr>
        <a:ln>
          <a:solidFill>
            <a:srgbClr val="575C96"/>
          </a:solidFill>
        </a:ln>
      </dgm:spPr>
    </dgm:pt>
  </dgm:ptLst>
  <dgm:cxnLst>
    <dgm:cxn modelId="{1B85EC08-56C3-46B8-962E-4BA2CC41CCD7}" type="presOf" srcId="{2703775B-9F64-40BD-8A7D-03338293E063}" destId="{8E5FF812-945D-46C1-AC96-3B7E9CF7B5E7}" srcOrd="1" destOrd="0" presId="urn:microsoft.com/office/officeart/2005/8/layout/list1"/>
    <dgm:cxn modelId="{9ACFB837-0CE4-4CD8-9335-C8AFB69BBE87}" srcId="{A0E57EAA-47BC-4F6E-8CEA-36B348611F0A}" destId="{2703775B-9F64-40BD-8A7D-03338293E063}" srcOrd="5" destOrd="0" parTransId="{1B72FE96-765D-4350-843A-B9EB6D6BEC51}" sibTransId="{CD47FA4B-21E3-4CAC-B5A9-13A4F5818635}"/>
    <dgm:cxn modelId="{537D2769-B7EA-4656-AB5F-DC43658CB3DF}" type="presOf" srcId="{E170AE76-36D2-409E-8C3E-F704B7A570D2}" destId="{8A3E046E-1278-4D9E-B64A-6AC585E2985D}" srcOrd="1" destOrd="0" presId="urn:microsoft.com/office/officeart/2005/8/layout/list1"/>
    <dgm:cxn modelId="{EDF24449-16C2-40BB-A473-E6B2EF0F119D}" type="presOf" srcId="{C2218665-8539-4D91-A387-070DC69138FC}" destId="{5979D889-BE3D-4AB8-B2BB-2646723D1C1D}" srcOrd="1" destOrd="0" presId="urn:microsoft.com/office/officeart/2005/8/layout/list1"/>
    <dgm:cxn modelId="{CD635449-18AA-4240-934D-0F0DF638204C}" type="presOf" srcId="{C2218665-8539-4D91-A387-070DC69138FC}" destId="{BC6A7CB0-4DE2-4501-B18B-2EEED81F417D}" srcOrd="0" destOrd="0" presId="urn:microsoft.com/office/officeart/2005/8/layout/list1"/>
    <dgm:cxn modelId="{A9B6926E-82AC-4939-A571-A58168A19BCE}" type="presOf" srcId="{A0E57EAA-47BC-4F6E-8CEA-36B348611F0A}" destId="{5DAE78DC-027A-4390-B29E-5829F6B745DB}" srcOrd="0" destOrd="0" presId="urn:microsoft.com/office/officeart/2005/8/layout/list1"/>
    <dgm:cxn modelId="{830FEE71-53E7-428C-91DF-9A430D8151BA}" type="presOf" srcId="{5D45D3D3-AA75-4E26-BED4-CAA26C38DA6E}" destId="{C4851F8D-7EC3-4DA9-B329-8F3169DB7248}" srcOrd="1" destOrd="0" presId="urn:microsoft.com/office/officeart/2005/8/layout/list1"/>
    <dgm:cxn modelId="{622CB152-30C3-4D94-8B40-2158D30DCF3F}" type="presOf" srcId="{F06BBADB-2984-4E72-8CE1-81CF9FFF54B4}" destId="{268A3B0F-6F59-444A-A3CF-81DBA767AE7A}" srcOrd="0" destOrd="0" presId="urn:microsoft.com/office/officeart/2005/8/layout/list1"/>
    <dgm:cxn modelId="{CB19D958-ABEE-4A51-A264-7C0E095A1D08}" srcId="{A0E57EAA-47BC-4F6E-8CEA-36B348611F0A}" destId="{C96E60D9-C167-40E7-BA7C-C1B8B9BD520A}" srcOrd="1" destOrd="0" parTransId="{971ABBAF-AB59-44B7-ACE0-A7E5B53B5978}" sibTransId="{AADB3289-71D5-4EA6-968C-47D8CBE45E06}"/>
    <dgm:cxn modelId="{20AB8981-0993-4E04-AD51-F2A23DC27822}" srcId="{A0E57EAA-47BC-4F6E-8CEA-36B348611F0A}" destId="{F06BBADB-2984-4E72-8CE1-81CF9FFF54B4}" srcOrd="4" destOrd="0" parTransId="{ABC8965D-3A4C-4A8C-A4CD-341DFB46D7DC}" sibTransId="{E8CC003F-9DE1-4F51-A84B-86EF6BD5B2A7}"/>
    <dgm:cxn modelId="{3C9C52A0-9C52-42A0-A5AF-6D575D986F39}" srcId="{A0E57EAA-47BC-4F6E-8CEA-36B348611F0A}" destId="{5D45D3D3-AA75-4E26-BED4-CAA26C38DA6E}" srcOrd="2" destOrd="0" parTransId="{3E91A89C-11CA-4144-BF40-E91C7D4CE286}" sibTransId="{113DE87C-0BD1-4CCE-88CB-49354665D50A}"/>
    <dgm:cxn modelId="{C79BB0A2-57F5-4675-B7FA-839F7A385284}" srcId="{A0E57EAA-47BC-4F6E-8CEA-36B348611F0A}" destId="{E170AE76-36D2-409E-8C3E-F704B7A570D2}" srcOrd="0" destOrd="0" parTransId="{B1CC3736-9DB7-4BF7-863E-BD69870E40D5}" sibTransId="{9683677F-6A3E-4242-824D-D7BFBD61C9A8}"/>
    <dgm:cxn modelId="{0812F7BA-99B1-424B-8321-71E0FF9F110F}" type="presOf" srcId="{2703775B-9F64-40BD-8A7D-03338293E063}" destId="{05A105D7-4B71-4246-872B-D0A56A9EACFF}" srcOrd="0" destOrd="0" presId="urn:microsoft.com/office/officeart/2005/8/layout/list1"/>
    <dgm:cxn modelId="{D1DBBABC-803E-4BC2-AA8C-6A4AFDA18667}" type="presOf" srcId="{F06BBADB-2984-4E72-8CE1-81CF9FFF54B4}" destId="{6D890AB1-6F54-49E9-9727-231AB243287F}" srcOrd="1" destOrd="0" presId="urn:microsoft.com/office/officeart/2005/8/layout/list1"/>
    <dgm:cxn modelId="{C2B45DC0-7BD6-4F2D-AC46-35F2AF935089}" type="presOf" srcId="{E170AE76-36D2-409E-8C3E-F704B7A570D2}" destId="{E70C1CFD-B1BE-4EFE-B1EE-84F71DC61A1A}" srcOrd="0" destOrd="0" presId="urn:microsoft.com/office/officeart/2005/8/layout/list1"/>
    <dgm:cxn modelId="{91EEF5C4-B020-4CEC-AB18-B8548DFE96FE}" srcId="{A0E57EAA-47BC-4F6E-8CEA-36B348611F0A}" destId="{C2218665-8539-4D91-A387-070DC69138FC}" srcOrd="3" destOrd="0" parTransId="{142ECC9B-854A-457E-A0E2-C961AF8CB3B0}" sibTransId="{394EC946-8137-4B4B-BDF4-D1FEE5E7D334}"/>
    <dgm:cxn modelId="{F907BEE6-3E00-4879-8408-43D6483744B0}" type="presOf" srcId="{C96E60D9-C167-40E7-BA7C-C1B8B9BD520A}" destId="{0FDC5B9C-7B6F-42F4-A606-9B0A40213D20}" srcOrd="0" destOrd="0" presId="urn:microsoft.com/office/officeart/2005/8/layout/list1"/>
    <dgm:cxn modelId="{795A52E8-F3F1-4630-AC31-3D25BCE2A425}" type="presOf" srcId="{5D45D3D3-AA75-4E26-BED4-CAA26C38DA6E}" destId="{70A68E8D-175E-4417-965B-D03EA935F932}" srcOrd="0" destOrd="0" presId="urn:microsoft.com/office/officeart/2005/8/layout/list1"/>
    <dgm:cxn modelId="{716144FE-C070-4167-BF29-7E9EC1382B39}" type="presOf" srcId="{C96E60D9-C167-40E7-BA7C-C1B8B9BD520A}" destId="{09173ECB-3CA2-4201-8958-7B80D329960E}" srcOrd="1" destOrd="0" presId="urn:microsoft.com/office/officeart/2005/8/layout/list1"/>
    <dgm:cxn modelId="{CD61EE37-DCF6-42AB-BFF2-1773614F630E}" type="presParOf" srcId="{5DAE78DC-027A-4390-B29E-5829F6B745DB}" destId="{55863134-1198-4FC8-BFB4-3F3FE82392DC}" srcOrd="0" destOrd="0" presId="urn:microsoft.com/office/officeart/2005/8/layout/list1"/>
    <dgm:cxn modelId="{8797E262-D1ED-40D0-8063-1D80BD3B8B77}" type="presParOf" srcId="{55863134-1198-4FC8-BFB4-3F3FE82392DC}" destId="{E70C1CFD-B1BE-4EFE-B1EE-84F71DC61A1A}" srcOrd="0" destOrd="0" presId="urn:microsoft.com/office/officeart/2005/8/layout/list1"/>
    <dgm:cxn modelId="{9260A133-F729-46E6-8D61-4B9A86B7B2A6}" type="presParOf" srcId="{55863134-1198-4FC8-BFB4-3F3FE82392DC}" destId="{8A3E046E-1278-4D9E-B64A-6AC585E2985D}" srcOrd="1" destOrd="0" presId="urn:microsoft.com/office/officeart/2005/8/layout/list1"/>
    <dgm:cxn modelId="{0C2D5EEF-A38A-4216-B18C-491F3F0EA674}" type="presParOf" srcId="{5DAE78DC-027A-4390-B29E-5829F6B745DB}" destId="{DAB20217-05F4-4ECB-9586-7148FB69C0E3}" srcOrd="1" destOrd="0" presId="urn:microsoft.com/office/officeart/2005/8/layout/list1"/>
    <dgm:cxn modelId="{2F9CC535-B597-4F2B-AE11-A03EA5D29F96}" type="presParOf" srcId="{5DAE78DC-027A-4390-B29E-5829F6B745DB}" destId="{6D29BA54-270B-4FDE-9282-591D2685390C}" srcOrd="2" destOrd="0" presId="urn:microsoft.com/office/officeart/2005/8/layout/list1"/>
    <dgm:cxn modelId="{F620AF85-68DB-4A97-AF7A-D7D5755009FC}" type="presParOf" srcId="{5DAE78DC-027A-4390-B29E-5829F6B745DB}" destId="{E1B698BA-DC12-40AF-8EA0-A198814A4C71}" srcOrd="3" destOrd="0" presId="urn:microsoft.com/office/officeart/2005/8/layout/list1"/>
    <dgm:cxn modelId="{53C1C862-4C42-4CA6-9C70-6D51AAD1F21A}" type="presParOf" srcId="{5DAE78DC-027A-4390-B29E-5829F6B745DB}" destId="{906B6E4D-1EF2-4E2B-8133-705E1F600C97}" srcOrd="4" destOrd="0" presId="urn:microsoft.com/office/officeart/2005/8/layout/list1"/>
    <dgm:cxn modelId="{302C2A70-2F4B-4B15-A191-64D45FF71747}" type="presParOf" srcId="{906B6E4D-1EF2-4E2B-8133-705E1F600C97}" destId="{0FDC5B9C-7B6F-42F4-A606-9B0A40213D20}" srcOrd="0" destOrd="0" presId="urn:microsoft.com/office/officeart/2005/8/layout/list1"/>
    <dgm:cxn modelId="{5C201CEF-1762-4E3D-9DBA-2EDAC067E178}" type="presParOf" srcId="{906B6E4D-1EF2-4E2B-8133-705E1F600C97}" destId="{09173ECB-3CA2-4201-8958-7B80D329960E}" srcOrd="1" destOrd="0" presId="urn:microsoft.com/office/officeart/2005/8/layout/list1"/>
    <dgm:cxn modelId="{E2D57A86-99C0-433C-AFD1-D6968927D718}" type="presParOf" srcId="{5DAE78DC-027A-4390-B29E-5829F6B745DB}" destId="{6EA4F960-39FA-4DA4-AF23-66244CBB3E0F}" srcOrd="5" destOrd="0" presId="urn:microsoft.com/office/officeart/2005/8/layout/list1"/>
    <dgm:cxn modelId="{6317AFF4-F456-42D7-B08A-50107B508CFC}" type="presParOf" srcId="{5DAE78DC-027A-4390-B29E-5829F6B745DB}" destId="{E821429B-EC96-445F-9E55-8B9A825F1C97}" srcOrd="6" destOrd="0" presId="urn:microsoft.com/office/officeart/2005/8/layout/list1"/>
    <dgm:cxn modelId="{FBA3D2A8-3C2C-4AC6-8EB2-82776EEBF247}" type="presParOf" srcId="{5DAE78DC-027A-4390-B29E-5829F6B745DB}" destId="{FDF6ACB4-779D-41BD-9268-347A4A00E5ED}" srcOrd="7" destOrd="0" presId="urn:microsoft.com/office/officeart/2005/8/layout/list1"/>
    <dgm:cxn modelId="{2CE3437A-3101-434C-84AA-F64ADBA5DAAE}" type="presParOf" srcId="{5DAE78DC-027A-4390-B29E-5829F6B745DB}" destId="{F3029908-1C0D-4FB5-A002-704B6E146723}" srcOrd="8" destOrd="0" presId="urn:microsoft.com/office/officeart/2005/8/layout/list1"/>
    <dgm:cxn modelId="{B2719D17-FFFD-4887-9AFF-2667DCF689C4}" type="presParOf" srcId="{F3029908-1C0D-4FB5-A002-704B6E146723}" destId="{70A68E8D-175E-4417-965B-D03EA935F932}" srcOrd="0" destOrd="0" presId="urn:microsoft.com/office/officeart/2005/8/layout/list1"/>
    <dgm:cxn modelId="{C66286C9-A830-4315-BA92-C3B7F5060967}" type="presParOf" srcId="{F3029908-1C0D-4FB5-A002-704B6E146723}" destId="{C4851F8D-7EC3-4DA9-B329-8F3169DB7248}" srcOrd="1" destOrd="0" presId="urn:microsoft.com/office/officeart/2005/8/layout/list1"/>
    <dgm:cxn modelId="{0A32C5C4-E837-4B12-ABE6-9523D640F916}" type="presParOf" srcId="{5DAE78DC-027A-4390-B29E-5829F6B745DB}" destId="{E65E17FC-8582-41D6-B0A3-C64E7AF74CF5}" srcOrd="9" destOrd="0" presId="urn:microsoft.com/office/officeart/2005/8/layout/list1"/>
    <dgm:cxn modelId="{629DD7C0-6886-4F24-8D47-D81EFF7AF3F1}" type="presParOf" srcId="{5DAE78DC-027A-4390-B29E-5829F6B745DB}" destId="{57645CBD-A313-4BF0-96AA-D92FE4025230}" srcOrd="10" destOrd="0" presId="urn:microsoft.com/office/officeart/2005/8/layout/list1"/>
    <dgm:cxn modelId="{E5FB8613-D60E-43A8-9CA0-BD0310E18A66}" type="presParOf" srcId="{5DAE78DC-027A-4390-B29E-5829F6B745DB}" destId="{ABD7857F-8FAD-4FF3-AD78-37368356092F}" srcOrd="11" destOrd="0" presId="urn:microsoft.com/office/officeart/2005/8/layout/list1"/>
    <dgm:cxn modelId="{B2338525-1AA9-418A-BA0D-2361137F77AB}" type="presParOf" srcId="{5DAE78DC-027A-4390-B29E-5829F6B745DB}" destId="{CEC0C5E3-F65F-4406-8320-11A1456A01EA}" srcOrd="12" destOrd="0" presId="urn:microsoft.com/office/officeart/2005/8/layout/list1"/>
    <dgm:cxn modelId="{EC9F457E-B29C-4886-B3B8-3C964B3AC1E2}" type="presParOf" srcId="{CEC0C5E3-F65F-4406-8320-11A1456A01EA}" destId="{BC6A7CB0-4DE2-4501-B18B-2EEED81F417D}" srcOrd="0" destOrd="0" presId="urn:microsoft.com/office/officeart/2005/8/layout/list1"/>
    <dgm:cxn modelId="{A6F7BD84-6E8A-4E66-B0FB-32E31B4B6E10}" type="presParOf" srcId="{CEC0C5E3-F65F-4406-8320-11A1456A01EA}" destId="{5979D889-BE3D-4AB8-B2BB-2646723D1C1D}" srcOrd="1" destOrd="0" presId="urn:microsoft.com/office/officeart/2005/8/layout/list1"/>
    <dgm:cxn modelId="{BC1E5B5A-8676-42E8-9874-03C71FF58D9F}" type="presParOf" srcId="{5DAE78DC-027A-4390-B29E-5829F6B745DB}" destId="{83679F2D-8D0F-4C54-8BE8-8A5CBD5335C7}" srcOrd="13" destOrd="0" presId="urn:microsoft.com/office/officeart/2005/8/layout/list1"/>
    <dgm:cxn modelId="{6DBAE718-B503-4900-AD39-333A213099F2}" type="presParOf" srcId="{5DAE78DC-027A-4390-B29E-5829F6B745DB}" destId="{72DC448B-08E0-4E7F-B838-2388C74487C7}" srcOrd="14" destOrd="0" presId="urn:microsoft.com/office/officeart/2005/8/layout/list1"/>
    <dgm:cxn modelId="{25963EEE-7C0C-487C-86BA-5FFEB48BC1EA}" type="presParOf" srcId="{5DAE78DC-027A-4390-B29E-5829F6B745DB}" destId="{07E40F0E-0257-4579-BFFF-25D38F64A9A3}" srcOrd="15" destOrd="0" presId="urn:microsoft.com/office/officeart/2005/8/layout/list1"/>
    <dgm:cxn modelId="{2E7B38AD-1908-4141-AF8D-54B35571E9A2}" type="presParOf" srcId="{5DAE78DC-027A-4390-B29E-5829F6B745DB}" destId="{F7B979BC-4D64-46DB-9E61-EE8E4AC073B0}" srcOrd="16" destOrd="0" presId="urn:microsoft.com/office/officeart/2005/8/layout/list1"/>
    <dgm:cxn modelId="{04227C44-9361-4FAA-ABB1-75F416D5656D}" type="presParOf" srcId="{F7B979BC-4D64-46DB-9E61-EE8E4AC073B0}" destId="{268A3B0F-6F59-444A-A3CF-81DBA767AE7A}" srcOrd="0" destOrd="0" presId="urn:microsoft.com/office/officeart/2005/8/layout/list1"/>
    <dgm:cxn modelId="{49446A5D-26E6-4FC3-A397-1B8567321BE7}" type="presParOf" srcId="{F7B979BC-4D64-46DB-9E61-EE8E4AC073B0}" destId="{6D890AB1-6F54-49E9-9727-231AB243287F}" srcOrd="1" destOrd="0" presId="urn:microsoft.com/office/officeart/2005/8/layout/list1"/>
    <dgm:cxn modelId="{C8B0017C-7E43-4E96-B37D-26DAFF4489FB}" type="presParOf" srcId="{5DAE78DC-027A-4390-B29E-5829F6B745DB}" destId="{1CCAD769-7E36-493A-A241-ACEA02539C21}" srcOrd="17" destOrd="0" presId="urn:microsoft.com/office/officeart/2005/8/layout/list1"/>
    <dgm:cxn modelId="{8F70D4E5-765E-455F-823D-E52741D83C45}" type="presParOf" srcId="{5DAE78DC-027A-4390-B29E-5829F6B745DB}" destId="{372B4153-32F9-4467-BD4D-1563B0C41533}" srcOrd="18" destOrd="0" presId="urn:microsoft.com/office/officeart/2005/8/layout/list1"/>
    <dgm:cxn modelId="{0F9D0C3B-0145-4BD7-B8E9-E5BFE271B6D7}" type="presParOf" srcId="{5DAE78DC-027A-4390-B29E-5829F6B745DB}" destId="{1D822E0F-55C2-43F5-AC52-F1C1DFF28EBD}" srcOrd="19" destOrd="0" presId="urn:microsoft.com/office/officeart/2005/8/layout/list1"/>
    <dgm:cxn modelId="{E5A85964-847C-4257-996F-5ABABCE696D6}" type="presParOf" srcId="{5DAE78DC-027A-4390-B29E-5829F6B745DB}" destId="{7A21DD55-07D1-4F15-8F30-4734E7D469CA}" srcOrd="20" destOrd="0" presId="urn:microsoft.com/office/officeart/2005/8/layout/list1"/>
    <dgm:cxn modelId="{17854482-06CF-41A4-8F30-C9AC10A40A40}" type="presParOf" srcId="{7A21DD55-07D1-4F15-8F30-4734E7D469CA}" destId="{05A105D7-4B71-4246-872B-D0A56A9EACFF}" srcOrd="0" destOrd="0" presId="urn:microsoft.com/office/officeart/2005/8/layout/list1"/>
    <dgm:cxn modelId="{125324AD-1FDE-4091-8BBA-772BF275239D}" type="presParOf" srcId="{7A21DD55-07D1-4F15-8F30-4734E7D469CA}" destId="{8E5FF812-945D-46C1-AC96-3B7E9CF7B5E7}" srcOrd="1" destOrd="0" presId="urn:microsoft.com/office/officeart/2005/8/layout/list1"/>
    <dgm:cxn modelId="{B9C04DD3-7ACA-44DF-8533-E70FDDB810B6}" type="presParOf" srcId="{5DAE78DC-027A-4390-B29E-5829F6B745DB}" destId="{00F808FE-E5B3-46AD-8A61-64C77C58169B}" srcOrd="21" destOrd="0" presId="urn:microsoft.com/office/officeart/2005/8/layout/list1"/>
    <dgm:cxn modelId="{BC64DB1C-2C5C-4615-B48A-D6F42A5B466D}" type="presParOf" srcId="{5DAE78DC-027A-4390-B29E-5829F6B745DB}" destId="{D8D8CA6F-2CC1-489B-85BE-94529EAA8321}"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4F72BB69-779C-4E92-8A9B-EF5EF705EDE1}"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GB"/>
        </a:p>
      </dgm:t>
    </dgm:pt>
    <dgm:pt modelId="{B35C3339-A81B-4400-A810-D0D06B9429A3}">
      <dgm:prSet custT="1"/>
      <dgm:spPr/>
      <dgm:t>
        <a:bodyPr/>
        <a:lstStyle/>
        <a:p>
          <a:pPr rtl="0"/>
          <a:r>
            <a:rPr lang="en-GB" sz="1800" b="1">
              <a:latin typeface="Arial" panose="020B0604020202020204" pitchFamily="34" charset="0"/>
              <a:cs typeface="Arial" panose="020B0604020202020204" pitchFamily="34" charset="0"/>
            </a:rPr>
            <a:t>CCMS Quick Guides </a:t>
          </a:r>
        </a:p>
      </dgm:t>
    </dgm:pt>
    <dgm:pt modelId="{14AFA1E7-DC38-4BA2-BFED-94E410CCC78D}" type="parTrans" cxnId="{875A834E-3BD3-4B69-B7BB-3FEE3956EFF0}">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6C08E329-DE9B-401D-AFAD-9812E1A888E7}" type="sibTrans" cxnId="{875A834E-3BD3-4B69-B7BB-3FEE3956EFF0}">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E3A48D2C-87CF-4510-AA19-2734DF77E047}">
      <dgm:prSet custT="1"/>
      <dgm:spPr/>
      <dgm:t>
        <a:bodyPr/>
        <a:lstStyle/>
        <a:p>
          <a:r>
            <a:rPr lang="en-GB" sz="1800" b="1">
              <a:latin typeface="Arial" panose="020B0604020202020204" pitchFamily="34" charset="0"/>
              <a:cs typeface="Arial" panose="020B0604020202020204" pitchFamily="34" charset="0"/>
            </a:rPr>
            <a:t>CCMS Online Training</a:t>
          </a:r>
        </a:p>
      </dgm:t>
    </dgm:pt>
    <dgm:pt modelId="{F08D27C8-CF13-4DDB-AE4D-E3455E5B2DEA}" type="parTrans" cxnId="{B64D5475-0514-49B2-A875-C941ED419B85}">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4773C5DF-AFED-4289-B3A3-085565DDC628}" type="sibTrans" cxnId="{B64D5475-0514-49B2-A875-C941ED419B85}">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4FF9991D-4474-498A-A74B-32475B5B3E8F}">
      <dgm:prSet custT="1"/>
      <dgm:spPr/>
      <dgm:t>
        <a:bodyPr/>
        <a:lstStyle/>
        <a:p>
          <a:r>
            <a:rPr lang="en-GB" sz="1800" b="1">
              <a:latin typeface="Arial" panose="020B0604020202020204" pitchFamily="34" charset="0"/>
              <a:cs typeface="Arial" panose="020B0604020202020204" pitchFamily="34" charset="0"/>
            </a:rPr>
            <a:t>Online Support Webchat</a:t>
          </a:r>
        </a:p>
      </dgm:t>
    </dgm:pt>
    <dgm:pt modelId="{7BB3D060-DF92-4C81-8A00-A6902184DB46}" type="parTrans" cxnId="{8C598C6B-5EB6-48E3-8FA3-E115F7BF233B}">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9D06D4CA-519E-49D8-AF73-1CDA1C1C4C9D}" type="sibTrans" cxnId="{8C598C6B-5EB6-48E3-8FA3-E115F7BF233B}">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E3D3CAF0-9275-4665-8A09-F921D8210FA7}">
      <dgm:prSet custT="1"/>
      <dgm:spPr/>
      <dgm:t>
        <a:bodyPr/>
        <a:lstStyle/>
        <a:p>
          <a:r>
            <a:rPr lang="en-GB" sz="1800" b="0">
              <a:latin typeface="Arial" panose="020B0604020202020204" pitchFamily="34" charset="0"/>
              <a:cs typeface="Arial" panose="020B0604020202020204" pitchFamily="34" charset="0"/>
            </a:rPr>
            <a:t>Use Webchat for help with IT system issues</a:t>
          </a:r>
          <a:endParaRPr lang="en-GB" sz="1800">
            <a:latin typeface="Arial" panose="020B0604020202020204" pitchFamily="34" charset="0"/>
            <a:cs typeface="Arial" panose="020B0604020202020204" pitchFamily="34" charset="0"/>
          </a:endParaRPr>
        </a:p>
      </dgm:t>
    </dgm:pt>
    <dgm:pt modelId="{D400898B-3491-4E24-8D88-87A0C6592076}" type="parTrans" cxnId="{743D7006-819D-4607-B793-8F0BA6843E08}">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2ED1BAF0-E8E7-4B77-822B-45D73CBFAD7D}" type="sibTrans" cxnId="{743D7006-819D-4607-B793-8F0BA6843E08}">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817C6758-BB3C-4238-AEC6-C294BC4D0C2F}">
      <dgm:prSet custT="1"/>
      <dgm:spPr/>
      <dgm:t>
        <a:bodyPr/>
        <a:lstStyle/>
        <a:p>
          <a:r>
            <a:rPr lang="en-GB" sz="1800" b="1">
              <a:latin typeface="Arial" panose="020B0604020202020204" pitchFamily="34" charset="0"/>
              <a:cs typeface="Arial" panose="020B0604020202020204" pitchFamily="34" charset="0"/>
            </a:rPr>
            <a:t>Webinar Recordings</a:t>
          </a:r>
        </a:p>
      </dgm:t>
    </dgm:pt>
    <dgm:pt modelId="{0CDD2F1D-7352-4ECA-8BD2-BCF4530B0D9A}" type="parTrans" cxnId="{DF136F73-6E4D-49A6-AE0E-F16A36B1B07E}">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A37DBEA1-0418-4940-92F3-4D745BF975FA}" type="sibTrans" cxnId="{DF136F73-6E4D-49A6-AE0E-F16A36B1B07E}">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9AB8DC72-3743-4347-AFDE-FA81DC32C4DE}">
      <dgm:prSet custT="1"/>
      <dgm:spPr/>
      <dgm:t>
        <a:bodyPr/>
        <a:lstStyle/>
        <a:p>
          <a:r>
            <a:rPr lang="en-GB" sz="1800">
              <a:latin typeface="Arial" panose="020B0604020202020204" pitchFamily="34" charset="0"/>
              <a:cs typeface="Arial" panose="020B0604020202020204" pitchFamily="34" charset="0"/>
            </a:rPr>
            <a:t>Our ‘Help Us Say Yes’ webinars focus on areas where there have been issues or high enquiry levels</a:t>
          </a:r>
        </a:p>
      </dgm:t>
    </dgm:pt>
    <dgm:pt modelId="{2910D8AB-EC8B-4A7F-A821-1192B1B27DF2}" type="parTrans" cxnId="{47BC9C78-6A5E-4521-AA53-B1FCF8BC6993}">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F52BA62B-01BB-43ED-BC06-399838749566}" type="sibTrans" cxnId="{47BC9C78-6A5E-4521-AA53-B1FCF8BC6993}">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37FF15F9-879B-41E1-B0D2-C06ADE359557}">
      <dgm:prSet custT="1"/>
      <dgm:spPr/>
      <dgm:t>
        <a:bodyPr/>
        <a:lstStyle/>
        <a:p>
          <a:r>
            <a:rPr lang="en-GB" sz="1800" b="0">
              <a:latin typeface="Arial" panose="020B0604020202020204" pitchFamily="34" charset="0"/>
              <a:cs typeface="Arial" panose="020B0604020202020204" pitchFamily="34" charset="0"/>
            </a:rPr>
            <a:t>Sign up on ‘Eventbrite’</a:t>
          </a:r>
          <a:endParaRPr lang="en-GB" sz="1800">
            <a:latin typeface="Arial" panose="020B0604020202020204" pitchFamily="34" charset="0"/>
            <a:cs typeface="Arial" panose="020B0604020202020204" pitchFamily="34" charset="0"/>
          </a:endParaRPr>
        </a:p>
      </dgm:t>
    </dgm:pt>
    <dgm:pt modelId="{25E59390-DE57-4B43-B87F-D5969C9A300C}" type="parTrans" cxnId="{F16B72BF-548D-4A79-9BF9-7F62CFA487EF}">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708D4F25-A279-4FEF-BA88-5EC2C93488D0}" type="sibTrans" cxnId="{F16B72BF-548D-4A79-9BF9-7F62CFA487EF}">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1ACFDEDA-C65A-4719-A1C4-907D4D8ED6AA}">
      <dgm:prSet custT="1"/>
      <dgm:spPr/>
      <dgm:t>
        <a:bodyPr/>
        <a:lstStyle/>
        <a:p>
          <a:r>
            <a:rPr lang="en-GB" sz="1800" dirty="0">
              <a:latin typeface="Arial" panose="020B0604020202020204" pitchFamily="34" charset="0"/>
              <a:cs typeface="Arial" panose="020B0604020202020204" pitchFamily="34" charset="0"/>
            </a:rPr>
            <a:t>Popular sessions are posted on the training website: </a:t>
          </a:r>
          <a:r>
            <a:rPr lang="en-GB" sz="1800" dirty="0">
              <a:solidFill>
                <a:srgbClr val="575C96"/>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Ministry of Justice</a:t>
          </a:r>
          <a:endParaRPr lang="en-GB" sz="1800" dirty="0">
            <a:solidFill>
              <a:srgbClr val="575C96"/>
            </a:solidFill>
            <a:latin typeface="Arial" panose="020B0604020202020204" pitchFamily="34" charset="0"/>
            <a:cs typeface="Arial" panose="020B0604020202020204" pitchFamily="34" charset="0"/>
          </a:endParaRPr>
        </a:p>
      </dgm:t>
    </dgm:pt>
    <dgm:pt modelId="{D0472BEE-B72A-4B74-AD67-60CBA67680C0}" type="parTrans" cxnId="{D07709A5-82E2-4556-B367-86A02293D130}">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E55098D6-E1A0-4FC2-BE29-9C8C9D7ABCC0}" type="sibTrans" cxnId="{D07709A5-82E2-4556-B367-86A02293D130}">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441C0146-E283-4550-B82B-93D74774CDCF}">
      <dgm:prSet phldr="0" custT="1"/>
      <dgm:spPr/>
      <dgm:t>
        <a:bodyPr/>
        <a:lstStyle/>
        <a:p>
          <a:pPr>
            <a:buClr>
              <a:schemeClr val="tx1"/>
            </a:buClr>
          </a:pPr>
          <a:r>
            <a:rPr lang="en-GB" sz="1800" b="0" dirty="0">
              <a:solidFill>
                <a:srgbClr val="575C96"/>
              </a:solidFill>
              <a:latin typeface="Arial" panose="020B0604020202020204" pitchFamily="34" charset="0"/>
              <a:cs typeface="Arial" panose="020B0604020202020204" pitchFamily="34" charset="0"/>
              <a:hlinkClick xmlns:r="http://schemas.openxmlformats.org/officeDocument/2006/relationships" r:id="rId2">
                <a:extLst>
                  <a:ext uri="{A12FA001-AC4F-418D-AE19-62706E023703}">
                    <ahyp:hlinkClr xmlns:ahyp="http://schemas.microsoft.com/office/drawing/2018/hyperlinkcolor" val="tx"/>
                  </a:ext>
                </a:extLst>
              </a:hlinkClick>
            </a:rPr>
            <a:t>Submit a Case Enquiry: Quick Guide (justice.gov.uk)</a:t>
          </a:r>
          <a:endParaRPr lang="en-GB" sz="1800" b="0" dirty="0">
            <a:solidFill>
              <a:srgbClr val="575C96"/>
            </a:solidFill>
            <a:latin typeface="Arial" panose="020B0604020202020204" pitchFamily="34" charset="0"/>
            <a:cs typeface="Arial" panose="020B0604020202020204" pitchFamily="34" charset="0"/>
            <a:hlinkClick xmlns:r="http://schemas.openxmlformats.org/officeDocument/2006/relationships" r:id="rId3">
              <a:extLst>
                <a:ext uri="{A12FA001-AC4F-418D-AE19-62706E023703}">
                  <ahyp:hlinkClr xmlns:ahyp="http://schemas.microsoft.com/office/drawing/2018/hyperlinkcolor" val="tx"/>
                </a:ext>
              </a:extLst>
            </a:hlinkClick>
          </a:endParaRPr>
        </a:p>
      </dgm:t>
    </dgm:pt>
    <dgm:pt modelId="{AEE622C5-0355-4E27-BB7D-56E153E8AC79}" type="parTrans" cxnId="{BE4064AB-1092-4FF5-85B8-6AEE7825598E}">
      <dgm:prSet/>
      <dgm:spPr/>
      <dgm:t>
        <a:bodyPr/>
        <a:lstStyle/>
        <a:p>
          <a:endParaRPr lang="en-GB">
            <a:latin typeface="Arial" panose="020B0604020202020204" pitchFamily="34" charset="0"/>
            <a:cs typeface="Arial" panose="020B0604020202020204" pitchFamily="34" charset="0"/>
          </a:endParaRPr>
        </a:p>
      </dgm:t>
    </dgm:pt>
    <dgm:pt modelId="{45AAF290-AB85-4EB1-88D9-34E11F70B728}" type="sibTrans" cxnId="{BE4064AB-1092-4FF5-85B8-6AEE7825598E}">
      <dgm:prSet/>
      <dgm:spPr/>
      <dgm:t>
        <a:bodyPr/>
        <a:lstStyle/>
        <a:p>
          <a:endParaRPr lang="en-GB">
            <a:latin typeface="Arial" panose="020B0604020202020204" pitchFamily="34" charset="0"/>
            <a:cs typeface="Arial" panose="020B0604020202020204" pitchFamily="34" charset="0"/>
          </a:endParaRPr>
        </a:p>
      </dgm:t>
    </dgm:pt>
    <dgm:pt modelId="{A49064AA-D255-4FB1-81EB-7DB36F7DC873}">
      <dgm:prSet custT="1"/>
      <dgm:spPr/>
      <dgm:t>
        <a:bodyPr/>
        <a:lstStyle/>
        <a:p>
          <a:pPr rtl="0">
            <a:buClr>
              <a:schemeClr val="tx1"/>
            </a:buClr>
          </a:pPr>
          <a:r>
            <a:rPr lang="en-GB" sz="1800" b="0" dirty="0">
              <a:solidFill>
                <a:srgbClr val="575C96"/>
              </a:solidFill>
              <a:latin typeface="Arial" panose="020B0604020202020204" pitchFamily="34" charset="0"/>
              <a:cs typeface="Arial" panose="020B0604020202020204" pitchFamily="34" charset="0"/>
              <a:hlinkClick xmlns:r="http://schemas.openxmlformats.org/officeDocument/2006/relationships" r:id="rId4">
                <a:extLst>
                  <a:ext uri="{A12FA001-AC4F-418D-AE19-62706E023703}">
                    <ahyp:hlinkClr xmlns:ahyp="http://schemas.microsoft.com/office/drawing/2018/hyperlinkcolor" val="tx"/>
                  </a:ext>
                </a:extLst>
              </a:hlinkClick>
            </a:rPr>
            <a:t>Amend a Case Cost Limitation: Quick Guide (justice.gov.uk)</a:t>
          </a:r>
          <a:endParaRPr lang="en-GB" sz="1800" b="0" dirty="0">
            <a:solidFill>
              <a:srgbClr val="575C96"/>
            </a:solidFill>
            <a:latin typeface="Arial" panose="020B0604020202020204" pitchFamily="34" charset="0"/>
            <a:cs typeface="Arial" panose="020B0604020202020204" pitchFamily="34" charset="0"/>
          </a:endParaRPr>
        </a:p>
      </dgm:t>
    </dgm:pt>
    <dgm:pt modelId="{87C7C8A5-8F15-4EA8-AAA8-2F70730438A0}" type="parTrans" cxnId="{113D1578-5388-4F06-BAAA-E0E2ED68FED5}">
      <dgm:prSet/>
      <dgm:spPr/>
      <dgm:t>
        <a:bodyPr/>
        <a:lstStyle/>
        <a:p>
          <a:endParaRPr lang="en-GB">
            <a:latin typeface="Arial" panose="020B0604020202020204" pitchFamily="34" charset="0"/>
            <a:cs typeface="Arial" panose="020B0604020202020204" pitchFamily="34" charset="0"/>
          </a:endParaRPr>
        </a:p>
      </dgm:t>
    </dgm:pt>
    <dgm:pt modelId="{4BCC38C6-D870-45A2-B745-7279975D4703}" type="sibTrans" cxnId="{113D1578-5388-4F06-BAAA-E0E2ED68FED5}">
      <dgm:prSet/>
      <dgm:spPr/>
      <dgm:t>
        <a:bodyPr/>
        <a:lstStyle/>
        <a:p>
          <a:endParaRPr lang="en-GB">
            <a:latin typeface="Arial" panose="020B0604020202020204" pitchFamily="34" charset="0"/>
            <a:cs typeface="Arial" panose="020B0604020202020204" pitchFamily="34" charset="0"/>
          </a:endParaRPr>
        </a:p>
      </dgm:t>
    </dgm:pt>
    <dgm:pt modelId="{BA5B2A07-D9D1-4C53-B4FE-2212A4D782EB}">
      <dgm:prSet custT="1"/>
      <dgm:spPr/>
      <dgm:t>
        <a:bodyPr/>
        <a:lstStyle/>
        <a:p>
          <a:pPr rtl="0">
            <a:buClr>
              <a:schemeClr val="tx1"/>
            </a:buClr>
          </a:pPr>
          <a:r>
            <a:rPr lang="en-GB" sz="1800" b="0" dirty="0">
              <a:solidFill>
                <a:srgbClr val="575C96"/>
              </a:solidFill>
              <a:latin typeface="Arial" panose="020B0604020202020204" pitchFamily="34" charset="0"/>
              <a:cs typeface="Arial" panose="020B0604020202020204" pitchFamily="34" charset="0"/>
              <a:hlinkClick xmlns:r="http://schemas.openxmlformats.org/officeDocument/2006/relationships" r:id="rId5">
                <a:extLst>
                  <a:ext uri="{A12FA001-AC4F-418D-AE19-62706E023703}">
                    <ahyp:hlinkClr xmlns:ahyp="http://schemas.microsoft.com/office/drawing/2018/hyperlinkcolor" val="tx"/>
                  </a:ext>
                </a:extLst>
              </a:hlinkClick>
            </a:rPr>
            <a:t>Submitting Electronic Evidence: Submitting documents electronically (justice.gov.uk)</a:t>
          </a:r>
          <a:endParaRPr lang="en-GB" sz="1800" b="0" dirty="0">
            <a:solidFill>
              <a:srgbClr val="575C96"/>
            </a:solidFill>
            <a:latin typeface="Arial" panose="020B0604020202020204" pitchFamily="34" charset="0"/>
            <a:cs typeface="Arial" panose="020B0604020202020204" pitchFamily="34" charset="0"/>
          </a:endParaRPr>
        </a:p>
      </dgm:t>
    </dgm:pt>
    <dgm:pt modelId="{25AA7907-BBA8-4226-B732-69BC02BC33A5}" type="parTrans" cxnId="{A5F65E8B-1177-41E5-B285-591B4C775A03}">
      <dgm:prSet/>
      <dgm:spPr/>
      <dgm:t>
        <a:bodyPr/>
        <a:lstStyle/>
        <a:p>
          <a:endParaRPr lang="en-GB">
            <a:latin typeface="Arial" panose="020B0604020202020204" pitchFamily="34" charset="0"/>
            <a:cs typeface="Arial" panose="020B0604020202020204" pitchFamily="34" charset="0"/>
          </a:endParaRPr>
        </a:p>
      </dgm:t>
    </dgm:pt>
    <dgm:pt modelId="{6E60A570-7067-4E01-898D-E2F8F7061666}" type="sibTrans" cxnId="{A5F65E8B-1177-41E5-B285-591B4C775A03}">
      <dgm:prSet/>
      <dgm:spPr/>
      <dgm:t>
        <a:bodyPr/>
        <a:lstStyle/>
        <a:p>
          <a:endParaRPr lang="en-GB">
            <a:latin typeface="Arial" panose="020B0604020202020204" pitchFamily="34" charset="0"/>
            <a:cs typeface="Arial" panose="020B0604020202020204" pitchFamily="34" charset="0"/>
          </a:endParaRPr>
        </a:p>
      </dgm:t>
    </dgm:pt>
    <dgm:pt modelId="{F326CDFE-C63A-487F-A5D8-1814D1401B77}" type="pres">
      <dgm:prSet presAssocID="{4F72BB69-779C-4E92-8A9B-EF5EF705EDE1}" presName="linear" presStyleCnt="0">
        <dgm:presLayoutVars>
          <dgm:dir/>
          <dgm:animLvl val="lvl"/>
          <dgm:resizeHandles val="exact"/>
        </dgm:presLayoutVars>
      </dgm:prSet>
      <dgm:spPr/>
    </dgm:pt>
    <dgm:pt modelId="{0B836C4D-980A-4A32-A67E-A3263397AAF8}" type="pres">
      <dgm:prSet presAssocID="{B35C3339-A81B-4400-A810-D0D06B9429A3}" presName="parentLin" presStyleCnt="0"/>
      <dgm:spPr/>
    </dgm:pt>
    <dgm:pt modelId="{D4175619-06B1-4389-8556-B80F04529D31}" type="pres">
      <dgm:prSet presAssocID="{B35C3339-A81B-4400-A810-D0D06B9429A3}" presName="parentLeftMargin" presStyleLbl="node1" presStyleIdx="0" presStyleCnt="4"/>
      <dgm:spPr/>
    </dgm:pt>
    <dgm:pt modelId="{150576E2-B4C6-4050-8FD4-CA95B847155B}" type="pres">
      <dgm:prSet presAssocID="{B35C3339-A81B-4400-A810-D0D06B9429A3}" presName="parentText" presStyleLbl="node1" presStyleIdx="0" presStyleCnt="4">
        <dgm:presLayoutVars>
          <dgm:chMax val="0"/>
          <dgm:bulletEnabled val="1"/>
        </dgm:presLayoutVars>
      </dgm:prSet>
      <dgm:spPr/>
    </dgm:pt>
    <dgm:pt modelId="{37DBEDC6-2265-4286-87D7-73FC1C3033AD}" type="pres">
      <dgm:prSet presAssocID="{B35C3339-A81B-4400-A810-D0D06B9429A3}" presName="negativeSpace" presStyleCnt="0"/>
      <dgm:spPr/>
    </dgm:pt>
    <dgm:pt modelId="{3E190518-22F1-4646-9759-29626193A688}" type="pres">
      <dgm:prSet presAssocID="{B35C3339-A81B-4400-A810-D0D06B9429A3}" presName="childText" presStyleLbl="conFgAcc1" presStyleIdx="0" presStyleCnt="4">
        <dgm:presLayoutVars>
          <dgm:bulletEnabled val="1"/>
        </dgm:presLayoutVars>
      </dgm:prSet>
      <dgm:spPr/>
    </dgm:pt>
    <dgm:pt modelId="{AE3A173B-1284-41E7-8DDD-891D24D4FE94}" type="pres">
      <dgm:prSet presAssocID="{6C08E329-DE9B-401D-AFAD-9812E1A888E7}" presName="spaceBetweenRectangles" presStyleCnt="0"/>
      <dgm:spPr/>
    </dgm:pt>
    <dgm:pt modelId="{25869D85-E00A-462B-8968-850D5C6A5829}" type="pres">
      <dgm:prSet presAssocID="{E3A48D2C-87CF-4510-AA19-2734DF77E047}" presName="parentLin" presStyleCnt="0"/>
      <dgm:spPr/>
    </dgm:pt>
    <dgm:pt modelId="{990CD685-0C1B-4143-AF5D-5E9E67D37489}" type="pres">
      <dgm:prSet presAssocID="{E3A48D2C-87CF-4510-AA19-2734DF77E047}" presName="parentLeftMargin" presStyleLbl="node1" presStyleIdx="0" presStyleCnt="4"/>
      <dgm:spPr/>
    </dgm:pt>
    <dgm:pt modelId="{67B7D9D3-9CC8-4AE7-A220-98CDDFF8386C}" type="pres">
      <dgm:prSet presAssocID="{E3A48D2C-87CF-4510-AA19-2734DF77E047}" presName="parentText" presStyleLbl="node1" presStyleIdx="1" presStyleCnt="4">
        <dgm:presLayoutVars>
          <dgm:chMax val="0"/>
          <dgm:bulletEnabled val="1"/>
        </dgm:presLayoutVars>
      </dgm:prSet>
      <dgm:spPr/>
    </dgm:pt>
    <dgm:pt modelId="{60CBBC75-9757-4052-BAD1-BEB4304F705E}" type="pres">
      <dgm:prSet presAssocID="{E3A48D2C-87CF-4510-AA19-2734DF77E047}" presName="negativeSpace" presStyleCnt="0"/>
      <dgm:spPr/>
    </dgm:pt>
    <dgm:pt modelId="{BFEDC405-33BF-4BA3-A838-FFBB77DEB8BC}" type="pres">
      <dgm:prSet presAssocID="{E3A48D2C-87CF-4510-AA19-2734DF77E047}" presName="childText" presStyleLbl="conFgAcc1" presStyleIdx="1" presStyleCnt="4">
        <dgm:presLayoutVars>
          <dgm:bulletEnabled val="1"/>
        </dgm:presLayoutVars>
      </dgm:prSet>
      <dgm:spPr/>
    </dgm:pt>
    <dgm:pt modelId="{4DF61DC7-6494-4B2A-84EB-B910D1C137F1}" type="pres">
      <dgm:prSet presAssocID="{4773C5DF-AFED-4289-B3A3-085565DDC628}" presName="spaceBetweenRectangles" presStyleCnt="0"/>
      <dgm:spPr/>
    </dgm:pt>
    <dgm:pt modelId="{C0C07DE2-292A-4974-8BA9-EE0AB76FABC9}" type="pres">
      <dgm:prSet presAssocID="{4FF9991D-4474-498A-A74B-32475B5B3E8F}" presName="parentLin" presStyleCnt="0"/>
      <dgm:spPr/>
    </dgm:pt>
    <dgm:pt modelId="{6D24EA8C-2E0E-4554-B86F-A3CE533BC085}" type="pres">
      <dgm:prSet presAssocID="{4FF9991D-4474-498A-A74B-32475B5B3E8F}" presName="parentLeftMargin" presStyleLbl="node1" presStyleIdx="1" presStyleCnt="4"/>
      <dgm:spPr/>
    </dgm:pt>
    <dgm:pt modelId="{FE77AF1C-3A89-4C0E-AAED-39D2B822CEDF}" type="pres">
      <dgm:prSet presAssocID="{4FF9991D-4474-498A-A74B-32475B5B3E8F}" presName="parentText" presStyleLbl="node1" presStyleIdx="2" presStyleCnt="4">
        <dgm:presLayoutVars>
          <dgm:chMax val="0"/>
          <dgm:bulletEnabled val="1"/>
        </dgm:presLayoutVars>
      </dgm:prSet>
      <dgm:spPr/>
    </dgm:pt>
    <dgm:pt modelId="{BDEAC4B0-55ED-4062-A274-67338E5F5486}" type="pres">
      <dgm:prSet presAssocID="{4FF9991D-4474-498A-A74B-32475B5B3E8F}" presName="negativeSpace" presStyleCnt="0"/>
      <dgm:spPr/>
    </dgm:pt>
    <dgm:pt modelId="{75A5DF26-28A4-49BE-825D-32A0F9B644C1}" type="pres">
      <dgm:prSet presAssocID="{4FF9991D-4474-498A-A74B-32475B5B3E8F}" presName="childText" presStyleLbl="conFgAcc1" presStyleIdx="2" presStyleCnt="4">
        <dgm:presLayoutVars>
          <dgm:bulletEnabled val="1"/>
        </dgm:presLayoutVars>
      </dgm:prSet>
      <dgm:spPr/>
    </dgm:pt>
    <dgm:pt modelId="{58C9549A-D063-4910-ACE4-08A5DBB7569D}" type="pres">
      <dgm:prSet presAssocID="{9D06D4CA-519E-49D8-AF73-1CDA1C1C4C9D}" presName="spaceBetweenRectangles" presStyleCnt="0"/>
      <dgm:spPr/>
    </dgm:pt>
    <dgm:pt modelId="{DA47DCFA-7712-4297-AE48-025230E92E85}" type="pres">
      <dgm:prSet presAssocID="{817C6758-BB3C-4238-AEC6-C294BC4D0C2F}" presName="parentLin" presStyleCnt="0"/>
      <dgm:spPr/>
    </dgm:pt>
    <dgm:pt modelId="{9FD5DA56-32BF-4A54-AE52-FB5398107B42}" type="pres">
      <dgm:prSet presAssocID="{817C6758-BB3C-4238-AEC6-C294BC4D0C2F}" presName="parentLeftMargin" presStyleLbl="node1" presStyleIdx="2" presStyleCnt="4"/>
      <dgm:spPr/>
    </dgm:pt>
    <dgm:pt modelId="{DE41F533-A90B-4791-A97F-D2263066D35F}" type="pres">
      <dgm:prSet presAssocID="{817C6758-BB3C-4238-AEC6-C294BC4D0C2F}" presName="parentText" presStyleLbl="node1" presStyleIdx="3" presStyleCnt="4">
        <dgm:presLayoutVars>
          <dgm:chMax val="0"/>
          <dgm:bulletEnabled val="1"/>
        </dgm:presLayoutVars>
      </dgm:prSet>
      <dgm:spPr/>
    </dgm:pt>
    <dgm:pt modelId="{892E7712-640C-4412-BB23-81EE98CB324F}" type="pres">
      <dgm:prSet presAssocID="{817C6758-BB3C-4238-AEC6-C294BC4D0C2F}" presName="negativeSpace" presStyleCnt="0"/>
      <dgm:spPr/>
    </dgm:pt>
    <dgm:pt modelId="{64286BCF-409A-4199-93D7-EC97D8E5BBF6}" type="pres">
      <dgm:prSet presAssocID="{817C6758-BB3C-4238-AEC6-C294BC4D0C2F}" presName="childText" presStyleLbl="conFgAcc1" presStyleIdx="3" presStyleCnt="4">
        <dgm:presLayoutVars>
          <dgm:bulletEnabled val="1"/>
        </dgm:presLayoutVars>
      </dgm:prSet>
      <dgm:spPr/>
    </dgm:pt>
  </dgm:ptLst>
  <dgm:cxnLst>
    <dgm:cxn modelId="{4863BA04-A8FF-4E34-930D-6D4C6804B033}" type="presOf" srcId="{4F72BB69-779C-4E92-8A9B-EF5EF705EDE1}" destId="{F326CDFE-C63A-487F-A5D8-1814D1401B77}" srcOrd="0" destOrd="0" presId="urn:microsoft.com/office/officeart/2005/8/layout/list1"/>
    <dgm:cxn modelId="{743D7006-819D-4607-B793-8F0BA6843E08}" srcId="{4FF9991D-4474-498A-A74B-32475B5B3E8F}" destId="{E3D3CAF0-9275-4665-8A09-F921D8210FA7}" srcOrd="0" destOrd="0" parTransId="{D400898B-3491-4E24-8D88-87A0C6592076}" sibTransId="{2ED1BAF0-E8E7-4B77-822B-45D73CBFAD7D}"/>
    <dgm:cxn modelId="{75F24F0F-65E9-4734-81A7-BE2EEE008E1B}" type="presOf" srcId="{B35C3339-A81B-4400-A810-D0D06B9429A3}" destId="{D4175619-06B1-4389-8556-B80F04529D31}" srcOrd="0" destOrd="0" presId="urn:microsoft.com/office/officeart/2005/8/layout/list1"/>
    <dgm:cxn modelId="{333B4336-BF9F-4C35-93E2-7727AA0E9150}" type="presOf" srcId="{37FF15F9-879B-41E1-B0D2-C06ADE359557}" destId="{BFEDC405-33BF-4BA3-A838-FFBB77DEB8BC}" srcOrd="0" destOrd="0" presId="urn:microsoft.com/office/officeart/2005/8/layout/list1"/>
    <dgm:cxn modelId="{9A99A73A-3C7C-44B4-9A33-682E7B13ED2F}" type="presOf" srcId="{9AB8DC72-3743-4347-AFDE-FA81DC32C4DE}" destId="{64286BCF-409A-4199-93D7-EC97D8E5BBF6}" srcOrd="0" destOrd="0" presId="urn:microsoft.com/office/officeart/2005/8/layout/list1"/>
    <dgm:cxn modelId="{6081D148-AFB4-4275-BCD2-6A348C3D0C49}" type="presOf" srcId="{E3A48D2C-87CF-4510-AA19-2734DF77E047}" destId="{990CD685-0C1B-4143-AF5D-5E9E67D37489}" srcOrd="0" destOrd="0" presId="urn:microsoft.com/office/officeart/2005/8/layout/list1"/>
    <dgm:cxn modelId="{8C598C6B-5EB6-48E3-8FA3-E115F7BF233B}" srcId="{4F72BB69-779C-4E92-8A9B-EF5EF705EDE1}" destId="{4FF9991D-4474-498A-A74B-32475B5B3E8F}" srcOrd="2" destOrd="0" parTransId="{7BB3D060-DF92-4C81-8A00-A6902184DB46}" sibTransId="{9D06D4CA-519E-49D8-AF73-1CDA1C1C4C9D}"/>
    <dgm:cxn modelId="{875A834E-3BD3-4B69-B7BB-3FEE3956EFF0}" srcId="{4F72BB69-779C-4E92-8A9B-EF5EF705EDE1}" destId="{B35C3339-A81B-4400-A810-D0D06B9429A3}" srcOrd="0" destOrd="0" parTransId="{14AFA1E7-DC38-4BA2-BFED-94E410CCC78D}" sibTransId="{6C08E329-DE9B-401D-AFAD-9812E1A888E7}"/>
    <dgm:cxn modelId="{676CBE51-2C93-4AF7-AA90-8624D0E4CD10}" type="presOf" srcId="{E3A48D2C-87CF-4510-AA19-2734DF77E047}" destId="{67B7D9D3-9CC8-4AE7-A220-98CDDFF8386C}" srcOrd="1" destOrd="0" presId="urn:microsoft.com/office/officeart/2005/8/layout/list1"/>
    <dgm:cxn modelId="{BCDE4273-AE50-4749-84AD-3FC5F437B105}" type="presOf" srcId="{1ACFDEDA-C65A-4719-A1C4-907D4D8ED6AA}" destId="{64286BCF-409A-4199-93D7-EC97D8E5BBF6}" srcOrd="0" destOrd="1" presId="urn:microsoft.com/office/officeart/2005/8/layout/list1"/>
    <dgm:cxn modelId="{DF136F73-6E4D-49A6-AE0E-F16A36B1B07E}" srcId="{4F72BB69-779C-4E92-8A9B-EF5EF705EDE1}" destId="{817C6758-BB3C-4238-AEC6-C294BC4D0C2F}" srcOrd="3" destOrd="0" parTransId="{0CDD2F1D-7352-4ECA-8BD2-BCF4530B0D9A}" sibTransId="{A37DBEA1-0418-4940-92F3-4D745BF975FA}"/>
    <dgm:cxn modelId="{B64D5475-0514-49B2-A875-C941ED419B85}" srcId="{4F72BB69-779C-4E92-8A9B-EF5EF705EDE1}" destId="{E3A48D2C-87CF-4510-AA19-2734DF77E047}" srcOrd="1" destOrd="0" parTransId="{F08D27C8-CF13-4DDB-AE4D-E3455E5B2DEA}" sibTransId="{4773C5DF-AFED-4289-B3A3-085565DDC628}"/>
    <dgm:cxn modelId="{113D1578-5388-4F06-BAAA-E0E2ED68FED5}" srcId="{B35C3339-A81B-4400-A810-D0D06B9429A3}" destId="{A49064AA-D255-4FB1-81EB-7DB36F7DC873}" srcOrd="1" destOrd="0" parTransId="{87C7C8A5-8F15-4EA8-AAA8-2F70730438A0}" sibTransId="{4BCC38C6-D870-45A2-B745-7279975D4703}"/>
    <dgm:cxn modelId="{47BC9C78-6A5E-4521-AA53-B1FCF8BC6993}" srcId="{817C6758-BB3C-4238-AEC6-C294BC4D0C2F}" destId="{9AB8DC72-3743-4347-AFDE-FA81DC32C4DE}" srcOrd="0" destOrd="0" parTransId="{2910D8AB-EC8B-4A7F-A821-1192B1B27DF2}" sibTransId="{F52BA62B-01BB-43ED-BC06-399838749566}"/>
    <dgm:cxn modelId="{4818697F-93E4-459A-A71D-3C1717C48761}" type="presOf" srcId="{BA5B2A07-D9D1-4C53-B4FE-2212A4D782EB}" destId="{3E190518-22F1-4646-9759-29626193A688}" srcOrd="0" destOrd="2" presId="urn:microsoft.com/office/officeart/2005/8/layout/list1"/>
    <dgm:cxn modelId="{B5B44B80-08D4-4A49-AC76-5ABDD0310F2D}" type="presOf" srcId="{817C6758-BB3C-4238-AEC6-C294BC4D0C2F}" destId="{9FD5DA56-32BF-4A54-AE52-FB5398107B42}" srcOrd="0" destOrd="0" presId="urn:microsoft.com/office/officeart/2005/8/layout/list1"/>
    <dgm:cxn modelId="{C3752D82-09EB-42CF-8233-B8BEF8C40E5E}" type="presOf" srcId="{B35C3339-A81B-4400-A810-D0D06B9429A3}" destId="{150576E2-B4C6-4050-8FD4-CA95B847155B}" srcOrd="1" destOrd="0" presId="urn:microsoft.com/office/officeart/2005/8/layout/list1"/>
    <dgm:cxn modelId="{EE38A489-4BEF-44E0-9D83-282D0B922ABA}" type="presOf" srcId="{817C6758-BB3C-4238-AEC6-C294BC4D0C2F}" destId="{DE41F533-A90B-4791-A97F-D2263066D35F}" srcOrd="1" destOrd="0" presId="urn:microsoft.com/office/officeart/2005/8/layout/list1"/>
    <dgm:cxn modelId="{A5F65E8B-1177-41E5-B285-591B4C775A03}" srcId="{B35C3339-A81B-4400-A810-D0D06B9429A3}" destId="{BA5B2A07-D9D1-4C53-B4FE-2212A4D782EB}" srcOrd="2" destOrd="0" parTransId="{25AA7907-BBA8-4226-B732-69BC02BC33A5}" sibTransId="{6E60A570-7067-4E01-898D-E2F8F7061666}"/>
    <dgm:cxn modelId="{5DAAEB8E-6578-434E-A738-6690F730F90A}" type="presOf" srcId="{441C0146-E283-4550-B82B-93D74774CDCF}" destId="{3E190518-22F1-4646-9759-29626193A688}" srcOrd="0" destOrd="0" presId="urn:microsoft.com/office/officeart/2005/8/layout/list1"/>
    <dgm:cxn modelId="{72FBD0A3-883C-4D7C-A657-350BFB9A0A7D}" type="presOf" srcId="{4FF9991D-4474-498A-A74B-32475B5B3E8F}" destId="{6D24EA8C-2E0E-4554-B86F-A3CE533BC085}" srcOrd="0" destOrd="0" presId="urn:microsoft.com/office/officeart/2005/8/layout/list1"/>
    <dgm:cxn modelId="{D07709A5-82E2-4556-B367-86A02293D130}" srcId="{817C6758-BB3C-4238-AEC6-C294BC4D0C2F}" destId="{1ACFDEDA-C65A-4719-A1C4-907D4D8ED6AA}" srcOrd="1" destOrd="0" parTransId="{D0472BEE-B72A-4B74-AD67-60CBA67680C0}" sibTransId="{E55098D6-E1A0-4FC2-BE29-9C8C9D7ABCC0}"/>
    <dgm:cxn modelId="{CE5067A5-946E-46BF-B08A-1A09BA303D9A}" type="presOf" srcId="{E3D3CAF0-9275-4665-8A09-F921D8210FA7}" destId="{75A5DF26-28A4-49BE-825D-32A0F9B644C1}" srcOrd="0" destOrd="0" presId="urn:microsoft.com/office/officeart/2005/8/layout/list1"/>
    <dgm:cxn modelId="{BE4064AB-1092-4FF5-85B8-6AEE7825598E}" srcId="{B35C3339-A81B-4400-A810-D0D06B9429A3}" destId="{441C0146-E283-4550-B82B-93D74774CDCF}" srcOrd="0" destOrd="0" parTransId="{AEE622C5-0355-4E27-BB7D-56E153E8AC79}" sibTransId="{45AAF290-AB85-4EB1-88D9-34E11F70B728}"/>
    <dgm:cxn modelId="{D0A401AD-46FF-47DB-90C9-0D85663396FC}" type="presOf" srcId="{A49064AA-D255-4FB1-81EB-7DB36F7DC873}" destId="{3E190518-22F1-4646-9759-29626193A688}" srcOrd="0" destOrd="1" presId="urn:microsoft.com/office/officeart/2005/8/layout/list1"/>
    <dgm:cxn modelId="{F16B72BF-548D-4A79-9BF9-7F62CFA487EF}" srcId="{E3A48D2C-87CF-4510-AA19-2734DF77E047}" destId="{37FF15F9-879B-41E1-B0D2-C06ADE359557}" srcOrd="0" destOrd="0" parTransId="{25E59390-DE57-4B43-B87F-D5969C9A300C}" sibTransId="{708D4F25-A279-4FEF-BA88-5EC2C93488D0}"/>
    <dgm:cxn modelId="{6B5E67C3-5C16-461C-B1E4-210C392FDA88}" type="presOf" srcId="{4FF9991D-4474-498A-A74B-32475B5B3E8F}" destId="{FE77AF1C-3A89-4C0E-AAED-39D2B822CEDF}" srcOrd="1" destOrd="0" presId="urn:microsoft.com/office/officeart/2005/8/layout/list1"/>
    <dgm:cxn modelId="{56FB2365-5E02-403C-A788-32ACC1377BE0}" type="presParOf" srcId="{F326CDFE-C63A-487F-A5D8-1814D1401B77}" destId="{0B836C4D-980A-4A32-A67E-A3263397AAF8}" srcOrd="0" destOrd="0" presId="urn:microsoft.com/office/officeart/2005/8/layout/list1"/>
    <dgm:cxn modelId="{7E55AAF8-0458-44A7-896A-8A8A12D27F45}" type="presParOf" srcId="{0B836C4D-980A-4A32-A67E-A3263397AAF8}" destId="{D4175619-06B1-4389-8556-B80F04529D31}" srcOrd="0" destOrd="0" presId="urn:microsoft.com/office/officeart/2005/8/layout/list1"/>
    <dgm:cxn modelId="{FD279FEF-22A7-43D1-8EC6-E41A5876F661}" type="presParOf" srcId="{0B836C4D-980A-4A32-A67E-A3263397AAF8}" destId="{150576E2-B4C6-4050-8FD4-CA95B847155B}" srcOrd="1" destOrd="0" presId="urn:microsoft.com/office/officeart/2005/8/layout/list1"/>
    <dgm:cxn modelId="{11ACD913-89CB-40DF-A077-56E5D3C723E6}" type="presParOf" srcId="{F326CDFE-C63A-487F-A5D8-1814D1401B77}" destId="{37DBEDC6-2265-4286-87D7-73FC1C3033AD}" srcOrd="1" destOrd="0" presId="urn:microsoft.com/office/officeart/2005/8/layout/list1"/>
    <dgm:cxn modelId="{32DDD340-6618-41E2-AD64-755A1EADC830}" type="presParOf" srcId="{F326CDFE-C63A-487F-A5D8-1814D1401B77}" destId="{3E190518-22F1-4646-9759-29626193A688}" srcOrd="2" destOrd="0" presId="urn:microsoft.com/office/officeart/2005/8/layout/list1"/>
    <dgm:cxn modelId="{C112CD38-44A7-4CCF-9653-F3ED5DD53C16}" type="presParOf" srcId="{F326CDFE-C63A-487F-A5D8-1814D1401B77}" destId="{AE3A173B-1284-41E7-8DDD-891D24D4FE94}" srcOrd="3" destOrd="0" presId="urn:microsoft.com/office/officeart/2005/8/layout/list1"/>
    <dgm:cxn modelId="{7A0B27AE-32F4-46DE-8A4D-8B485CC96674}" type="presParOf" srcId="{F326CDFE-C63A-487F-A5D8-1814D1401B77}" destId="{25869D85-E00A-462B-8968-850D5C6A5829}" srcOrd="4" destOrd="0" presId="urn:microsoft.com/office/officeart/2005/8/layout/list1"/>
    <dgm:cxn modelId="{5C6B1697-0FDC-44C0-AE01-80ADDE265005}" type="presParOf" srcId="{25869D85-E00A-462B-8968-850D5C6A5829}" destId="{990CD685-0C1B-4143-AF5D-5E9E67D37489}" srcOrd="0" destOrd="0" presId="urn:microsoft.com/office/officeart/2005/8/layout/list1"/>
    <dgm:cxn modelId="{82814B80-2E8B-4A08-BE33-864DC38F19E1}" type="presParOf" srcId="{25869D85-E00A-462B-8968-850D5C6A5829}" destId="{67B7D9D3-9CC8-4AE7-A220-98CDDFF8386C}" srcOrd="1" destOrd="0" presId="urn:microsoft.com/office/officeart/2005/8/layout/list1"/>
    <dgm:cxn modelId="{9E567588-727B-405A-9B35-EB3DD43AC560}" type="presParOf" srcId="{F326CDFE-C63A-487F-A5D8-1814D1401B77}" destId="{60CBBC75-9757-4052-BAD1-BEB4304F705E}" srcOrd="5" destOrd="0" presId="urn:microsoft.com/office/officeart/2005/8/layout/list1"/>
    <dgm:cxn modelId="{7DCCBDCE-11C9-4420-B80B-EA00E2F048C6}" type="presParOf" srcId="{F326CDFE-C63A-487F-A5D8-1814D1401B77}" destId="{BFEDC405-33BF-4BA3-A838-FFBB77DEB8BC}" srcOrd="6" destOrd="0" presId="urn:microsoft.com/office/officeart/2005/8/layout/list1"/>
    <dgm:cxn modelId="{7C1F6EDA-8DF2-440D-B778-AA086DB6D844}" type="presParOf" srcId="{F326CDFE-C63A-487F-A5D8-1814D1401B77}" destId="{4DF61DC7-6494-4B2A-84EB-B910D1C137F1}" srcOrd="7" destOrd="0" presId="urn:microsoft.com/office/officeart/2005/8/layout/list1"/>
    <dgm:cxn modelId="{06AD2B7D-F755-4B42-9030-4841B37E8A72}" type="presParOf" srcId="{F326CDFE-C63A-487F-A5D8-1814D1401B77}" destId="{C0C07DE2-292A-4974-8BA9-EE0AB76FABC9}" srcOrd="8" destOrd="0" presId="urn:microsoft.com/office/officeart/2005/8/layout/list1"/>
    <dgm:cxn modelId="{35E4D8A1-6B3A-4AB9-9FF9-4C1581E38D1F}" type="presParOf" srcId="{C0C07DE2-292A-4974-8BA9-EE0AB76FABC9}" destId="{6D24EA8C-2E0E-4554-B86F-A3CE533BC085}" srcOrd="0" destOrd="0" presId="urn:microsoft.com/office/officeart/2005/8/layout/list1"/>
    <dgm:cxn modelId="{752116AA-68F3-4061-9DB3-A42715E94BF4}" type="presParOf" srcId="{C0C07DE2-292A-4974-8BA9-EE0AB76FABC9}" destId="{FE77AF1C-3A89-4C0E-AAED-39D2B822CEDF}" srcOrd="1" destOrd="0" presId="urn:microsoft.com/office/officeart/2005/8/layout/list1"/>
    <dgm:cxn modelId="{372B870D-7BA9-4158-A827-855B5B1CA3A6}" type="presParOf" srcId="{F326CDFE-C63A-487F-A5D8-1814D1401B77}" destId="{BDEAC4B0-55ED-4062-A274-67338E5F5486}" srcOrd="9" destOrd="0" presId="urn:microsoft.com/office/officeart/2005/8/layout/list1"/>
    <dgm:cxn modelId="{AD68EBF3-CB8B-44F1-9032-352F65420499}" type="presParOf" srcId="{F326CDFE-C63A-487F-A5D8-1814D1401B77}" destId="{75A5DF26-28A4-49BE-825D-32A0F9B644C1}" srcOrd="10" destOrd="0" presId="urn:microsoft.com/office/officeart/2005/8/layout/list1"/>
    <dgm:cxn modelId="{66A0466C-03DB-45BB-9637-1C2EC13109E0}" type="presParOf" srcId="{F326CDFE-C63A-487F-A5D8-1814D1401B77}" destId="{58C9549A-D063-4910-ACE4-08A5DBB7569D}" srcOrd="11" destOrd="0" presId="urn:microsoft.com/office/officeart/2005/8/layout/list1"/>
    <dgm:cxn modelId="{919C55E5-0735-46CD-A558-564340347501}" type="presParOf" srcId="{F326CDFE-C63A-487F-A5D8-1814D1401B77}" destId="{DA47DCFA-7712-4297-AE48-025230E92E85}" srcOrd="12" destOrd="0" presId="urn:microsoft.com/office/officeart/2005/8/layout/list1"/>
    <dgm:cxn modelId="{C14ACFC4-C62C-4AEA-8A30-A492661CBD8C}" type="presParOf" srcId="{DA47DCFA-7712-4297-AE48-025230E92E85}" destId="{9FD5DA56-32BF-4A54-AE52-FB5398107B42}" srcOrd="0" destOrd="0" presId="urn:microsoft.com/office/officeart/2005/8/layout/list1"/>
    <dgm:cxn modelId="{24EADDE4-B402-4039-9FEE-B5A7A2ED00BC}" type="presParOf" srcId="{DA47DCFA-7712-4297-AE48-025230E92E85}" destId="{DE41F533-A90B-4791-A97F-D2263066D35F}" srcOrd="1" destOrd="0" presId="urn:microsoft.com/office/officeart/2005/8/layout/list1"/>
    <dgm:cxn modelId="{2638657D-C886-4A3C-815C-7B0901957985}" type="presParOf" srcId="{F326CDFE-C63A-487F-A5D8-1814D1401B77}" destId="{892E7712-640C-4412-BB23-81EE98CB324F}" srcOrd="13" destOrd="0" presId="urn:microsoft.com/office/officeart/2005/8/layout/list1"/>
    <dgm:cxn modelId="{45C7D6A9-B542-4B13-A3D1-64E3F584B5EA}" type="presParOf" srcId="{F326CDFE-C63A-487F-A5D8-1814D1401B77}" destId="{64286BCF-409A-4199-93D7-EC97D8E5BBF6}"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25F5B7-387C-4D68-AD22-9426EAA19B93}"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GB"/>
        </a:p>
      </dgm:t>
    </dgm:pt>
    <dgm:pt modelId="{3DBE0109-7FA6-4187-94B7-3DDB588C4465}">
      <dgm:prSet custT="1"/>
      <dgm:spPr/>
      <dgm:t>
        <a:bodyPr/>
        <a:lstStyle/>
        <a:p>
          <a:pPr algn="l">
            <a:lnSpc>
              <a:spcPct val="100000"/>
            </a:lnSpc>
          </a:pPr>
          <a:r>
            <a:rPr lang="en-US" sz="2000" b="1">
              <a:solidFill>
                <a:schemeClr val="tx1"/>
              </a:solidFill>
            </a:rPr>
            <a:t>Legal Aid Bulletin</a:t>
          </a:r>
          <a:endParaRPr lang="en-GB" sz="2000">
            <a:solidFill>
              <a:schemeClr val="tx1"/>
            </a:solidFill>
          </a:endParaRPr>
        </a:p>
      </dgm:t>
    </dgm:pt>
    <dgm:pt modelId="{EA459259-A947-4DC1-BB4A-438877AD1EA7}" type="parTrans" cxnId="{C188E02D-5560-459A-8E2F-F90D440C4659}">
      <dgm:prSet/>
      <dgm:spPr/>
      <dgm:t>
        <a:bodyPr/>
        <a:lstStyle/>
        <a:p>
          <a:endParaRPr lang="en-GB"/>
        </a:p>
      </dgm:t>
    </dgm:pt>
    <dgm:pt modelId="{501955D5-020C-47D7-8A5C-8BBF7D8BB7DB}" type="sibTrans" cxnId="{C188E02D-5560-459A-8E2F-F90D440C4659}">
      <dgm:prSet/>
      <dgm:spPr/>
      <dgm:t>
        <a:bodyPr/>
        <a:lstStyle/>
        <a:p>
          <a:endParaRPr lang="en-GB"/>
        </a:p>
      </dgm:t>
    </dgm:pt>
    <dgm:pt modelId="{95F5C3FB-93E0-49F7-813C-41F0B37D5EFF}">
      <dgm:prSet custT="1"/>
      <dgm:spPr/>
      <dgm:t>
        <a:bodyPr/>
        <a:lstStyle/>
        <a:p>
          <a:pPr algn="l">
            <a:lnSpc>
              <a:spcPct val="100000"/>
            </a:lnSpc>
          </a:pPr>
          <a:r>
            <a:rPr lang="en-US" sz="2000" b="1">
              <a:solidFill>
                <a:schemeClr val="tx1"/>
              </a:solidFill>
            </a:rPr>
            <a:t>Social Media</a:t>
          </a:r>
          <a:endParaRPr lang="en-GB" sz="2000">
            <a:solidFill>
              <a:schemeClr val="tx1"/>
            </a:solidFill>
          </a:endParaRPr>
        </a:p>
      </dgm:t>
    </dgm:pt>
    <dgm:pt modelId="{A72BB4E7-4546-4D46-AC10-58EB7E6F039F}" type="parTrans" cxnId="{422D65E4-EFF3-44DF-ACCD-EA1CA0567553}">
      <dgm:prSet/>
      <dgm:spPr/>
      <dgm:t>
        <a:bodyPr/>
        <a:lstStyle/>
        <a:p>
          <a:endParaRPr lang="en-GB"/>
        </a:p>
      </dgm:t>
    </dgm:pt>
    <dgm:pt modelId="{5CDF0A17-086C-48BB-9C61-1711CF373B1D}" type="sibTrans" cxnId="{422D65E4-EFF3-44DF-ACCD-EA1CA0567553}">
      <dgm:prSet/>
      <dgm:spPr/>
      <dgm:t>
        <a:bodyPr/>
        <a:lstStyle/>
        <a:p>
          <a:endParaRPr lang="en-GB"/>
        </a:p>
      </dgm:t>
    </dgm:pt>
    <dgm:pt modelId="{FAA44475-7955-4192-A42C-471014DFFBF1}">
      <dgm:prSet custT="1"/>
      <dgm:spPr/>
      <dgm:t>
        <a:bodyPr/>
        <a:lstStyle/>
        <a:p>
          <a:pPr algn="l">
            <a:lnSpc>
              <a:spcPct val="100000"/>
            </a:lnSpc>
          </a:pPr>
          <a:r>
            <a:rPr lang="en-US" sz="2000" b="1">
              <a:solidFill>
                <a:schemeClr val="tx1"/>
              </a:solidFill>
            </a:rPr>
            <a:t>LAA Portal</a:t>
          </a:r>
          <a:endParaRPr lang="en-GB" sz="2000">
            <a:solidFill>
              <a:schemeClr val="tx1"/>
            </a:solidFill>
          </a:endParaRPr>
        </a:p>
      </dgm:t>
    </dgm:pt>
    <dgm:pt modelId="{571C5CB2-87B8-418E-AAE1-F66C9467D25B}" type="parTrans" cxnId="{BFA6143D-0B79-48F8-BD2A-F3BC3195CF93}">
      <dgm:prSet/>
      <dgm:spPr/>
      <dgm:t>
        <a:bodyPr/>
        <a:lstStyle/>
        <a:p>
          <a:endParaRPr lang="en-GB"/>
        </a:p>
      </dgm:t>
    </dgm:pt>
    <dgm:pt modelId="{AA35D885-ABF7-4907-9930-44FF2209C97C}" type="sibTrans" cxnId="{BFA6143D-0B79-48F8-BD2A-F3BC3195CF93}">
      <dgm:prSet/>
      <dgm:spPr/>
      <dgm:t>
        <a:bodyPr/>
        <a:lstStyle/>
        <a:p>
          <a:endParaRPr lang="en-GB"/>
        </a:p>
      </dgm:t>
    </dgm:pt>
    <dgm:pt modelId="{9F8AC92B-0CFF-4D2A-87E0-238590224107}">
      <dgm:prSet custT="1"/>
      <dgm:spPr/>
      <dgm:t>
        <a:bodyPr/>
        <a:lstStyle/>
        <a:p>
          <a:pPr algn="l">
            <a:lnSpc>
              <a:spcPct val="100000"/>
            </a:lnSpc>
          </a:pPr>
          <a:r>
            <a:rPr lang="en-US" sz="1800" b="0">
              <a:solidFill>
                <a:schemeClr val="tx1"/>
              </a:solidFill>
            </a:rPr>
            <a:t>A fortnightly e-alert with links to relevant pages</a:t>
          </a:r>
          <a:endParaRPr lang="en-GB" sz="1800">
            <a:solidFill>
              <a:schemeClr val="tx1"/>
            </a:solidFill>
          </a:endParaRPr>
        </a:p>
      </dgm:t>
    </dgm:pt>
    <dgm:pt modelId="{20E4AFCF-CF8A-4013-8331-546C0BCF83E2}" type="parTrans" cxnId="{CF9C4C36-4687-433E-9135-2FB4E4E9A99C}">
      <dgm:prSet/>
      <dgm:spPr/>
      <dgm:t>
        <a:bodyPr/>
        <a:lstStyle/>
        <a:p>
          <a:endParaRPr lang="en-GB"/>
        </a:p>
      </dgm:t>
    </dgm:pt>
    <dgm:pt modelId="{1419FC9C-9348-4E38-AC54-98538151E62D}" type="sibTrans" cxnId="{CF9C4C36-4687-433E-9135-2FB4E4E9A99C}">
      <dgm:prSet/>
      <dgm:spPr/>
      <dgm:t>
        <a:bodyPr/>
        <a:lstStyle/>
        <a:p>
          <a:endParaRPr lang="en-GB"/>
        </a:p>
      </dgm:t>
    </dgm:pt>
    <dgm:pt modelId="{C633FD28-E165-4631-82DA-99D4C0D77243}">
      <dgm:prSet custT="1"/>
      <dgm:spPr/>
      <dgm:t>
        <a:bodyPr/>
        <a:lstStyle/>
        <a:p>
          <a:pPr algn="l">
            <a:lnSpc>
              <a:spcPct val="100000"/>
            </a:lnSpc>
          </a:pPr>
          <a:r>
            <a:rPr lang="en-US" sz="1800" b="0">
              <a:solidFill>
                <a:schemeClr val="tx1"/>
              </a:solidFill>
            </a:rPr>
            <a:t>Follow us on Twitter</a:t>
          </a:r>
          <a:endParaRPr lang="en-GB" sz="1800">
            <a:solidFill>
              <a:schemeClr val="tx1"/>
            </a:solidFill>
          </a:endParaRPr>
        </a:p>
      </dgm:t>
    </dgm:pt>
    <dgm:pt modelId="{8166A4F0-003E-4E85-A83E-DFE5B0EA1970}" type="parTrans" cxnId="{998CC519-5ACA-499C-8278-9DE36AD1EB9E}">
      <dgm:prSet/>
      <dgm:spPr/>
      <dgm:t>
        <a:bodyPr/>
        <a:lstStyle/>
        <a:p>
          <a:endParaRPr lang="en-GB"/>
        </a:p>
      </dgm:t>
    </dgm:pt>
    <dgm:pt modelId="{948ACCE0-DEDC-4FC8-BD19-5C0E1C06F3DC}" type="sibTrans" cxnId="{998CC519-5ACA-499C-8278-9DE36AD1EB9E}">
      <dgm:prSet/>
      <dgm:spPr/>
      <dgm:t>
        <a:bodyPr/>
        <a:lstStyle/>
        <a:p>
          <a:endParaRPr lang="en-GB"/>
        </a:p>
      </dgm:t>
    </dgm:pt>
    <dgm:pt modelId="{62D036EE-9F11-4D32-A62B-CB208FF88BA7}">
      <dgm:prSet custT="1"/>
      <dgm:spPr/>
      <dgm:t>
        <a:bodyPr/>
        <a:lstStyle/>
        <a:p>
          <a:pPr algn="l">
            <a:lnSpc>
              <a:spcPct val="100000"/>
            </a:lnSpc>
          </a:pPr>
          <a:r>
            <a:rPr lang="en-US" sz="1800" b="0">
              <a:solidFill>
                <a:schemeClr val="tx1"/>
              </a:solidFill>
            </a:rPr>
            <a:t>We post the status of our online systems on the portal’s home page</a:t>
          </a:r>
          <a:endParaRPr lang="en-GB" sz="1800">
            <a:solidFill>
              <a:schemeClr val="tx1"/>
            </a:solidFill>
          </a:endParaRPr>
        </a:p>
      </dgm:t>
    </dgm:pt>
    <dgm:pt modelId="{1C6EE094-98E8-4F36-9B83-EC9FA59B2747}" type="parTrans" cxnId="{201A1579-72E3-480A-90D6-08B92754CF06}">
      <dgm:prSet/>
      <dgm:spPr/>
      <dgm:t>
        <a:bodyPr/>
        <a:lstStyle/>
        <a:p>
          <a:endParaRPr lang="en-GB"/>
        </a:p>
      </dgm:t>
    </dgm:pt>
    <dgm:pt modelId="{5C5022AF-7524-494D-AB19-7C0AB219053F}" type="sibTrans" cxnId="{201A1579-72E3-480A-90D6-08B92754CF06}">
      <dgm:prSet/>
      <dgm:spPr/>
      <dgm:t>
        <a:bodyPr/>
        <a:lstStyle/>
        <a:p>
          <a:endParaRPr lang="en-GB"/>
        </a:p>
      </dgm:t>
    </dgm:pt>
    <dgm:pt modelId="{EDE521FA-F07E-47B4-8BFF-7ED707C3B7A6}">
      <dgm:prSet custT="1"/>
      <dgm:spPr/>
      <dgm:t>
        <a:bodyPr/>
        <a:lstStyle/>
        <a:p>
          <a:pPr algn="l">
            <a:lnSpc>
              <a:spcPct val="100000"/>
            </a:lnSpc>
          </a:pPr>
          <a:r>
            <a:rPr lang="en-US" sz="1800" b="0">
              <a:solidFill>
                <a:schemeClr val="tx1"/>
              </a:solidFill>
            </a:rPr>
            <a:t>Join our thousands of subscribers</a:t>
          </a:r>
          <a:endParaRPr lang="en-GB" sz="1800">
            <a:solidFill>
              <a:schemeClr val="tx1"/>
            </a:solidFill>
          </a:endParaRPr>
        </a:p>
      </dgm:t>
    </dgm:pt>
    <dgm:pt modelId="{13C3D820-DE79-40AF-9605-29C85E259C31}" type="parTrans" cxnId="{ABEA63B1-126E-4E19-BEB4-92B3CA176D01}">
      <dgm:prSet/>
      <dgm:spPr/>
      <dgm:t>
        <a:bodyPr/>
        <a:lstStyle/>
        <a:p>
          <a:endParaRPr lang="en-GB"/>
        </a:p>
      </dgm:t>
    </dgm:pt>
    <dgm:pt modelId="{A08D72C5-E9F6-47A7-9393-B9FBC974CF42}" type="sibTrans" cxnId="{ABEA63B1-126E-4E19-BEB4-92B3CA176D01}">
      <dgm:prSet/>
      <dgm:spPr/>
      <dgm:t>
        <a:bodyPr/>
        <a:lstStyle/>
        <a:p>
          <a:endParaRPr lang="en-GB"/>
        </a:p>
      </dgm:t>
    </dgm:pt>
    <dgm:pt modelId="{47527E50-5219-4043-8AF4-B716E7867316}">
      <dgm:prSet custT="1"/>
      <dgm:spPr/>
      <dgm:t>
        <a:bodyPr/>
        <a:lstStyle/>
        <a:p>
          <a:pPr algn="l">
            <a:lnSpc>
              <a:spcPct val="100000"/>
            </a:lnSpc>
          </a:pPr>
          <a:r>
            <a:rPr lang="en-GB" sz="1800">
              <a:solidFill>
                <a:schemeClr val="tx1"/>
              </a:solidFill>
            </a:rPr>
            <a:t>Read our blog</a:t>
          </a:r>
        </a:p>
      </dgm:t>
    </dgm:pt>
    <dgm:pt modelId="{2D4FDB7A-B06A-4991-86C8-12F3B2300E2D}" type="parTrans" cxnId="{04EFEDE2-1535-4CB3-AD27-F1C0AFA56AF3}">
      <dgm:prSet/>
      <dgm:spPr/>
      <dgm:t>
        <a:bodyPr/>
        <a:lstStyle/>
        <a:p>
          <a:endParaRPr lang="en-GB"/>
        </a:p>
      </dgm:t>
    </dgm:pt>
    <dgm:pt modelId="{80574B66-473E-4701-A6F9-817B8E57E4AD}" type="sibTrans" cxnId="{04EFEDE2-1535-4CB3-AD27-F1C0AFA56AF3}">
      <dgm:prSet/>
      <dgm:spPr/>
      <dgm:t>
        <a:bodyPr/>
        <a:lstStyle/>
        <a:p>
          <a:endParaRPr lang="en-GB"/>
        </a:p>
      </dgm:t>
    </dgm:pt>
    <dgm:pt modelId="{1E0E2585-6D64-4BCA-A4D7-BA1944500266}">
      <dgm:prSet custT="1"/>
      <dgm:spPr/>
      <dgm:t>
        <a:bodyPr/>
        <a:lstStyle/>
        <a:p>
          <a:pPr algn="l">
            <a:lnSpc>
              <a:spcPct val="100000"/>
            </a:lnSpc>
          </a:pPr>
          <a:r>
            <a:rPr lang="en-US" sz="1800" b="0">
              <a:solidFill>
                <a:schemeClr val="tx1"/>
              </a:solidFill>
            </a:rPr>
            <a:t>Get help from our customer </a:t>
          </a:r>
          <a:r>
            <a:rPr lang="en-GB" sz="1800">
              <a:solidFill>
                <a:schemeClr val="tx1"/>
              </a:solidFill>
            </a:rPr>
            <a:t>service twitter account</a:t>
          </a:r>
        </a:p>
      </dgm:t>
    </dgm:pt>
    <dgm:pt modelId="{D5747840-D600-42AD-B042-A64012FACEE5}" type="parTrans" cxnId="{C55B9942-CC5C-4F8B-9A43-31563B4D7D9F}">
      <dgm:prSet/>
      <dgm:spPr/>
      <dgm:t>
        <a:bodyPr/>
        <a:lstStyle/>
        <a:p>
          <a:endParaRPr lang="en-GB"/>
        </a:p>
      </dgm:t>
    </dgm:pt>
    <dgm:pt modelId="{70A872F3-6C01-4B1B-9562-C2729DE86D7E}" type="sibTrans" cxnId="{C55B9942-CC5C-4F8B-9A43-31563B4D7D9F}">
      <dgm:prSet/>
      <dgm:spPr/>
      <dgm:t>
        <a:bodyPr/>
        <a:lstStyle/>
        <a:p>
          <a:endParaRPr lang="en-GB"/>
        </a:p>
      </dgm:t>
    </dgm:pt>
    <dgm:pt modelId="{61396595-EBD2-4C22-A56F-99D9199A2956}" type="pres">
      <dgm:prSet presAssocID="{6125F5B7-387C-4D68-AD22-9426EAA19B93}" presName="rootnode" presStyleCnt="0">
        <dgm:presLayoutVars>
          <dgm:chMax/>
          <dgm:chPref/>
          <dgm:dir/>
          <dgm:animLvl val="lvl"/>
        </dgm:presLayoutVars>
      </dgm:prSet>
      <dgm:spPr/>
    </dgm:pt>
    <dgm:pt modelId="{FF8030C4-593F-4840-A1B1-870020D41BCB}" type="pres">
      <dgm:prSet presAssocID="{3DBE0109-7FA6-4187-94B7-3DDB588C4465}" presName="composite" presStyleCnt="0"/>
      <dgm:spPr/>
    </dgm:pt>
    <dgm:pt modelId="{C59BA069-A66D-4B36-817C-76B712173D42}" type="pres">
      <dgm:prSet presAssocID="{3DBE0109-7FA6-4187-94B7-3DDB588C4465}" presName="LShape" presStyleLbl="alignNode1" presStyleIdx="0" presStyleCnt="5" custScaleX="137245"/>
      <dgm:spPr>
        <a:solidFill>
          <a:srgbClr val="ABADCB"/>
        </a:solidFill>
        <a:ln>
          <a:solidFill>
            <a:schemeClr val="accent4">
              <a:lumMod val="75000"/>
            </a:schemeClr>
          </a:solidFill>
        </a:ln>
      </dgm:spPr>
    </dgm:pt>
    <dgm:pt modelId="{185F89CF-98A2-4964-8B5C-249B26A1B783}" type="pres">
      <dgm:prSet presAssocID="{3DBE0109-7FA6-4187-94B7-3DDB588C4465}" presName="ParentText" presStyleLbl="revTx" presStyleIdx="0" presStyleCnt="3" custScaleX="146771" custLinFactNeighborX="4157" custLinFactNeighborY="2249">
        <dgm:presLayoutVars>
          <dgm:chMax val="0"/>
          <dgm:chPref val="0"/>
          <dgm:bulletEnabled val="1"/>
        </dgm:presLayoutVars>
      </dgm:prSet>
      <dgm:spPr/>
    </dgm:pt>
    <dgm:pt modelId="{56E93CB9-72B4-4F91-A22C-AF9924480AB8}" type="pres">
      <dgm:prSet presAssocID="{3DBE0109-7FA6-4187-94B7-3DDB588C4465}" presName="Triangle" presStyleLbl="alignNode1" presStyleIdx="1" presStyleCnt="5" custLinFactX="7422" custLinFactNeighborX="100000" custLinFactNeighborY="15324"/>
      <dgm:spPr>
        <a:solidFill>
          <a:srgbClr val="ABADCB"/>
        </a:solidFill>
        <a:ln>
          <a:solidFill>
            <a:schemeClr val="accent4">
              <a:lumMod val="75000"/>
            </a:schemeClr>
          </a:solidFill>
        </a:ln>
      </dgm:spPr>
    </dgm:pt>
    <dgm:pt modelId="{5F885AB2-D831-4A23-9F1A-AF92AB2C5E64}" type="pres">
      <dgm:prSet presAssocID="{501955D5-020C-47D7-8A5C-8BBF7D8BB7DB}" presName="sibTrans" presStyleCnt="0"/>
      <dgm:spPr/>
    </dgm:pt>
    <dgm:pt modelId="{73FF56C9-542D-448A-9426-90AE73A3CB90}" type="pres">
      <dgm:prSet presAssocID="{501955D5-020C-47D7-8A5C-8BBF7D8BB7DB}" presName="space" presStyleCnt="0"/>
      <dgm:spPr/>
    </dgm:pt>
    <dgm:pt modelId="{E059D796-F12F-41CB-9943-9CAF789C0E67}" type="pres">
      <dgm:prSet presAssocID="{95F5C3FB-93E0-49F7-813C-41F0B37D5EFF}" presName="composite" presStyleCnt="0"/>
      <dgm:spPr/>
    </dgm:pt>
    <dgm:pt modelId="{9BC7C547-C38B-4461-9DD9-5C3D0FDC541A}" type="pres">
      <dgm:prSet presAssocID="{95F5C3FB-93E0-49F7-813C-41F0B37D5EFF}" presName="LShape" presStyleLbl="alignNode1" presStyleIdx="2" presStyleCnt="5" custScaleX="127276" custLinFactNeighborX="8775" custLinFactNeighborY="-721"/>
      <dgm:spPr>
        <a:solidFill>
          <a:srgbClr val="ABADCB"/>
        </a:solidFill>
        <a:ln>
          <a:solidFill>
            <a:schemeClr val="accent2">
              <a:lumMod val="75000"/>
            </a:schemeClr>
          </a:solidFill>
        </a:ln>
      </dgm:spPr>
    </dgm:pt>
    <dgm:pt modelId="{1DB7C282-84EA-4A18-AFDC-B0F17F2DC774}" type="pres">
      <dgm:prSet presAssocID="{95F5C3FB-93E0-49F7-813C-41F0B37D5EFF}" presName="ParentText" presStyleLbl="revTx" presStyleIdx="1" presStyleCnt="3" custScaleX="131085" custLinFactNeighborX="15657" custLinFactNeighborY="6231">
        <dgm:presLayoutVars>
          <dgm:chMax val="0"/>
          <dgm:chPref val="0"/>
          <dgm:bulletEnabled val="1"/>
        </dgm:presLayoutVars>
      </dgm:prSet>
      <dgm:spPr/>
    </dgm:pt>
    <dgm:pt modelId="{64CA9253-242E-45BF-96BC-52521496B7E4}" type="pres">
      <dgm:prSet presAssocID="{95F5C3FB-93E0-49F7-813C-41F0B37D5EFF}" presName="Triangle" presStyleLbl="alignNode1" presStyleIdx="3" presStyleCnt="5" custLinFactX="23383" custLinFactNeighborX="100000" custLinFactNeighborY="19445"/>
      <dgm:spPr>
        <a:solidFill>
          <a:srgbClr val="ABADCB"/>
        </a:solidFill>
        <a:ln>
          <a:solidFill>
            <a:schemeClr val="accent4">
              <a:lumMod val="75000"/>
            </a:schemeClr>
          </a:solidFill>
        </a:ln>
      </dgm:spPr>
    </dgm:pt>
    <dgm:pt modelId="{2AEED5A4-3B28-4C00-8C5B-80A73F08FA39}" type="pres">
      <dgm:prSet presAssocID="{5CDF0A17-086C-48BB-9C61-1711CF373B1D}" presName="sibTrans" presStyleCnt="0"/>
      <dgm:spPr/>
    </dgm:pt>
    <dgm:pt modelId="{A3DDCE04-E384-4BFD-A544-8E3F92E69B4A}" type="pres">
      <dgm:prSet presAssocID="{5CDF0A17-086C-48BB-9C61-1711CF373B1D}" presName="space" presStyleCnt="0"/>
      <dgm:spPr/>
    </dgm:pt>
    <dgm:pt modelId="{99EA3F3E-A0BF-4C08-9533-63D5E86488C8}" type="pres">
      <dgm:prSet presAssocID="{FAA44475-7955-4192-A42C-471014DFFBF1}" presName="composite" presStyleCnt="0"/>
      <dgm:spPr/>
    </dgm:pt>
    <dgm:pt modelId="{8B28F3EB-4E0C-4C7E-9F88-4308689FA845}" type="pres">
      <dgm:prSet presAssocID="{FAA44475-7955-4192-A42C-471014DFFBF1}" presName="LShape" presStyleLbl="alignNode1" presStyleIdx="4" presStyleCnt="5" custScaleX="126898" custLinFactNeighborX="751" custLinFactNeighborY="95"/>
      <dgm:spPr>
        <a:solidFill>
          <a:srgbClr val="ABADCB"/>
        </a:solidFill>
        <a:ln>
          <a:solidFill>
            <a:schemeClr val="accent4">
              <a:lumMod val="75000"/>
            </a:schemeClr>
          </a:solidFill>
        </a:ln>
      </dgm:spPr>
    </dgm:pt>
    <dgm:pt modelId="{CF6A27DB-211C-4FCC-9203-D4F2284B7E2F}" type="pres">
      <dgm:prSet presAssocID="{FAA44475-7955-4192-A42C-471014DFFBF1}" presName="ParentText" presStyleLbl="revTx" presStyleIdx="2" presStyleCnt="3" custScaleX="131888" custLinFactNeighborX="4137" custLinFactNeighborY="10545">
        <dgm:presLayoutVars>
          <dgm:chMax val="0"/>
          <dgm:chPref val="0"/>
          <dgm:bulletEnabled val="1"/>
        </dgm:presLayoutVars>
      </dgm:prSet>
      <dgm:spPr/>
    </dgm:pt>
  </dgm:ptLst>
  <dgm:cxnLst>
    <dgm:cxn modelId="{998CC519-5ACA-499C-8278-9DE36AD1EB9E}" srcId="{95F5C3FB-93E0-49F7-813C-41F0B37D5EFF}" destId="{C633FD28-E165-4631-82DA-99D4C0D77243}" srcOrd="0" destOrd="0" parTransId="{8166A4F0-003E-4E85-A83E-DFE5B0EA1970}" sibTransId="{948ACCE0-DEDC-4FC8-BD19-5C0E1C06F3DC}"/>
    <dgm:cxn modelId="{7C115228-541B-44C9-B48C-E36901399891}" type="presOf" srcId="{47527E50-5219-4043-8AF4-B716E7867316}" destId="{1DB7C282-84EA-4A18-AFDC-B0F17F2DC774}" srcOrd="0" destOrd="3" presId="urn:microsoft.com/office/officeart/2009/3/layout/StepUpProcess"/>
    <dgm:cxn modelId="{C188E02D-5560-459A-8E2F-F90D440C4659}" srcId="{6125F5B7-387C-4D68-AD22-9426EAA19B93}" destId="{3DBE0109-7FA6-4187-94B7-3DDB588C4465}" srcOrd="0" destOrd="0" parTransId="{EA459259-A947-4DC1-BB4A-438877AD1EA7}" sibTransId="{501955D5-020C-47D7-8A5C-8BBF7D8BB7DB}"/>
    <dgm:cxn modelId="{CF9C4C36-4687-433E-9135-2FB4E4E9A99C}" srcId="{3DBE0109-7FA6-4187-94B7-3DDB588C4465}" destId="{9F8AC92B-0CFF-4D2A-87E0-238590224107}" srcOrd="0" destOrd="0" parTransId="{20E4AFCF-CF8A-4013-8331-546C0BCF83E2}" sibTransId="{1419FC9C-9348-4E38-AC54-98538151E62D}"/>
    <dgm:cxn modelId="{BFA6143D-0B79-48F8-BD2A-F3BC3195CF93}" srcId="{6125F5B7-387C-4D68-AD22-9426EAA19B93}" destId="{FAA44475-7955-4192-A42C-471014DFFBF1}" srcOrd="2" destOrd="0" parTransId="{571C5CB2-87B8-418E-AAE1-F66C9467D25B}" sibTransId="{AA35D885-ABF7-4907-9930-44FF2209C97C}"/>
    <dgm:cxn modelId="{77C0B73E-A206-49C6-B954-6D0F59A3FE7D}" type="presOf" srcId="{9F8AC92B-0CFF-4D2A-87E0-238590224107}" destId="{185F89CF-98A2-4964-8B5C-249B26A1B783}" srcOrd="0" destOrd="1" presId="urn:microsoft.com/office/officeart/2009/3/layout/StepUpProcess"/>
    <dgm:cxn modelId="{0CC12741-2720-4FEC-871A-0D77FFE358D3}" type="presOf" srcId="{95F5C3FB-93E0-49F7-813C-41F0B37D5EFF}" destId="{1DB7C282-84EA-4A18-AFDC-B0F17F2DC774}" srcOrd="0" destOrd="0" presId="urn:microsoft.com/office/officeart/2009/3/layout/StepUpProcess"/>
    <dgm:cxn modelId="{C55B9942-CC5C-4F8B-9A43-31563B4D7D9F}" srcId="{95F5C3FB-93E0-49F7-813C-41F0B37D5EFF}" destId="{1E0E2585-6D64-4BCA-A4D7-BA1944500266}" srcOrd="1" destOrd="0" parTransId="{D5747840-D600-42AD-B042-A64012FACEE5}" sibTransId="{70A872F3-6C01-4B1B-9562-C2729DE86D7E}"/>
    <dgm:cxn modelId="{9D260843-08D6-410A-8507-C489CA86CECB}" type="presOf" srcId="{EDE521FA-F07E-47B4-8BFF-7ED707C3B7A6}" destId="{185F89CF-98A2-4964-8B5C-249B26A1B783}" srcOrd="0" destOrd="2" presId="urn:microsoft.com/office/officeart/2009/3/layout/StepUpProcess"/>
    <dgm:cxn modelId="{B396C549-5913-481C-B78D-E3C1F9CC05C9}" type="presOf" srcId="{3DBE0109-7FA6-4187-94B7-3DDB588C4465}" destId="{185F89CF-98A2-4964-8B5C-249B26A1B783}" srcOrd="0" destOrd="0" presId="urn:microsoft.com/office/officeart/2009/3/layout/StepUpProcess"/>
    <dgm:cxn modelId="{201A1579-72E3-480A-90D6-08B92754CF06}" srcId="{FAA44475-7955-4192-A42C-471014DFFBF1}" destId="{62D036EE-9F11-4D32-A62B-CB208FF88BA7}" srcOrd="0" destOrd="0" parTransId="{1C6EE094-98E8-4F36-9B83-EC9FA59B2747}" sibTransId="{5C5022AF-7524-494D-AB19-7C0AB219053F}"/>
    <dgm:cxn modelId="{E1AB208A-4A4D-41BC-8EAC-3F2BCB626361}" type="presOf" srcId="{6125F5B7-387C-4D68-AD22-9426EAA19B93}" destId="{61396595-EBD2-4C22-A56F-99D9199A2956}" srcOrd="0" destOrd="0" presId="urn:microsoft.com/office/officeart/2009/3/layout/StepUpProcess"/>
    <dgm:cxn modelId="{ABEA63B1-126E-4E19-BEB4-92B3CA176D01}" srcId="{3DBE0109-7FA6-4187-94B7-3DDB588C4465}" destId="{EDE521FA-F07E-47B4-8BFF-7ED707C3B7A6}" srcOrd="1" destOrd="0" parTransId="{13C3D820-DE79-40AF-9605-29C85E259C31}" sibTransId="{A08D72C5-E9F6-47A7-9393-B9FBC974CF42}"/>
    <dgm:cxn modelId="{26E778C3-B504-49D5-B65E-E50855328569}" type="presOf" srcId="{FAA44475-7955-4192-A42C-471014DFFBF1}" destId="{CF6A27DB-211C-4FCC-9203-D4F2284B7E2F}" srcOrd="0" destOrd="0" presId="urn:microsoft.com/office/officeart/2009/3/layout/StepUpProcess"/>
    <dgm:cxn modelId="{3181CFCF-06DD-44DE-B3FD-D65B025D913A}" type="presOf" srcId="{62D036EE-9F11-4D32-A62B-CB208FF88BA7}" destId="{CF6A27DB-211C-4FCC-9203-D4F2284B7E2F}" srcOrd="0" destOrd="1" presId="urn:microsoft.com/office/officeart/2009/3/layout/StepUpProcess"/>
    <dgm:cxn modelId="{B57385E2-450A-4972-8744-4212C977C86B}" type="presOf" srcId="{C633FD28-E165-4631-82DA-99D4C0D77243}" destId="{1DB7C282-84EA-4A18-AFDC-B0F17F2DC774}" srcOrd="0" destOrd="1" presId="urn:microsoft.com/office/officeart/2009/3/layout/StepUpProcess"/>
    <dgm:cxn modelId="{04EFEDE2-1535-4CB3-AD27-F1C0AFA56AF3}" srcId="{95F5C3FB-93E0-49F7-813C-41F0B37D5EFF}" destId="{47527E50-5219-4043-8AF4-B716E7867316}" srcOrd="2" destOrd="0" parTransId="{2D4FDB7A-B06A-4991-86C8-12F3B2300E2D}" sibTransId="{80574B66-473E-4701-A6F9-817B8E57E4AD}"/>
    <dgm:cxn modelId="{422D65E4-EFF3-44DF-ACCD-EA1CA0567553}" srcId="{6125F5B7-387C-4D68-AD22-9426EAA19B93}" destId="{95F5C3FB-93E0-49F7-813C-41F0B37D5EFF}" srcOrd="1" destOrd="0" parTransId="{A72BB4E7-4546-4D46-AC10-58EB7E6F039F}" sibTransId="{5CDF0A17-086C-48BB-9C61-1711CF373B1D}"/>
    <dgm:cxn modelId="{FCC069FD-CF8B-4980-8581-03B757562DDB}" type="presOf" srcId="{1E0E2585-6D64-4BCA-A4D7-BA1944500266}" destId="{1DB7C282-84EA-4A18-AFDC-B0F17F2DC774}" srcOrd="0" destOrd="2" presId="urn:microsoft.com/office/officeart/2009/3/layout/StepUpProcess"/>
    <dgm:cxn modelId="{60DE42B7-A720-4EB8-A826-7BE9BC143EE2}" type="presParOf" srcId="{61396595-EBD2-4C22-A56F-99D9199A2956}" destId="{FF8030C4-593F-4840-A1B1-870020D41BCB}" srcOrd="0" destOrd="0" presId="urn:microsoft.com/office/officeart/2009/3/layout/StepUpProcess"/>
    <dgm:cxn modelId="{7497D9C7-196D-4F6C-9806-C69260478E73}" type="presParOf" srcId="{FF8030C4-593F-4840-A1B1-870020D41BCB}" destId="{C59BA069-A66D-4B36-817C-76B712173D42}" srcOrd="0" destOrd="0" presId="urn:microsoft.com/office/officeart/2009/3/layout/StepUpProcess"/>
    <dgm:cxn modelId="{3B31CF25-D340-44B3-80E9-C8A3B1D1F480}" type="presParOf" srcId="{FF8030C4-593F-4840-A1B1-870020D41BCB}" destId="{185F89CF-98A2-4964-8B5C-249B26A1B783}" srcOrd="1" destOrd="0" presId="urn:microsoft.com/office/officeart/2009/3/layout/StepUpProcess"/>
    <dgm:cxn modelId="{AC93787D-5F01-4C8A-9807-D4C8DDFF8082}" type="presParOf" srcId="{FF8030C4-593F-4840-A1B1-870020D41BCB}" destId="{56E93CB9-72B4-4F91-A22C-AF9924480AB8}" srcOrd="2" destOrd="0" presId="urn:microsoft.com/office/officeart/2009/3/layout/StepUpProcess"/>
    <dgm:cxn modelId="{15811985-AC59-4B08-BE3D-F5F404071298}" type="presParOf" srcId="{61396595-EBD2-4C22-A56F-99D9199A2956}" destId="{5F885AB2-D831-4A23-9F1A-AF92AB2C5E64}" srcOrd="1" destOrd="0" presId="urn:microsoft.com/office/officeart/2009/3/layout/StepUpProcess"/>
    <dgm:cxn modelId="{B51A8388-CB10-4FAC-9562-16BA2AB05C6E}" type="presParOf" srcId="{5F885AB2-D831-4A23-9F1A-AF92AB2C5E64}" destId="{73FF56C9-542D-448A-9426-90AE73A3CB90}" srcOrd="0" destOrd="0" presId="urn:microsoft.com/office/officeart/2009/3/layout/StepUpProcess"/>
    <dgm:cxn modelId="{7102BE15-EF99-40B0-886E-5FF8D2A6FD6D}" type="presParOf" srcId="{61396595-EBD2-4C22-A56F-99D9199A2956}" destId="{E059D796-F12F-41CB-9943-9CAF789C0E67}" srcOrd="2" destOrd="0" presId="urn:microsoft.com/office/officeart/2009/3/layout/StepUpProcess"/>
    <dgm:cxn modelId="{C73039A7-F4B4-48A7-A99A-4F5A6B451D07}" type="presParOf" srcId="{E059D796-F12F-41CB-9943-9CAF789C0E67}" destId="{9BC7C547-C38B-4461-9DD9-5C3D0FDC541A}" srcOrd="0" destOrd="0" presId="urn:microsoft.com/office/officeart/2009/3/layout/StepUpProcess"/>
    <dgm:cxn modelId="{49B3BBED-CC1A-460D-8158-5363D9C72759}" type="presParOf" srcId="{E059D796-F12F-41CB-9943-9CAF789C0E67}" destId="{1DB7C282-84EA-4A18-AFDC-B0F17F2DC774}" srcOrd="1" destOrd="0" presId="urn:microsoft.com/office/officeart/2009/3/layout/StepUpProcess"/>
    <dgm:cxn modelId="{0F5FEE9D-B5E4-4FD6-BA07-6F74F8562BED}" type="presParOf" srcId="{E059D796-F12F-41CB-9943-9CAF789C0E67}" destId="{64CA9253-242E-45BF-96BC-52521496B7E4}" srcOrd="2" destOrd="0" presId="urn:microsoft.com/office/officeart/2009/3/layout/StepUpProcess"/>
    <dgm:cxn modelId="{5180E671-6BDB-4977-8C7C-3A7793B271D5}" type="presParOf" srcId="{61396595-EBD2-4C22-A56F-99D9199A2956}" destId="{2AEED5A4-3B28-4C00-8C5B-80A73F08FA39}" srcOrd="3" destOrd="0" presId="urn:microsoft.com/office/officeart/2009/3/layout/StepUpProcess"/>
    <dgm:cxn modelId="{01CAC4C1-27A4-4285-9ED5-1A3169BBB205}" type="presParOf" srcId="{2AEED5A4-3B28-4C00-8C5B-80A73F08FA39}" destId="{A3DDCE04-E384-4BFD-A544-8E3F92E69B4A}" srcOrd="0" destOrd="0" presId="urn:microsoft.com/office/officeart/2009/3/layout/StepUpProcess"/>
    <dgm:cxn modelId="{768764A9-1456-4164-89D4-8FCFD1FE5927}" type="presParOf" srcId="{61396595-EBD2-4C22-A56F-99D9199A2956}" destId="{99EA3F3E-A0BF-4C08-9533-63D5E86488C8}" srcOrd="4" destOrd="0" presId="urn:microsoft.com/office/officeart/2009/3/layout/StepUpProcess"/>
    <dgm:cxn modelId="{15DC8144-C5E0-4AC2-B2D9-A41327968929}" type="presParOf" srcId="{99EA3F3E-A0BF-4C08-9533-63D5E86488C8}" destId="{8B28F3EB-4E0C-4C7E-9F88-4308689FA845}" srcOrd="0" destOrd="0" presId="urn:microsoft.com/office/officeart/2009/3/layout/StepUpProcess"/>
    <dgm:cxn modelId="{07D8B55D-7112-499B-8CEA-1AF4665E829F}" type="presParOf" srcId="{99EA3F3E-A0BF-4C08-9533-63D5E86488C8}" destId="{CF6A27DB-211C-4FCC-9203-D4F2284B7E2F}"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29BA54-270B-4FDE-9282-591D2685390C}">
      <dsp:nvSpPr>
        <dsp:cNvPr id="0" name=""/>
        <dsp:cNvSpPr/>
      </dsp:nvSpPr>
      <dsp:spPr>
        <a:xfrm>
          <a:off x="0" y="316291"/>
          <a:ext cx="9584616" cy="428400"/>
        </a:xfrm>
        <a:prstGeom prst="rect">
          <a:avLst/>
        </a:prstGeom>
        <a:solidFill>
          <a:schemeClr val="lt1">
            <a:alpha val="90000"/>
            <a:hueOff val="0"/>
            <a:satOff val="0"/>
            <a:lumOff val="0"/>
            <a:alphaOff val="0"/>
          </a:schemeClr>
        </a:solidFill>
        <a:ln w="12700" cap="flat" cmpd="sng" algn="ctr">
          <a:solidFill>
            <a:srgbClr val="575C96"/>
          </a:solidFill>
          <a:prstDash val="solid"/>
          <a:miter lim="800000"/>
        </a:ln>
        <a:effectLst/>
      </dsp:spPr>
      <dsp:style>
        <a:lnRef idx="2">
          <a:scrgbClr r="0" g="0" b="0"/>
        </a:lnRef>
        <a:fillRef idx="1">
          <a:scrgbClr r="0" g="0" b="0"/>
        </a:fillRef>
        <a:effectRef idx="0">
          <a:scrgbClr r="0" g="0" b="0"/>
        </a:effectRef>
        <a:fontRef idx="minor"/>
      </dsp:style>
    </dsp:sp>
    <dsp:sp modelId="{8A3E046E-1278-4D9E-B64A-6AC585E2985D}">
      <dsp:nvSpPr>
        <dsp:cNvPr id="0" name=""/>
        <dsp:cNvSpPr/>
      </dsp:nvSpPr>
      <dsp:spPr>
        <a:xfrm>
          <a:off x="479230" y="65371"/>
          <a:ext cx="6709231" cy="501840"/>
        </a:xfrm>
        <a:prstGeom prst="roundRect">
          <a:avLst/>
        </a:prstGeom>
        <a:solidFill>
          <a:srgbClr val="ABADC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593" tIns="0" rIns="253593"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rPr>
            <a:t>.</a:t>
          </a:r>
        </a:p>
      </dsp:txBody>
      <dsp:txXfrm>
        <a:off x="503728" y="89869"/>
        <a:ext cx="6660235" cy="452844"/>
      </dsp:txXfrm>
    </dsp:sp>
    <dsp:sp modelId="{E821429B-EC96-445F-9E55-8B9A825F1C97}">
      <dsp:nvSpPr>
        <dsp:cNvPr id="0" name=""/>
        <dsp:cNvSpPr/>
      </dsp:nvSpPr>
      <dsp:spPr>
        <a:xfrm>
          <a:off x="0" y="1087411"/>
          <a:ext cx="9584616" cy="428400"/>
        </a:xfrm>
        <a:prstGeom prst="rect">
          <a:avLst/>
        </a:prstGeom>
        <a:solidFill>
          <a:schemeClr val="lt1">
            <a:alpha val="90000"/>
            <a:hueOff val="0"/>
            <a:satOff val="0"/>
            <a:lumOff val="0"/>
            <a:alphaOff val="0"/>
          </a:schemeClr>
        </a:solidFill>
        <a:ln w="12700" cap="flat" cmpd="sng" algn="ctr">
          <a:solidFill>
            <a:srgbClr val="575C96"/>
          </a:solidFill>
          <a:prstDash val="solid"/>
          <a:miter lim="800000"/>
        </a:ln>
        <a:effectLst/>
      </dsp:spPr>
      <dsp:style>
        <a:lnRef idx="2">
          <a:scrgbClr r="0" g="0" b="0"/>
        </a:lnRef>
        <a:fillRef idx="1">
          <a:scrgbClr r="0" g="0" b="0"/>
        </a:fillRef>
        <a:effectRef idx="0">
          <a:scrgbClr r="0" g="0" b="0"/>
        </a:effectRef>
        <a:fontRef idx="minor"/>
      </dsp:style>
    </dsp:sp>
    <dsp:sp modelId="{09173ECB-3CA2-4201-8958-7B80D329960E}">
      <dsp:nvSpPr>
        <dsp:cNvPr id="0" name=""/>
        <dsp:cNvSpPr/>
      </dsp:nvSpPr>
      <dsp:spPr>
        <a:xfrm>
          <a:off x="479230" y="836491"/>
          <a:ext cx="6709231" cy="501840"/>
        </a:xfrm>
        <a:prstGeom prst="roundRect">
          <a:avLst/>
        </a:prstGeom>
        <a:solidFill>
          <a:srgbClr val="ABADC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593" tIns="0" rIns="253593"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rPr>
            <a:t>.</a:t>
          </a:r>
        </a:p>
      </dsp:txBody>
      <dsp:txXfrm>
        <a:off x="503728" y="860989"/>
        <a:ext cx="6660235" cy="452844"/>
      </dsp:txXfrm>
    </dsp:sp>
    <dsp:sp modelId="{57645CBD-A313-4BF0-96AA-D92FE4025230}">
      <dsp:nvSpPr>
        <dsp:cNvPr id="0" name=""/>
        <dsp:cNvSpPr/>
      </dsp:nvSpPr>
      <dsp:spPr>
        <a:xfrm>
          <a:off x="0" y="1858531"/>
          <a:ext cx="9584616" cy="428400"/>
        </a:xfrm>
        <a:prstGeom prst="rect">
          <a:avLst/>
        </a:prstGeom>
        <a:solidFill>
          <a:schemeClr val="lt1">
            <a:alpha val="90000"/>
            <a:hueOff val="0"/>
            <a:satOff val="0"/>
            <a:lumOff val="0"/>
            <a:alphaOff val="0"/>
          </a:schemeClr>
        </a:solidFill>
        <a:ln w="12700" cap="flat" cmpd="sng" algn="ctr">
          <a:solidFill>
            <a:srgbClr val="575C96"/>
          </a:solidFill>
          <a:prstDash val="solid"/>
          <a:miter lim="800000"/>
        </a:ln>
        <a:effectLst/>
      </dsp:spPr>
      <dsp:style>
        <a:lnRef idx="2">
          <a:scrgbClr r="0" g="0" b="0"/>
        </a:lnRef>
        <a:fillRef idx="1">
          <a:scrgbClr r="0" g="0" b="0"/>
        </a:fillRef>
        <a:effectRef idx="0">
          <a:scrgbClr r="0" g="0" b="0"/>
        </a:effectRef>
        <a:fontRef idx="minor"/>
      </dsp:style>
    </dsp:sp>
    <dsp:sp modelId="{C4851F8D-7EC3-4DA9-B329-8F3169DB7248}">
      <dsp:nvSpPr>
        <dsp:cNvPr id="0" name=""/>
        <dsp:cNvSpPr/>
      </dsp:nvSpPr>
      <dsp:spPr>
        <a:xfrm>
          <a:off x="479230" y="1607610"/>
          <a:ext cx="6709231" cy="501840"/>
        </a:xfrm>
        <a:prstGeom prst="roundRect">
          <a:avLst/>
        </a:prstGeom>
        <a:solidFill>
          <a:srgbClr val="ABADC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593" tIns="0" rIns="253593"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rPr>
            <a:t>.</a:t>
          </a:r>
        </a:p>
      </dsp:txBody>
      <dsp:txXfrm>
        <a:off x="503728" y="1632108"/>
        <a:ext cx="6660235" cy="452844"/>
      </dsp:txXfrm>
    </dsp:sp>
    <dsp:sp modelId="{72DC448B-08E0-4E7F-B838-2388C74487C7}">
      <dsp:nvSpPr>
        <dsp:cNvPr id="0" name=""/>
        <dsp:cNvSpPr/>
      </dsp:nvSpPr>
      <dsp:spPr>
        <a:xfrm>
          <a:off x="0" y="2629651"/>
          <a:ext cx="9584616" cy="428400"/>
        </a:xfrm>
        <a:prstGeom prst="rect">
          <a:avLst/>
        </a:prstGeom>
        <a:solidFill>
          <a:schemeClr val="lt1">
            <a:alpha val="90000"/>
            <a:hueOff val="0"/>
            <a:satOff val="0"/>
            <a:lumOff val="0"/>
            <a:alphaOff val="0"/>
          </a:schemeClr>
        </a:solidFill>
        <a:ln w="12700" cap="flat" cmpd="sng" algn="ctr">
          <a:solidFill>
            <a:srgbClr val="575C96"/>
          </a:solidFill>
          <a:prstDash val="solid"/>
          <a:miter lim="800000"/>
        </a:ln>
        <a:effectLst/>
      </dsp:spPr>
      <dsp:style>
        <a:lnRef idx="2">
          <a:scrgbClr r="0" g="0" b="0"/>
        </a:lnRef>
        <a:fillRef idx="1">
          <a:scrgbClr r="0" g="0" b="0"/>
        </a:fillRef>
        <a:effectRef idx="0">
          <a:scrgbClr r="0" g="0" b="0"/>
        </a:effectRef>
        <a:fontRef idx="minor"/>
      </dsp:style>
    </dsp:sp>
    <dsp:sp modelId="{5979D889-BE3D-4AB8-B2BB-2646723D1C1D}">
      <dsp:nvSpPr>
        <dsp:cNvPr id="0" name=""/>
        <dsp:cNvSpPr/>
      </dsp:nvSpPr>
      <dsp:spPr>
        <a:xfrm>
          <a:off x="479230" y="2378731"/>
          <a:ext cx="6709231" cy="501840"/>
        </a:xfrm>
        <a:prstGeom prst="roundRect">
          <a:avLst/>
        </a:prstGeom>
        <a:solidFill>
          <a:srgbClr val="ABADC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593" tIns="0" rIns="253593"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rPr>
            <a:t>.</a:t>
          </a:r>
        </a:p>
      </dsp:txBody>
      <dsp:txXfrm>
        <a:off x="503728" y="2403229"/>
        <a:ext cx="6660235" cy="452844"/>
      </dsp:txXfrm>
    </dsp:sp>
    <dsp:sp modelId="{372B4153-32F9-4467-BD4D-1563B0C41533}">
      <dsp:nvSpPr>
        <dsp:cNvPr id="0" name=""/>
        <dsp:cNvSpPr/>
      </dsp:nvSpPr>
      <dsp:spPr>
        <a:xfrm>
          <a:off x="0" y="3400771"/>
          <a:ext cx="9584616" cy="428400"/>
        </a:xfrm>
        <a:prstGeom prst="rect">
          <a:avLst/>
        </a:prstGeom>
        <a:solidFill>
          <a:schemeClr val="lt1">
            <a:alpha val="90000"/>
            <a:hueOff val="0"/>
            <a:satOff val="0"/>
            <a:lumOff val="0"/>
            <a:alphaOff val="0"/>
          </a:schemeClr>
        </a:solidFill>
        <a:ln w="12700" cap="flat" cmpd="sng" algn="ctr">
          <a:solidFill>
            <a:srgbClr val="575C96"/>
          </a:solidFill>
          <a:prstDash val="solid"/>
          <a:miter lim="800000"/>
        </a:ln>
        <a:effectLst/>
      </dsp:spPr>
      <dsp:style>
        <a:lnRef idx="2">
          <a:scrgbClr r="0" g="0" b="0"/>
        </a:lnRef>
        <a:fillRef idx="1">
          <a:scrgbClr r="0" g="0" b="0"/>
        </a:fillRef>
        <a:effectRef idx="0">
          <a:scrgbClr r="0" g="0" b="0"/>
        </a:effectRef>
        <a:fontRef idx="minor"/>
      </dsp:style>
    </dsp:sp>
    <dsp:sp modelId="{6D890AB1-6F54-49E9-9727-231AB243287F}">
      <dsp:nvSpPr>
        <dsp:cNvPr id="0" name=""/>
        <dsp:cNvSpPr/>
      </dsp:nvSpPr>
      <dsp:spPr>
        <a:xfrm>
          <a:off x="479230" y="3149851"/>
          <a:ext cx="6709231" cy="501840"/>
        </a:xfrm>
        <a:prstGeom prst="roundRect">
          <a:avLst/>
        </a:prstGeom>
        <a:solidFill>
          <a:srgbClr val="ABADC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593" tIns="0" rIns="253593"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rPr>
            <a:t>.</a:t>
          </a:r>
        </a:p>
      </dsp:txBody>
      <dsp:txXfrm>
        <a:off x="503728" y="3174349"/>
        <a:ext cx="6660235" cy="452844"/>
      </dsp:txXfrm>
    </dsp:sp>
    <dsp:sp modelId="{D8D8CA6F-2CC1-489B-85BE-94529EAA8321}">
      <dsp:nvSpPr>
        <dsp:cNvPr id="0" name=""/>
        <dsp:cNvSpPr/>
      </dsp:nvSpPr>
      <dsp:spPr>
        <a:xfrm>
          <a:off x="0" y="4171891"/>
          <a:ext cx="9584616" cy="428400"/>
        </a:xfrm>
        <a:prstGeom prst="rect">
          <a:avLst/>
        </a:prstGeom>
        <a:solidFill>
          <a:schemeClr val="lt1">
            <a:alpha val="90000"/>
            <a:hueOff val="0"/>
            <a:satOff val="0"/>
            <a:lumOff val="0"/>
            <a:alphaOff val="0"/>
          </a:schemeClr>
        </a:solidFill>
        <a:ln w="12700" cap="flat" cmpd="sng" algn="ctr">
          <a:solidFill>
            <a:srgbClr val="575C96"/>
          </a:solidFill>
          <a:prstDash val="solid"/>
          <a:miter lim="800000"/>
        </a:ln>
        <a:effectLst/>
      </dsp:spPr>
      <dsp:style>
        <a:lnRef idx="2">
          <a:scrgbClr r="0" g="0" b="0"/>
        </a:lnRef>
        <a:fillRef idx="1">
          <a:scrgbClr r="0" g="0" b="0"/>
        </a:fillRef>
        <a:effectRef idx="0">
          <a:scrgbClr r="0" g="0" b="0"/>
        </a:effectRef>
        <a:fontRef idx="minor"/>
      </dsp:style>
    </dsp:sp>
    <dsp:sp modelId="{8E5FF812-945D-46C1-AC96-3B7E9CF7B5E7}">
      <dsp:nvSpPr>
        <dsp:cNvPr id="0" name=""/>
        <dsp:cNvSpPr/>
      </dsp:nvSpPr>
      <dsp:spPr>
        <a:xfrm>
          <a:off x="479230" y="3920971"/>
          <a:ext cx="6709231" cy="501840"/>
        </a:xfrm>
        <a:prstGeom prst="roundRect">
          <a:avLst/>
        </a:prstGeom>
        <a:solidFill>
          <a:srgbClr val="ABADC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593" tIns="0" rIns="253593"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rPr>
            <a:t>.</a:t>
          </a:r>
        </a:p>
      </dsp:txBody>
      <dsp:txXfrm>
        <a:off x="503728" y="3945469"/>
        <a:ext cx="6660235" cy="4528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190518-22F1-4646-9759-29626193A688}">
      <dsp:nvSpPr>
        <dsp:cNvPr id="0" name=""/>
        <dsp:cNvSpPr/>
      </dsp:nvSpPr>
      <dsp:spPr>
        <a:xfrm>
          <a:off x="0" y="181710"/>
          <a:ext cx="10138391" cy="1436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6852" tIns="249936" rIns="786852" bIns="128016" numCol="1" spcCol="1270" anchor="t" anchorCtr="0">
          <a:noAutofit/>
        </a:bodyPr>
        <a:lstStyle/>
        <a:p>
          <a:pPr marL="171450" lvl="1" indent="-171450" algn="l" defTabSz="800100">
            <a:lnSpc>
              <a:spcPct val="90000"/>
            </a:lnSpc>
            <a:spcBef>
              <a:spcPct val="0"/>
            </a:spcBef>
            <a:spcAft>
              <a:spcPct val="15000"/>
            </a:spcAft>
            <a:buClr>
              <a:schemeClr val="tx1"/>
            </a:buClr>
            <a:buChar char="•"/>
          </a:pPr>
          <a:r>
            <a:rPr lang="en-GB" sz="1800" b="0" kern="1200" dirty="0">
              <a:solidFill>
                <a:srgbClr val="575C96"/>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Submit a Case Enquiry: Quick Guide (justice.gov.uk)</a:t>
          </a:r>
          <a:endParaRPr lang="en-GB" sz="1800" b="0" kern="1200" dirty="0">
            <a:solidFill>
              <a:srgbClr val="575C96"/>
            </a:solidFill>
            <a:latin typeface="Arial" panose="020B0604020202020204" pitchFamily="34" charset="0"/>
            <a:cs typeface="Arial" panose="020B0604020202020204" pitchFamily="34" charset="0"/>
            <a:hlinkClick xmlns:r="http://schemas.openxmlformats.org/officeDocument/2006/relationships" r:id="rId2">
              <a:extLst>
                <a:ext uri="{A12FA001-AC4F-418D-AE19-62706E023703}">
                  <ahyp:hlinkClr xmlns:ahyp="http://schemas.microsoft.com/office/drawing/2018/hyperlinkcolor" val="tx"/>
                </a:ext>
              </a:extLst>
            </a:hlinkClick>
          </a:endParaRPr>
        </a:p>
        <a:p>
          <a:pPr marL="171450" lvl="1" indent="-171450" algn="l" defTabSz="800100" rtl="0">
            <a:lnSpc>
              <a:spcPct val="90000"/>
            </a:lnSpc>
            <a:spcBef>
              <a:spcPct val="0"/>
            </a:spcBef>
            <a:spcAft>
              <a:spcPct val="15000"/>
            </a:spcAft>
            <a:buClr>
              <a:schemeClr val="tx1"/>
            </a:buClr>
            <a:buChar char="•"/>
          </a:pPr>
          <a:r>
            <a:rPr lang="en-GB" sz="1800" b="0" kern="1200" dirty="0">
              <a:solidFill>
                <a:srgbClr val="575C96"/>
              </a:solidFill>
              <a:latin typeface="Arial" panose="020B0604020202020204" pitchFamily="34" charset="0"/>
              <a:cs typeface="Arial" panose="020B0604020202020204" pitchFamily="34" charset="0"/>
              <a:hlinkClick xmlns:r="http://schemas.openxmlformats.org/officeDocument/2006/relationships" r:id="rId3">
                <a:extLst>
                  <a:ext uri="{A12FA001-AC4F-418D-AE19-62706E023703}">
                    <ahyp:hlinkClr xmlns:ahyp="http://schemas.microsoft.com/office/drawing/2018/hyperlinkcolor" val="tx"/>
                  </a:ext>
                </a:extLst>
              </a:hlinkClick>
            </a:rPr>
            <a:t>Amend a Case Cost Limitation: Quick Guide (justice.gov.uk)</a:t>
          </a:r>
          <a:endParaRPr lang="en-GB" sz="1800" b="0" kern="1200" dirty="0">
            <a:solidFill>
              <a:srgbClr val="575C96"/>
            </a:solidFill>
            <a:latin typeface="Arial" panose="020B0604020202020204" pitchFamily="34" charset="0"/>
            <a:cs typeface="Arial" panose="020B0604020202020204" pitchFamily="34" charset="0"/>
          </a:endParaRPr>
        </a:p>
        <a:p>
          <a:pPr marL="171450" lvl="1" indent="-171450" algn="l" defTabSz="800100" rtl="0">
            <a:lnSpc>
              <a:spcPct val="90000"/>
            </a:lnSpc>
            <a:spcBef>
              <a:spcPct val="0"/>
            </a:spcBef>
            <a:spcAft>
              <a:spcPct val="15000"/>
            </a:spcAft>
            <a:buClr>
              <a:schemeClr val="tx1"/>
            </a:buClr>
            <a:buChar char="•"/>
          </a:pPr>
          <a:r>
            <a:rPr lang="en-GB" sz="1800" b="0" kern="1200" dirty="0">
              <a:solidFill>
                <a:srgbClr val="575C96"/>
              </a:solidFill>
              <a:latin typeface="Arial" panose="020B0604020202020204" pitchFamily="34" charset="0"/>
              <a:cs typeface="Arial" panose="020B0604020202020204" pitchFamily="34" charset="0"/>
              <a:hlinkClick xmlns:r="http://schemas.openxmlformats.org/officeDocument/2006/relationships" r:id="rId4">
                <a:extLst>
                  <a:ext uri="{A12FA001-AC4F-418D-AE19-62706E023703}">
                    <ahyp:hlinkClr xmlns:ahyp="http://schemas.microsoft.com/office/drawing/2018/hyperlinkcolor" val="tx"/>
                  </a:ext>
                </a:extLst>
              </a:hlinkClick>
            </a:rPr>
            <a:t>Submitting Electronic Evidence: Submitting documents electronically (justice.gov.uk)</a:t>
          </a:r>
          <a:endParaRPr lang="en-GB" sz="1800" b="0" kern="1200" dirty="0">
            <a:solidFill>
              <a:srgbClr val="575C96"/>
            </a:solidFill>
            <a:latin typeface="Arial" panose="020B0604020202020204" pitchFamily="34" charset="0"/>
            <a:cs typeface="Arial" panose="020B0604020202020204" pitchFamily="34" charset="0"/>
          </a:endParaRPr>
        </a:p>
      </dsp:txBody>
      <dsp:txXfrm>
        <a:off x="0" y="181710"/>
        <a:ext cx="10138391" cy="1436400"/>
      </dsp:txXfrm>
    </dsp:sp>
    <dsp:sp modelId="{150576E2-B4C6-4050-8FD4-CA95B847155B}">
      <dsp:nvSpPr>
        <dsp:cNvPr id="0" name=""/>
        <dsp:cNvSpPr/>
      </dsp:nvSpPr>
      <dsp:spPr>
        <a:xfrm>
          <a:off x="506919" y="4590"/>
          <a:ext cx="7096873" cy="3542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8245" tIns="0" rIns="268245" bIns="0" numCol="1" spcCol="1270" anchor="ctr" anchorCtr="0">
          <a:noAutofit/>
        </a:bodyPr>
        <a:lstStyle/>
        <a:p>
          <a:pPr marL="0" lvl="0" indent="0" algn="l" defTabSz="800100" rtl="0">
            <a:lnSpc>
              <a:spcPct val="90000"/>
            </a:lnSpc>
            <a:spcBef>
              <a:spcPct val="0"/>
            </a:spcBef>
            <a:spcAft>
              <a:spcPct val="35000"/>
            </a:spcAft>
            <a:buNone/>
          </a:pPr>
          <a:r>
            <a:rPr lang="en-GB" sz="1800" b="1" kern="1200">
              <a:latin typeface="Arial" panose="020B0604020202020204" pitchFamily="34" charset="0"/>
              <a:cs typeface="Arial" panose="020B0604020202020204" pitchFamily="34" charset="0"/>
            </a:rPr>
            <a:t>CCMS Quick Guides </a:t>
          </a:r>
        </a:p>
      </dsp:txBody>
      <dsp:txXfrm>
        <a:off x="524212" y="21883"/>
        <a:ext cx="7062287" cy="319654"/>
      </dsp:txXfrm>
    </dsp:sp>
    <dsp:sp modelId="{BFEDC405-33BF-4BA3-A838-FFBB77DEB8BC}">
      <dsp:nvSpPr>
        <dsp:cNvPr id="0" name=""/>
        <dsp:cNvSpPr/>
      </dsp:nvSpPr>
      <dsp:spPr>
        <a:xfrm>
          <a:off x="0" y="1860031"/>
          <a:ext cx="10138391" cy="6237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6852" tIns="249936" rIns="786852" bIns="128016" numCol="1" spcCol="1270" anchor="t" anchorCtr="0">
          <a:noAutofit/>
        </a:bodyPr>
        <a:lstStyle/>
        <a:p>
          <a:pPr marL="171450" lvl="1" indent="-171450" algn="l" defTabSz="800100">
            <a:lnSpc>
              <a:spcPct val="90000"/>
            </a:lnSpc>
            <a:spcBef>
              <a:spcPct val="0"/>
            </a:spcBef>
            <a:spcAft>
              <a:spcPct val="15000"/>
            </a:spcAft>
            <a:buChar char="•"/>
          </a:pPr>
          <a:r>
            <a:rPr lang="en-GB" sz="1800" b="0" kern="1200">
              <a:latin typeface="Arial" panose="020B0604020202020204" pitchFamily="34" charset="0"/>
              <a:cs typeface="Arial" panose="020B0604020202020204" pitchFamily="34" charset="0"/>
            </a:rPr>
            <a:t>Sign up on ‘Eventbrite’</a:t>
          </a:r>
          <a:endParaRPr lang="en-GB" sz="1800" kern="1200">
            <a:latin typeface="Arial" panose="020B0604020202020204" pitchFamily="34" charset="0"/>
            <a:cs typeface="Arial" panose="020B0604020202020204" pitchFamily="34" charset="0"/>
          </a:endParaRPr>
        </a:p>
      </dsp:txBody>
      <dsp:txXfrm>
        <a:off x="0" y="1860031"/>
        <a:ext cx="10138391" cy="623700"/>
      </dsp:txXfrm>
    </dsp:sp>
    <dsp:sp modelId="{67B7D9D3-9CC8-4AE7-A220-98CDDFF8386C}">
      <dsp:nvSpPr>
        <dsp:cNvPr id="0" name=""/>
        <dsp:cNvSpPr/>
      </dsp:nvSpPr>
      <dsp:spPr>
        <a:xfrm>
          <a:off x="506919" y="1682911"/>
          <a:ext cx="7096873" cy="3542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8245" tIns="0" rIns="268245" bIns="0" numCol="1" spcCol="1270" anchor="ctr" anchorCtr="0">
          <a:noAutofit/>
        </a:bodyPr>
        <a:lstStyle/>
        <a:p>
          <a:pPr marL="0" lvl="0" indent="0" algn="l" defTabSz="800100">
            <a:lnSpc>
              <a:spcPct val="90000"/>
            </a:lnSpc>
            <a:spcBef>
              <a:spcPct val="0"/>
            </a:spcBef>
            <a:spcAft>
              <a:spcPct val="35000"/>
            </a:spcAft>
            <a:buNone/>
          </a:pPr>
          <a:r>
            <a:rPr lang="en-GB" sz="1800" b="1" kern="1200">
              <a:latin typeface="Arial" panose="020B0604020202020204" pitchFamily="34" charset="0"/>
              <a:cs typeface="Arial" panose="020B0604020202020204" pitchFamily="34" charset="0"/>
            </a:rPr>
            <a:t>CCMS Online Training</a:t>
          </a:r>
        </a:p>
      </dsp:txBody>
      <dsp:txXfrm>
        <a:off x="524212" y="1700204"/>
        <a:ext cx="7062287" cy="319654"/>
      </dsp:txXfrm>
    </dsp:sp>
    <dsp:sp modelId="{75A5DF26-28A4-49BE-825D-32A0F9B644C1}">
      <dsp:nvSpPr>
        <dsp:cNvPr id="0" name=""/>
        <dsp:cNvSpPr/>
      </dsp:nvSpPr>
      <dsp:spPr>
        <a:xfrm>
          <a:off x="0" y="2725651"/>
          <a:ext cx="10138391" cy="6237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6852" tIns="249936" rIns="786852" bIns="128016" numCol="1" spcCol="1270" anchor="t" anchorCtr="0">
          <a:noAutofit/>
        </a:bodyPr>
        <a:lstStyle/>
        <a:p>
          <a:pPr marL="171450" lvl="1" indent="-171450" algn="l" defTabSz="800100">
            <a:lnSpc>
              <a:spcPct val="90000"/>
            </a:lnSpc>
            <a:spcBef>
              <a:spcPct val="0"/>
            </a:spcBef>
            <a:spcAft>
              <a:spcPct val="15000"/>
            </a:spcAft>
            <a:buChar char="•"/>
          </a:pPr>
          <a:r>
            <a:rPr lang="en-GB" sz="1800" b="0" kern="1200">
              <a:latin typeface="Arial" panose="020B0604020202020204" pitchFamily="34" charset="0"/>
              <a:cs typeface="Arial" panose="020B0604020202020204" pitchFamily="34" charset="0"/>
            </a:rPr>
            <a:t>Use Webchat for help with IT system issues</a:t>
          </a:r>
          <a:endParaRPr lang="en-GB" sz="1800" kern="1200">
            <a:latin typeface="Arial" panose="020B0604020202020204" pitchFamily="34" charset="0"/>
            <a:cs typeface="Arial" panose="020B0604020202020204" pitchFamily="34" charset="0"/>
          </a:endParaRPr>
        </a:p>
      </dsp:txBody>
      <dsp:txXfrm>
        <a:off x="0" y="2725651"/>
        <a:ext cx="10138391" cy="623700"/>
      </dsp:txXfrm>
    </dsp:sp>
    <dsp:sp modelId="{FE77AF1C-3A89-4C0E-AAED-39D2B822CEDF}">
      <dsp:nvSpPr>
        <dsp:cNvPr id="0" name=""/>
        <dsp:cNvSpPr/>
      </dsp:nvSpPr>
      <dsp:spPr>
        <a:xfrm>
          <a:off x="506919" y="2548531"/>
          <a:ext cx="7096873" cy="3542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8245" tIns="0" rIns="268245" bIns="0" numCol="1" spcCol="1270" anchor="ctr" anchorCtr="0">
          <a:noAutofit/>
        </a:bodyPr>
        <a:lstStyle/>
        <a:p>
          <a:pPr marL="0" lvl="0" indent="0" algn="l" defTabSz="800100">
            <a:lnSpc>
              <a:spcPct val="90000"/>
            </a:lnSpc>
            <a:spcBef>
              <a:spcPct val="0"/>
            </a:spcBef>
            <a:spcAft>
              <a:spcPct val="35000"/>
            </a:spcAft>
            <a:buNone/>
          </a:pPr>
          <a:r>
            <a:rPr lang="en-GB" sz="1800" b="1" kern="1200">
              <a:latin typeface="Arial" panose="020B0604020202020204" pitchFamily="34" charset="0"/>
              <a:cs typeface="Arial" panose="020B0604020202020204" pitchFamily="34" charset="0"/>
            </a:rPr>
            <a:t>Online Support Webchat</a:t>
          </a:r>
        </a:p>
      </dsp:txBody>
      <dsp:txXfrm>
        <a:off x="524212" y="2565824"/>
        <a:ext cx="7062287" cy="319654"/>
      </dsp:txXfrm>
    </dsp:sp>
    <dsp:sp modelId="{64286BCF-409A-4199-93D7-EC97D8E5BBF6}">
      <dsp:nvSpPr>
        <dsp:cNvPr id="0" name=""/>
        <dsp:cNvSpPr/>
      </dsp:nvSpPr>
      <dsp:spPr>
        <a:xfrm>
          <a:off x="0" y="3591271"/>
          <a:ext cx="10138391" cy="1134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6852" tIns="249936" rIns="786852"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a:latin typeface="Arial" panose="020B0604020202020204" pitchFamily="34" charset="0"/>
              <a:cs typeface="Arial" panose="020B0604020202020204" pitchFamily="34" charset="0"/>
            </a:rPr>
            <a:t>Our ‘Help Us Say Yes’ webinars focus on areas where there have been issues or high enquiry levels</a:t>
          </a:r>
        </a:p>
        <a:p>
          <a:pPr marL="171450" lvl="1" indent="-171450" algn="l" defTabSz="800100">
            <a:lnSpc>
              <a:spcPct val="90000"/>
            </a:lnSpc>
            <a:spcBef>
              <a:spcPct val="0"/>
            </a:spcBef>
            <a:spcAft>
              <a:spcPct val="15000"/>
            </a:spcAft>
            <a:buChar char="•"/>
          </a:pPr>
          <a:r>
            <a:rPr lang="en-GB" sz="1800" kern="1200" dirty="0">
              <a:latin typeface="Arial" panose="020B0604020202020204" pitchFamily="34" charset="0"/>
              <a:cs typeface="Arial" panose="020B0604020202020204" pitchFamily="34" charset="0"/>
            </a:rPr>
            <a:t>Popular sessions are posted on the training website: </a:t>
          </a:r>
          <a:r>
            <a:rPr lang="en-GB" sz="1800" kern="1200" dirty="0">
              <a:solidFill>
                <a:srgbClr val="575C96"/>
              </a:solidFill>
              <a:latin typeface="Arial" panose="020B0604020202020204" pitchFamily="34" charset="0"/>
              <a:cs typeface="Arial" panose="020B0604020202020204" pitchFamily="34" charset="0"/>
              <a:hlinkClick xmlns:r="http://schemas.openxmlformats.org/officeDocument/2006/relationships" r:id="rId5">
                <a:extLst>
                  <a:ext uri="{A12FA001-AC4F-418D-AE19-62706E023703}">
                    <ahyp:hlinkClr xmlns:ahyp="http://schemas.microsoft.com/office/drawing/2018/hyperlinkcolor" val="tx"/>
                  </a:ext>
                </a:extLst>
              </a:hlinkClick>
            </a:rPr>
            <a:t>Ministry of Justice</a:t>
          </a:r>
          <a:endParaRPr lang="en-GB" sz="1800" kern="1200" dirty="0">
            <a:solidFill>
              <a:srgbClr val="575C96"/>
            </a:solidFill>
            <a:latin typeface="Arial" panose="020B0604020202020204" pitchFamily="34" charset="0"/>
            <a:cs typeface="Arial" panose="020B0604020202020204" pitchFamily="34" charset="0"/>
          </a:endParaRPr>
        </a:p>
      </dsp:txBody>
      <dsp:txXfrm>
        <a:off x="0" y="3591271"/>
        <a:ext cx="10138391" cy="1134000"/>
      </dsp:txXfrm>
    </dsp:sp>
    <dsp:sp modelId="{DE41F533-A90B-4791-A97F-D2263066D35F}">
      <dsp:nvSpPr>
        <dsp:cNvPr id="0" name=""/>
        <dsp:cNvSpPr/>
      </dsp:nvSpPr>
      <dsp:spPr>
        <a:xfrm>
          <a:off x="506919" y="3414151"/>
          <a:ext cx="7096873" cy="3542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8245" tIns="0" rIns="268245" bIns="0" numCol="1" spcCol="1270" anchor="ctr" anchorCtr="0">
          <a:noAutofit/>
        </a:bodyPr>
        <a:lstStyle/>
        <a:p>
          <a:pPr marL="0" lvl="0" indent="0" algn="l" defTabSz="800100">
            <a:lnSpc>
              <a:spcPct val="90000"/>
            </a:lnSpc>
            <a:spcBef>
              <a:spcPct val="0"/>
            </a:spcBef>
            <a:spcAft>
              <a:spcPct val="35000"/>
            </a:spcAft>
            <a:buNone/>
          </a:pPr>
          <a:r>
            <a:rPr lang="en-GB" sz="1800" b="1" kern="1200">
              <a:latin typeface="Arial" panose="020B0604020202020204" pitchFamily="34" charset="0"/>
              <a:cs typeface="Arial" panose="020B0604020202020204" pitchFamily="34" charset="0"/>
            </a:rPr>
            <a:t>Webinar Recordings</a:t>
          </a:r>
        </a:p>
      </dsp:txBody>
      <dsp:txXfrm>
        <a:off x="524212" y="3431444"/>
        <a:ext cx="7062287" cy="3196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9BA069-A66D-4B36-817C-76B712173D42}">
      <dsp:nvSpPr>
        <dsp:cNvPr id="0" name=""/>
        <dsp:cNvSpPr/>
      </dsp:nvSpPr>
      <dsp:spPr>
        <a:xfrm rot="5400000">
          <a:off x="2936009" y="323630"/>
          <a:ext cx="1200168" cy="2740855"/>
        </a:xfrm>
        <a:prstGeom prst="corner">
          <a:avLst>
            <a:gd name="adj1" fmla="val 16120"/>
            <a:gd name="adj2" fmla="val 16110"/>
          </a:avLst>
        </a:prstGeom>
        <a:solidFill>
          <a:srgbClr val="ABADCB"/>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5F89CF-98A2-4964-8B5C-249B26A1B783}">
      <dsp:nvSpPr>
        <dsp:cNvPr id="0" name=""/>
        <dsp:cNvSpPr/>
      </dsp:nvSpPr>
      <dsp:spPr>
        <a:xfrm>
          <a:off x="2388990" y="1293864"/>
          <a:ext cx="2646209" cy="1580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en-US" sz="2000" b="1" kern="1200">
              <a:solidFill>
                <a:schemeClr val="tx1"/>
              </a:solidFill>
            </a:rPr>
            <a:t>Legal Aid Bulletin</a:t>
          </a:r>
          <a:endParaRPr lang="en-GB" sz="2000" kern="1200">
            <a:solidFill>
              <a:schemeClr val="tx1"/>
            </a:solidFill>
          </a:endParaRPr>
        </a:p>
        <a:p>
          <a:pPr marL="171450" lvl="1" indent="-171450" algn="l" defTabSz="800100">
            <a:lnSpc>
              <a:spcPct val="100000"/>
            </a:lnSpc>
            <a:spcBef>
              <a:spcPct val="0"/>
            </a:spcBef>
            <a:spcAft>
              <a:spcPct val="15000"/>
            </a:spcAft>
            <a:buChar char="•"/>
          </a:pPr>
          <a:r>
            <a:rPr lang="en-US" sz="1800" b="0" kern="1200">
              <a:solidFill>
                <a:schemeClr val="tx1"/>
              </a:solidFill>
            </a:rPr>
            <a:t>A fortnightly e-alert with links to relevant pages</a:t>
          </a:r>
          <a:endParaRPr lang="en-GB" sz="1800" kern="1200">
            <a:solidFill>
              <a:schemeClr val="tx1"/>
            </a:solidFill>
          </a:endParaRPr>
        </a:p>
        <a:p>
          <a:pPr marL="171450" lvl="1" indent="-171450" algn="l" defTabSz="800100">
            <a:lnSpc>
              <a:spcPct val="100000"/>
            </a:lnSpc>
            <a:spcBef>
              <a:spcPct val="0"/>
            </a:spcBef>
            <a:spcAft>
              <a:spcPct val="15000"/>
            </a:spcAft>
            <a:buChar char="•"/>
          </a:pPr>
          <a:r>
            <a:rPr lang="en-US" sz="1800" b="0" kern="1200">
              <a:solidFill>
                <a:schemeClr val="tx1"/>
              </a:solidFill>
            </a:rPr>
            <a:t>Join our thousands of subscribers</a:t>
          </a:r>
          <a:endParaRPr lang="en-GB" sz="1800" kern="1200">
            <a:solidFill>
              <a:schemeClr val="tx1"/>
            </a:solidFill>
          </a:endParaRPr>
        </a:p>
      </dsp:txBody>
      <dsp:txXfrm>
        <a:off x="2388990" y="1293864"/>
        <a:ext cx="2646209" cy="1580392"/>
      </dsp:txXfrm>
    </dsp:sp>
    <dsp:sp modelId="{56E93CB9-72B4-4F91-A22C-AF9924480AB8}">
      <dsp:nvSpPr>
        <dsp:cNvPr id="0" name=""/>
        <dsp:cNvSpPr/>
      </dsp:nvSpPr>
      <dsp:spPr>
        <a:xfrm>
          <a:off x="4563870" y="600635"/>
          <a:ext cx="340179" cy="340179"/>
        </a:xfrm>
        <a:prstGeom prst="triangle">
          <a:avLst>
            <a:gd name="adj" fmla="val 100000"/>
          </a:avLst>
        </a:prstGeom>
        <a:solidFill>
          <a:srgbClr val="ABADCB"/>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C7C547-C38B-4461-9DD9-5C3D0FDC541A}">
      <dsp:nvSpPr>
        <dsp:cNvPr id="0" name=""/>
        <dsp:cNvSpPr/>
      </dsp:nvSpPr>
      <dsp:spPr>
        <a:xfrm rot="5400000">
          <a:off x="6012402" y="-131644"/>
          <a:ext cx="1200168" cy="2541769"/>
        </a:xfrm>
        <a:prstGeom prst="corner">
          <a:avLst>
            <a:gd name="adj1" fmla="val 16120"/>
            <a:gd name="adj2" fmla="val 16110"/>
          </a:avLst>
        </a:prstGeom>
        <a:solidFill>
          <a:srgbClr val="ABADCB"/>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B7C282-84EA-4A18-AFDC-B0F17F2DC774}">
      <dsp:nvSpPr>
        <dsp:cNvPr id="0" name=""/>
        <dsp:cNvSpPr/>
      </dsp:nvSpPr>
      <dsp:spPr>
        <a:xfrm>
          <a:off x="5638887" y="844529"/>
          <a:ext cx="2363398" cy="1580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en-US" sz="2000" b="1" kern="1200">
              <a:solidFill>
                <a:schemeClr val="tx1"/>
              </a:solidFill>
            </a:rPr>
            <a:t>Social Media</a:t>
          </a:r>
          <a:endParaRPr lang="en-GB" sz="2000" kern="1200">
            <a:solidFill>
              <a:schemeClr val="tx1"/>
            </a:solidFill>
          </a:endParaRPr>
        </a:p>
        <a:p>
          <a:pPr marL="171450" lvl="1" indent="-171450" algn="l" defTabSz="800100">
            <a:lnSpc>
              <a:spcPct val="100000"/>
            </a:lnSpc>
            <a:spcBef>
              <a:spcPct val="0"/>
            </a:spcBef>
            <a:spcAft>
              <a:spcPct val="15000"/>
            </a:spcAft>
            <a:buChar char="•"/>
          </a:pPr>
          <a:r>
            <a:rPr lang="en-US" sz="1800" b="0" kern="1200">
              <a:solidFill>
                <a:schemeClr val="tx1"/>
              </a:solidFill>
            </a:rPr>
            <a:t>Follow us on Twitter</a:t>
          </a:r>
          <a:endParaRPr lang="en-GB" sz="1800" kern="1200">
            <a:solidFill>
              <a:schemeClr val="tx1"/>
            </a:solidFill>
          </a:endParaRPr>
        </a:p>
        <a:p>
          <a:pPr marL="171450" lvl="1" indent="-171450" algn="l" defTabSz="800100">
            <a:lnSpc>
              <a:spcPct val="100000"/>
            </a:lnSpc>
            <a:spcBef>
              <a:spcPct val="0"/>
            </a:spcBef>
            <a:spcAft>
              <a:spcPct val="15000"/>
            </a:spcAft>
            <a:buChar char="•"/>
          </a:pPr>
          <a:r>
            <a:rPr lang="en-US" sz="1800" b="0" kern="1200">
              <a:solidFill>
                <a:schemeClr val="tx1"/>
              </a:solidFill>
            </a:rPr>
            <a:t>Get help from our customer </a:t>
          </a:r>
          <a:r>
            <a:rPr lang="en-GB" sz="1800" kern="1200">
              <a:solidFill>
                <a:schemeClr val="tx1"/>
              </a:solidFill>
            </a:rPr>
            <a:t>service twitter account</a:t>
          </a:r>
        </a:p>
        <a:p>
          <a:pPr marL="171450" lvl="1" indent="-171450" algn="l" defTabSz="800100">
            <a:lnSpc>
              <a:spcPct val="100000"/>
            </a:lnSpc>
            <a:spcBef>
              <a:spcPct val="0"/>
            </a:spcBef>
            <a:spcAft>
              <a:spcPct val="15000"/>
            </a:spcAft>
            <a:buChar char="•"/>
          </a:pPr>
          <a:r>
            <a:rPr lang="en-GB" sz="1800" kern="1200">
              <a:solidFill>
                <a:schemeClr val="tx1"/>
              </a:solidFill>
            </a:rPr>
            <a:t>Read our blog</a:t>
          </a:r>
        </a:p>
      </dsp:txBody>
      <dsp:txXfrm>
        <a:off x="5638887" y="844529"/>
        <a:ext cx="2363398" cy="1580392"/>
      </dsp:txXfrm>
    </dsp:sp>
    <dsp:sp modelId="{64CA9253-242E-45BF-96BC-52521496B7E4}">
      <dsp:nvSpPr>
        <dsp:cNvPr id="0" name=""/>
        <dsp:cNvSpPr/>
      </dsp:nvSpPr>
      <dsp:spPr>
        <a:xfrm>
          <a:off x="7519317" y="68489"/>
          <a:ext cx="340179" cy="340179"/>
        </a:xfrm>
        <a:prstGeom prst="triangle">
          <a:avLst>
            <a:gd name="adj" fmla="val 100000"/>
          </a:avLst>
        </a:prstGeom>
        <a:solidFill>
          <a:srgbClr val="ABADCB"/>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28F3EB-4E0C-4C7E-9F88-4308689FA845}">
      <dsp:nvSpPr>
        <dsp:cNvPr id="0" name=""/>
        <dsp:cNvSpPr/>
      </dsp:nvSpPr>
      <dsp:spPr>
        <a:xfrm rot="5400000">
          <a:off x="8849078" y="-664241"/>
          <a:ext cx="1200168" cy="2534220"/>
        </a:xfrm>
        <a:prstGeom prst="corner">
          <a:avLst>
            <a:gd name="adj1" fmla="val 16120"/>
            <a:gd name="adj2" fmla="val 16110"/>
          </a:avLst>
        </a:prstGeom>
        <a:solidFill>
          <a:srgbClr val="ABADCB"/>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6A27DB-211C-4FCC-9203-D4F2284B7E2F}">
      <dsp:nvSpPr>
        <dsp:cNvPr id="0" name=""/>
        <dsp:cNvSpPr/>
      </dsp:nvSpPr>
      <dsp:spPr>
        <a:xfrm>
          <a:off x="8420868" y="366542"/>
          <a:ext cx="2377875" cy="1580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en-US" sz="2000" b="1" kern="1200">
              <a:solidFill>
                <a:schemeClr val="tx1"/>
              </a:solidFill>
            </a:rPr>
            <a:t>LAA Portal</a:t>
          </a:r>
          <a:endParaRPr lang="en-GB" sz="2000" kern="1200">
            <a:solidFill>
              <a:schemeClr val="tx1"/>
            </a:solidFill>
          </a:endParaRPr>
        </a:p>
        <a:p>
          <a:pPr marL="171450" lvl="1" indent="-171450" algn="l" defTabSz="800100">
            <a:lnSpc>
              <a:spcPct val="100000"/>
            </a:lnSpc>
            <a:spcBef>
              <a:spcPct val="0"/>
            </a:spcBef>
            <a:spcAft>
              <a:spcPct val="15000"/>
            </a:spcAft>
            <a:buChar char="•"/>
          </a:pPr>
          <a:r>
            <a:rPr lang="en-US" sz="1800" b="0" kern="1200">
              <a:solidFill>
                <a:schemeClr val="tx1"/>
              </a:solidFill>
            </a:rPr>
            <a:t>We post the status of our online systems on the portal’s home page</a:t>
          </a:r>
          <a:endParaRPr lang="en-GB" sz="1800" kern="1200">
            <a:solidFill>
              <a:schemeClr val="tx1"/>
            </a:solidFill>
          </a:endParaRPr>
        </a:p>
      </dsp:txBody>
      <dsp:txXfrm>
        <a:off x="8420868" y="366542"/>
        <a:ext cx="2377875" cy="158039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3F0D45-D11F-4443-A210-A41819458A7A}" type="datetimeFigureOut">
              <a:rPr lang="en-GB" smtClean="0"/>
              <a:t>09/11/2023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EFB60E-C0A5-416E-864A-9ED7E1B46ACC}" type="slidenum">
              <a:rPr lang="en-GB" smtClean="0"/>
              <a:t>‹#›</a:t>
            </a:fld>
            <a:endParaRPr lang="en-GB"/>
          </a:p>
        </p:txBody>
      </p:sp>
    </p:spTree>
    <p:extLst>
      <p:ext uri="{BB962C8B-B14F-4D97-AF65-F5344CB8AC3E}">
        <p14:creationId xmlns:p14="http://schemas.microsoft.com/office/powerpoint/2010/main" val="2395547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EFB60E-C0A5-416E-864A-9ED7E1B46ACC}" type="slidenum">
              <a:rPr lang="en-GB" smtClean="0"/>
              <a:t>3</a:t>
            </a:fld>
            <a:endParaRPr lang="en-GB"/>
          </a:p>
        </p:txBody>
      </p:sp>
    </p:spTree>
    <p:extLst>
      <p:ext uri="{BB962C8B-B14F-4D97-AF65-F5344CB8AC3E}">
        <p14:creationId xmlns:p14="http://schemas.microsoft.com/office/powerpoint/2010/main" val="1653421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EFB60E-C0A5-416E-864A-9ED7E1B46ACC}" type="slidenum">
              <a:rPr lang="en-GB" smtClean="0"/>
              <a:t>11</a:t>
            </a:fld>
            <a:endParaRPr lang="en-GB"/>
          </a:p>
        </p:txBody>
      </p:sp>
    </p:spTree>
    <p:extLst>
      <p:ext uri="{BB962C8B-B14F-4D97-AF65-F5344CB8AC3E}">
        <p14:creationId xmlns:p14="http://schemas.microsoft.com/office/powerpoint/2010/main" val="3718784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EFB60E-C0A5-416E-864A-9ED7E1B46ACC}" type="slidenum">
              <a:rPr lang="en-GB" smtClean="0"/>
              <a:t>12</a:t>
            </a:fld>
            <a:endParaRPr lang="en-GB"/>
          </a:p>
        </p:txBody>
      </p:sp>
    </p:spTree>
    <p:extLst>
      <p:ext uri="{BB962C8B-B14F-4D97-AF65-F5344CB8AC3E}">
        <p14:creationId xmlns:p14="http://schemas.microsoft.com/office/powerpoint/2010/main" val="16861956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84E6D4-9D15-43A0-BB36-A73A3EFC79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 y="1527"/>
            <a:ext cx="12221623" cy="6872945"/>
          </a:xfrm>
          <a:prstGeom prst="rect">
            <a:avLst/>
          </a:prstGeom>
        </p:spPr>
      </p:pic>
      <p:sp>
        <p:nvSpPr>
          <p:cNvPr id="2" name="Title 1">
            <a:extLst>
              <a:ext uri="{FF2B5EF4-FFF2-40B4-BE49-F238E27FC236}">
                <a16:creationId xmlns:a16="http://schemas.microsoft.com/office/drawing/2014/main" id="{ABDDC3A8-E3D7-48E5-9559-9C05FC086798}"/>
              </a:ext>
            </a:extLst>
          </p:cNvPr>
          <p:cNvSpPr>
            <a:spLocks noGrp="1"/>
          </p:cNvSpPr>
          <p:nvPr>
            <p:ph type="ctrTitle"/>
          </p:nvPr>
        </p:nvSpPr>
        <p:spPr>
          <a:xfrm>
            <a:off x="756000" y="2679699"/>
            <a:ext cx="9940940" cy="1009124"/>
          </a:xfrm>
        </p:spPr>
        <p:txBody>
          <a:bodyPr anchor="t" anchorCtr="0">
            <a:normAutofit/>
          </a:bodyPr>
          <a:lstStyle>
            <a:lvl1pPr algn="l">
              <a:defRPr sz="34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7F64A54C-99DF-4290-B7D8-60194329BBD7}"/>
              </a:ext>
            </a:extLst>
          </p:cNvPr>
          <p:cNvSpPr>
            <a:spLocks noGrp="1"/>
          </p:cNvSpPr>
          <p:nvPr>
            <p:ph type="subTitle" idx="1"/>
          </p:nvPr>
        </p:nvSpPr>
        <p:spPr>
          <a:xfrm>
            <a:off x="756000" y="3844940"/>
            <a:ext cx="7390060" cy="1425496"/>
          </a:xfrm>
        </p:spPr>
        <p:txBody>
          <a:bodyPr/>
          <a:lstStyle>
            <a:lvl1pPr marL="0" indent="0" algn="l">
              <a:buNone/>
              <a:defRPr sz="2400" b="1">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3" name="Text Placeholder 12">
            <a:extLst>
              <a:ext uri="{FF2B5EF4-FFF2-40B4-BE49-F238E27FC236}">
                <a16:creationId xmlns:a16="http://schemas.microsoft.com/office/drawing/2014/main" id="{FAFEA738-E8B3-437F-8D4D-5F4800F1A7B4}"/>
              </a:ext>
            </a:extLst>
          </p:cNvPr>
          <p:cNvSpPr>
            <a:spLocks noGrp="1"/>
          </p:cNvSpPr>
          <p:nvPr>
            <p:ph type="body" sz="quarter" idx="10" hasCustomPrompt="1"/>
          </p:nvPr>
        </p:nvSpPr>
        <p:spPr>
          <a:xfrm>
            <a:off x="756000" y="5427311"/>
            <a:ext cx="4017600" cy="271604"/>
          </a:xfrm>
        </p:spPr>
        <p:txBody>
          <a:bodyPr>
            <a:normAutofit/>
          </a:bodyPr>
          <a:lstStyle>
            <a:lvl1pPr>
              <a:defRPr sz="1600">
                <a:solidFill>
                  <a:schemeClr val="bg1"/>
                </a:solidFill>
              </a:defRPr>
            </a:lvl1pPr>
          </a:lstStyle>
          <a:p>
            <a:pPr lvl="0"/>
            <a:r>
              <a:rPr lang="en-US"/>
              <a:t>Month YYYY</a:t>
            </a:r>
            <a:endParaRPr lang="en-GB"/>
          </a:p>
        </p:txBody>
      </p:sp>
    </p:spTree>
    <p:extLst>
      <p:ext uri="{BB962C8B-B14F-4D97-AF65-F5344CB8AC3E}">
        <p14:creationId xmlns:p14="http://schemas.microsoft.com/office/powerpoint/2010/main" val="3564612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E5B4F51-5365-3BA7-A54C-CBC64BD46D7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857"/>
            <a:ext cx="12192000" cy="6856285"/>
          </a:xfrm>
          <a:prstGeom prst="rect">
            <a:avLst/>
          </a:prstGeom>
        </p:spPr>
      </p:pic>
      <p:sp>
        <p:nvSpPr>
          <p:cNvPr id="2" name="Title 1">
            <a:extLst>
              <a:ext uri="{FF2B5EF4-FFF2-40B4-BE49-F238E27FC236}">
                <a16:creationId xmlns:a16="http://schemas.microsoft.com/office/drawing/2014/main" id="{CAB1583C-FBCA-EA5C-1733-E09C1C9DAC2B}"/>
              </a:ext>
            </a:extLst>
          </p:cNvPr>
          <p:cNvSpPr>
            <a:spLocks noGrp="1"/>
          </p:cNvSpPr>
          <p:nvPr>
            <p:ph type="title"/>
          </p:nvPr>
        </p:nvSpPr>
        <p:spPr>
          <a:xfrm>
            <a:off x="759600" y="2620800"/>
            <a:ext cx="7920000" cy="1080000"/>
          </a:xfrm>
        </p:spPr>
        <p:txBody>
          <a:bodyPr anchor="t" anchorCtr="0">
            <a:normAutofit/>
          </a:bodyPr>
          <a:lstStyle>
            <a:lvl1pPr>
              <a:defRPr sz="3400">
                <a:solidFill>
                  <a:schemeClr val="tx1"/>
                </a:solidFill>
              </a:defRPr>
            </a:lvl1pPr>
          </a:lstStyle>
          <a:p>
            <a:r>
              <a:rPr lang="en-US" noProof="0"/>
              <a:t>Click to edit Master title style</a:t>
            </a:r>
            <a:endParaRPr lang="en-GB" noProof="0" dirty="0"/>
          </a:p>
        </p:txBody>
      </p:sp>
      <p:sp>
        <p:nvSpPr>
          <p:cNvPr id="3" name="Text Placeholder 2">
            <a:extLst>
              <a:ext uri="{FF2B5EF4-FFF2-40B4-BE49-F238E27FC236}">
                <a16:creationId xmlns:a16="http://schemas.microsoft.com/office/drawing/2014/main" id="{FAE1315A-D470-E14A-1174-2675FA007A0E}"/>
              </a:ext>
            </a:extLst>
          </p:cNvPr>
          <p:cNvSpPr>
            <a:spLocks noGrp="1"/>
          </p:cNvSpPr>
          <p:nvPr>
            <p:ph type="body" idx="1"/>
          </p:nvPr>
        </p:nvSpPr>
        <p:spPr>
          <a:xfrm>
            <a:off x="759600" y="3837600"/>
            <a:ext cx="7920000" cy="1080000"/>
          </a:xfrm>
        </p:spPr>
        <p:txBody>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258255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36EF8E2-187D-6D0F-4B84-B96F66A36C7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2" name="Title 1">
            <a:extLst>
              <a:ext uri="{FF2B5EF4-FFF2-40B4-BE49-F238E27FC236}">
                <a16:creationId xmlns:a16="http://schemas.microsoft.com/office/drawing/2014/main" id="{71AD33D3-D582-48EF-0A2B-74426CCEC468}"/>
              </a:ext>
            </a:extLst>
          </p:cNvPr>
          <p:cNvSpPr>
            <a:spLocks noGrp="1"/>
          </p:cNvSpPr>
          <p:nvPr>
            <p:ph type="title"/>
          </p:nvPr>
        </p:nvSpPr>
        <p:spPr/>
        <p:txBody>
          <a:bodyPr/>
          <a:lstStyle/>
          <a:p>
            <a:r>
              <a:rPr lang="en-US" noProof="0"/>
              <a:t>Click to edit Master title style</a:t>
            </a:r>
            <a:endParaRPr lang="en-GB" noProof="0" dirty="0"/>
          </a:p>
        </p:txBody>
      </p:sp>
      <p:sp>
        <p:nvSpPr>
          <p:cNvPr id="3" name="Content Placeholder 2">
            <a:extLst>
              <a:ext uri="{FF2B5EF4-FFF2-40B4-BE49-F238E27FC236}">
                <a16:creationId xmlns:a16="http://schemas.microsoft.com/office/drawing/2014/main" id="{311E300F-E606-52C3-A6CF-24C403CD7DD4}"/>
              </a:ext>
            </a:extLst>
          </p:cNvPr>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Date Placeholder 3">
            <a:extLst>
              <a:ext uri="{FF2B5EF4-FFF2-40B4-BE49-F238E27FC236}">
                <a16:creationId xmlns:a16="http://schemas.microsoft.com/office/drawing/2014/main" id="{B2DAAC7B-B7C8-1A3B-136D-63FA4F550DF3}"/>
              </a:ext>
            </a:extLst>
          </p:cNvPr>
          <p:cNvSpPr>
            <a:spLocks noGrp="1"/>
          </p:cNvSpPr>
          <p:nvPr>
            <p:ph type="dt" sz="half" idx="10"/>
          </p:nvPr>
        </p:nvSpPr>
        <p:spPr/>
        <p:txBody>
          <a:bodyPr/>
          <a:lstStyle/>
          <a:p>
            <a:fld id="{104A9B82-31CD-4257-9983-9D3A86BF2CFF}" type="datetime1">
              <a:rPr lang="en-GB" smtClean="0"/>
              <a:t>09/11/2023</a:t>
            </a:fld>
            <a:endParaRPr lang="en-GB"/>
          </a:p>
        </p:txBody>
      </p:sp>
      <p:sp>
        <p:nvSpPr>
          <p:cNvPr id="5" name="Footer Placeholder 4">
            <a:extLst>
              <a:ext uri="{FF2B5EF4-FFF2-40B4-BE49-F238E27FC236}">
                <a16:creationId xmlns:a16="http://schemas.microsoft.com/office/drawing/2014/main" id="{C25AF1ED-CB8C-A0D7-A9FC-6325155370BC}"/>
              </a:ext>
            </a:extLst>
          </p:cNvPr>
          <p:cNvSpPr>
            <a:spLocks noGrp="1"/>
          </p:cNvSpPr>
          <p:nvPr>
            <p:ph type="ftr" sz="quarter" idx="11"/>
          </p:nvPr>
        </p:nvSpPr>
        <p:spPr/>
        <p:txBody>
          <a:bodyPr/>
          <a:lstStyle/>
          <a:p>
            <a:r>
              <a:rPr lang="en-GB"/>
              <a:t>Footer - use Insert &gt; Header &amp; Footer to edit this text</a:t>
            </a:r>
          </a:p>
        </p:txBody>
      </p:sp>
      <p:sp>
        <p:nvSpPr>
          <p:cNvPr id="6" name="Slide Number Placeholder 5">
            <a:extLst>
              <a:ext uri="{FF2B5EF4-FFF2-40B4-BE49-F238E27FC236}">
                <a16:creationId xmlns:a16="http://schemas.microsoft.com/office/drawing/2014/main" id="{B1464B7B-2E91-374D-D445-0D9781F85D50}"/>
              </a:ext>
            </a:extLst>
          </p:cNvPr>
          <p:cNvSpPr>
            <a:spLocks noGrp="1"/>
          </p:cNvSpPr>
          <p:nvPr>
            <p:ph type="sldNum" sz="quarter" idx="12"/>
          </p:nvPr>
        </p:nvSpPr>
        <p:spPr/>
        <p:txBody>
          <a:bodyPr/>
          <a:lstStyle/>
          <a:p>
            <a:fld id="{C0189ED6-F87B-4BC1-907E-EF602CA5C674}" type="slidenum">
              <a:rPr lang="en-GB" smtClean="0"/>
              <a:t>‹#›</a:t>
            </a:fld>
            <a:endParaRPr lang="en-GB"/>
          </a:p>
        </p:txBody>
      </p:sp>
    </p:spTree>
    <p:extLst>
      <p:ext uri="{BB962C8B-B14F-4D97-AF65-F5344CB8AC3E}">
        <p14:creationId xmlns:p14="http://schemas.microsoft.com/office/powerpoint/2010/main" val="419565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714443D-2133-B9A5-3208-7A1FB40F0E3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2" name="Title 1">
            <a:extLst>
              <a:ext uri="{FF2B5EF4-FFF2-40B4-BE49-F238E27FC236}">
                <a16:creationId xmlns:a16="http://schemas.microsoft.com/office/drawing/2014/main" id="{298DA5BE-9F0C-9C33-E738-BB0C9ACF4C41}"/>
              </a:ext>
            </a:extLst>
          </p:cNvPr>
          <p:cNvSpPr>
            <a:spLocks noGrp="1"/>
          </p:cNvSpPr>
          <p:nvPr>
            <p:ph type="title"/>
          </p:nvPr>
        </p:nvSpPr>
        <p:spPr/>
        <p:txBody>
          <a:bodyPr/>
          <a:lstStyle/>
          <a:p>
            <a:r>
              <a:rPr lang="en-US" noProof="0"/>
              <a:t>Click to edit Master title style</a:t>
            </a:r>
            <a:endParaRPr lang="en-GB" noProof="0" dirty="0"/>
          </a:p>
        </p:txBody>
      </p:sp>
      <p:sp>
        <p:nvSpPr>
          <p:cNvPr id="3" name="Content Placeholder 2">
            <a:extLst>
              <a:ext uri="{FF2B5EF4-FFF2-40B4-BE49-F238E27FC236}">
                <a16:creationId xmlns:a16="http://schemas.microsoft.com/office/drawing/2014/main" id="{3F6B1209-6B5A-DD57-363E-9C28D7B61B4D}"/>
              </a:ext>
            </a:extLst>
          </p:cNvPr>
          <p:cNvSpPr>
            <a:spLocks noGrp="1"/>
          </p:cNvSpPr>
          <p:nvPr>
            <p:ph sz="half" idx="1"/>
          </p:nvPr>
        </p:nvSpPr>
        <p:spPr>
          <a:xfrm>
            <a:off x="810000" y="1396800"/>
            <a:ext cx="5140800" cy="423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Content Placeholder 3">
            <a:extLst>
              <a:ext uri="{FF2B5EF4-FFF2-40B4-BE49-F238E27FC236}">
                <a16:creationId xmlns:a16="http://schemas.microsoft.com/office/drawing/2014/main" id="{8D3296D8-E2C8-3A59-6DA0-2FCCEA8D1B50}"/>
              </a:ext>
            </a:extLst>
          </p:cNvPr>
          <p:cNvSpPr>
            <a:spLocks noGrp="1"/>
          </p:cNvSpPr>
          <p:nvPr>
            <p:ph sz="half" idx="2"/>
          </p:nvPr>
        </p:nvSpPr>
        <p:spPr>
          <a:xfrm>
            <a:off x="6396340" y="1396800"/>
            <a:ext cx="5141085" cy="423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Date Placeholder 4">
            <a:extLst>
              <a:ext uri="{FF2B5EF4-FFF2-40B4-BE49-F238E27FC236}">
                <a16:creationId xmlns:a16="http://schemas.microsoft.com/office/drawing/2014/main" id="{E2F44ED3-56E8-EEBB-FFA7-9E84F7C646A0}"/>
              </a:ext>
            </a:extLst>
          </p:cNvPr>
          <p:cNvSpPr>
            <a:spLocks noGrp="1"/>
          </p:cNvSpPr>
          <p:nvPr>
            <p:ph type="dt" sz="half" idx="10"/>
          </p:nvPr>
        </p:nvSpPr>
        <p:spPr/>
        <p:txBody>
          <a:bodyPr/>
          <a:lstStyle/>
          <a:p>
            <a:fld id="{4C3933E6-4F09-488F-A0F2-21D685F15792}" type="datetime1">
              <a:rPr lang="en-GB" smtClean="0"/>
              <a:t>09/11/2023</a:t>
            </a:fld>
            <a:endParaRPr lang="en-GB"/>
          </a:p>
        </p:txBody>
      </p:sp>
      <p:sp>
        <p:nvSpPr>
          <p:cNvPr id="6" name="Footer Placeholder 5">
            <a:extLst>
              <a:ext uri="{FF2B5EF4-FFF2-40B4-BE49-F238E27FC236}">
                <a16:creationId xmlns:a16="http://schemas.microsoft.com/office/drawing/2014/main" id="{57E578A9-AEFF-4AB7-B964-8C5EFAE84103}"/>
              </a:ext>
            </a:extLst>
          </p:cNvPr>
          <p:cNvSpPr>
            <a:spLocks noGrp="1"/>
          </p:cNvSpPr>
          <p:nvPr>
            <p:ph type="ftr" sz="quarter" idx="11"/>
          </p:nvPr>
        </p:nvSpPr>
        <p:spPr/>
        <p:txBody>
          <a:bodyPr/>
          <a:lstStyle/>
          <a:p>
            <a:r>
              <a:rPr lang="en-GB"/>
              <a:t>Footer - use Insert &gt; Header &amp; Footer to edit this text</a:t>
            </a:r>
          </a:p>
        </p:txBody>
      </p:sp>
      <p:sp>
        <p:nvSpPr>
          <p:cNvPr id="7" name="Slide Number Placeholder 6">
            <a:extLst>
              <a:ext uri="{FF2B5EF4-FFF2-40B4-BE49-F238E27FC236}">
                <a16:creationId xmlns:a16="http://schemas.microsoft.com/office/drawing/2014/main" id="{2D0A671D-0D15-C5DF-0D6D-0416008266FB}"/>
              </a:ext>
            </a:extLst>
          </p:cNvPr>
          <p:cNvSpPr>
            <a:spLocks noGrp="1"/>
          </p:cNvSpPr>
          <p:nvPr>
            <p:ph type="sldNum" sz="quarter" idx="12"/>
          </p:nvPr>
        </p:nvSpPr>
        <p:spPr/>
        <p:txBody>
          <a:bodyPr/>
          <a:lstStyle/>
          <a:p>
            <a:fld id="{C0189ED6-F87B-4BC1-907E-EF602CA5C674}" type="slidenum">
              <a:rPr lang="en-GB" smtClean="0"/>
              <a:t>‹#›</a:t>
            </a:fld>
            <a:endParaRPr lang="en-GB"/>
          </a:p>
        </p:txBody>
      </p:sp>
    </p:spTree>
    <p:extLst>
      <p:ext uri="{BB962C8B-B14F-4D97-AF65-F5344CB8AC3E}">
        <p14:creationId xmlns:p14="http://schemas.microsoft.com/office/powerpoint/2010/main" val="39880573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Content &amp; Emphasis">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714443D-2133-B9A5-3208-7A1FB40F0E3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2" name="Title 1">
            <a:extLst>
              <a:ext uri="{FF2B5EF4-FFF2-40B4-BE49-F238E27FC236}">
                <a16:creationId xmlns:a16="http://schemas.microsoft.com/office/drawing/2014/main" id="{298DA5BE-9F0C-9C33-E738-BB0C9ACF4C41}"/>
              </a:ext>
            </a:extLst>
          </p:cNvPr>
          <p:cNvSpPr>
            <a:spLocks noGrp="1"/>
          </p:cNvSpPr>
          <p:nvPr>
            <p:ph type="title"/>
          </p:nvPr>
        </p:nvSpPr>
        <p:spPr/>
        <p:txBody>
          <a:bodyPr/>
          <a:lstStyle/>
          <a:p>
            <a:r>
              <a:rPr lang="en-US" noProof="0"/>
              <a:t>Click to edit Master title style</a:t>
            </a:r>
            <a:endParaRPr lang="en-GB" noProof="0" dirty="0"/>
          </a:p>
        </p:txBody>
      </p:sp>
      <p:sp>
        <p:nvSpPr>
          <p:cNvPr id="3" name="Content Placeholder 2">
            <a:extLst>
              <a:ext uri="{FF2B5EF4-FFF2-40B4-BE49-F238E27FC236}">
                <a16:creationId xmlns:a16="http://schemas.microsoft.com/office/drawing/2014/main" id="{3F6B1209-6B5A-DD57-363E-9C28D7B61B4D}"/>
              </a:ext>
            </a:extLst>
          </p:cNvPr>
          <p:cNvSpPr>
            <a:spLocks noGrp="1"/>
          </p:cNvSpPr>
          <p:nvPr>
            <p:ph sz="half" idx="1"/>
          </p:nvPr>
        </p:nvSpPr>
        <p:spPr>
          <a:xfrm>
            <a:off x="810000" y="1396800"/>
            <a:ext cx="5140800" cy="423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Content Placeholder 3">
            <a:extLst>
              <a:ext uri="{FF2B5EF4-FFF2-40B4-BE49-F238E27FC236}">
                <a16:creationId xmlns:a16="http://schemas.microsoft.com/office/drawing/2014/main" id="{8D3296D8-E2C8-3A59-6DA0-2FCCEA8D1B50}"/>
              </a:ext>
            </a:extLst>
          </p:cNvPr>
          <p:cNvSpPr>
            <a:spLocks noGrp="1"/>
          </p:cNvSpPr>
          <p:nvPr>
            <p:ph sz="half" idx="2"/>
          </p:nvPr>
        </p:nvSpPr>
        <p:spPr>
          <a:xfrm>
            <a:off x="6396340" y="1396800"/>
            <a:ext cx="5141085" cy="4230000"/>
          </a:xfrm>
          <a:solidFill>
            <a:srgbClr val="F8F6FA"/>
          </a:solidFill>
        </p:spPr>
        <p:txBody>
          <a:bodyPr lIns="180000" tIns="180000" rIns="180000" bIns="180000"/>
          <a:lstStyle>
            <a:lvl1pPr>
              <a:defRPr b="1">
                <a:solidFill>
                  <a:schemeClr val="accent1"/>
                </a:solidFill>
              </a:defRPr>
            </a:lvl1pPr>
            <a:lvl2pPr marL="0" indent="0">
              <a:buNone/>
              <a:defRPr>
                <a:solidFill>
                  <a:schemeClr val="accent1"/>
                </a:solidFill>
              </a:defRPr>
            </a:lvl2pPr>
            <a:lvl3pPr marL="252000">
              <a:defRPr>
                <a:solidFill>
                  <a:schemeClr val="accent1"/>
                </a:solidFill>
              </a:defRPr>
            </a:lvl3pPr>
            <a:lvl4pPr marL="504000">
              <a:defRPr>
                <a:solidFill>
                  <a:schemeClr val="accent1"/>
                </a:solidFill>
              </a:defRPr>
            </a:lvl4pPr>
            <a:lvl5pPr marL="756000">
              <a:defRPr>
                <a:solidFill>
                  <a:schemeClr val="accent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Date Placeholder 4">
            <a:extLst>
              <a:ext uri="{FF2B5EF4-FFF2-40B4-BE49-F238E27FC236}">
                <a16:creationId xmlns:a16="http://schemas.microsoft.com/office/drawing/2014/main" id="{E2F44ED3-56E8-EEBB-FFA7-9E84F7C646A0}"/>
              </a:ext>
            </a:extLst>
          </p:cNvPr>
          <p:cNvSpPr>
            <a:spLocks noGrp="1"/>
          </p:cNvSpPr>
          <p:nvPr>
            <p:ph type="dt" sz="half" idx="10"/>
          </p:nvPr>
        </p:nvSpPr>
        <p:spPr/>
        <p:txBody>
          <a:bodyPr/>
          <a:lstStyle/>
          <a:p>
            <a:fld id="{6797BDC9-1058-4A6E-91CD-7826F558505E}" type="datetime1">
              <a:rPr lang="en-GB" smtClean="0"/>
              <a:t>09/11/2023</a:t>
            </a:fld>
            <a:endParaRPr lang="en-GB"/>
          </a:p>
        </p:txBody>
      </p:sp>
      <p:sp>
        <p:nvSpPr>
          <p:cNvPr id="6" name="Footer Placeholder 5">
            <a:extLst>
              <a:ext uri="{FF2B5EF4-FFF2-40B4-BE49-F238E27FC236}">
                <a16:creationId xmlns:a16="http://schemas.microsoft.com/office/drawing/2014/main" id="{57E578A9-AEFF-4AB7-B964-8C5EFAE84103}"/>
              </a:ext>
            </a:extLst>
          </p:cNvPr>
          <p:cNvSpPr>
            <a:spLocks noGrp="1"/>
          </p:cNvSpPr>
          <p:nvPr>
            <p:ph type="ftr" sz="quarter" idx="11"/>
          </p:nvPr>
        </p:nvSpPr>
        <p:spPr/>
        <p:txBody>
          <a:bodyPr/>
          <a:lstStyle/>
          <a:p>
            <a:r>
              <a:rPr lang="en-GB"/>
              <a:t>Footer - use Insert &gt; Header &amp; Footer to edit this text</a:t>
            </a:r>
          </a:p>
        </p:txBody>
      </p:sp>
      <p:sp>
        <p:nvSpPr>
          <p:cNvPr id="7" name="Slide Number Placeholder 6">
            <a:extLst>
              <a:ext uri="{FF2B5EF4-FFF2-40B4-BE49-F238E27FC236}">
                <a16:creationId xmlns:a16="http://schemas.microsoft.com/office/drawing/2014/main" id="{2D0A671D-0D15-C5DF-0D6D-0416008266FB}"/>
              </a:ext>
            </a:extLst>
          </p:cNvPr>
          <p:cNvSpPr>
            <a:spLocks noGrp="1"/>
          </p:cNvSpPr>
          <p:nvPr>
            <p:ph type="sldNum" sz="quarter" idx="12"/>
          </p:nvPr>
        </p:nvSpPr>
        <p:spPr/>
        <p:txBody>
          <a:bodyPr/>
          <a:lstStyle/>
          <a:p>
            <a:fld id="{C0189ED6-F87B-4BC1-907E-EF602CA5C674}" type="slidenum">
              <a:rPr lang="en-GB" smtClean="0"/>
              <a:t>‹#›</a:t>
            </a:fld>
            <a:endParaRPr lang="en-GB"/>
          </a:p>
        </p:txBody>
      </p:sp>
    </p:spTree>
    <p:extLst>
      <p:ext uri="{BB962C8B-B14F-4D97-AF65-F5344CB8AC3E}">
        <p14:creationId xmlns:p14="http://schemas.microsoft.com/office/powerpoint/2010/main" val="1430452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rge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F614D97-A481-C608-D685-8C463CFC783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11" name="Text Placeholder 10">
            <a:extLst>
              <a:ext uri="{FF2B5EF4-FFF2-40B4-BE49-F238E27FC236}">
                <a16:creationId xmlns:a16="http://schemas.microsoft.com/office/drawing/2014/main" id="{624F3EF4-BF41-0563-2948-DCF0BDB2E7FF}"/>
              </a:ext>
            </a:extLst>
          </p:cNvPr>
          <p:cNvSpPr>
            <a:spLocks noGrp="1"/>
          </p:cNvSpPr>
          <p:nvPr>
            <p:ph type="body" sz="quarter" idx="13"/>
          </p:nvPr>
        </p:nvSpPr>
        <p:spPr>
          <a:xfrm>
            <a:off x="809426" y="1395413"/>
            <a:ext cx="10727999" cy="4229897"/>
          </a:xfrm>
        </p:spPr>
        <p:txBody>
          <a:bodyPr>
            <a:normAutofit/>
          </a:bodyPr>
          <a:lstStyle>
            <a:lvl1pPr>
              <a:defRPr sz="3400"/>
            </a:lvl1pPr>
            <a:lvl2pPr marL="360000" indent="-360000">
              <a:defRPr sz="3400"/>
            </a:lvl2pPr>
            <a:lvl3pPr marL="720000" indent="-360000">
              <a:defRPr sz="3400"/>
            </a:lvl3pPr>
            <a:lvl4pPr marL="1080000" indent="-360000">
              <a:defRPr sz="3400"/>
            </a:lvl4pPr>
            <a:lvl5pPr marL="1440000" indent="-360000">
              <a:defRPr sz="3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B2DAAC7B-B7C8-1A3B-136D-63FA4F550DF3}"/>
              </a:ext>
            </a:extLst>
          </p:cNvPr>
          <p:cNvSpPr>
            <a:spLocks noGrp="1"/>
          </p:cNvSpPr>
          <p:nvPr>
            <p:ph type="dt" sz="half" idx="10"/>
          </p:nvPr>
        </p:nvSpPr>
        <p:spPr/>
        <p:txBody>
          <a:bodyPr/>
          <a:lstStyle/>
          <a:p>
            <a:fld id="{79361415-A2E6-456E-A378-4AF2C88D0C52}" type="datetime1">
              <a:rPr lang="en-GB" smtClean="0"/>
              <a:t>09/11/2023</a:t>
            </a:fld>
            <a:endParaRPr lang="en-GB"/>
          </a:p>
        </p:txBody>
      </p:sp>
      <p:sp>
        <p:nvSpPr>
          <p:cNvPr id="5" name="Footer Placeholder 4">
            <a:extLst>
              <a:ext uri="{FF2B5EF4-FFF2-40B4-BE49-F238E27FC236}">
                <a16:creationId xmlns:a16="http://schemas.microsoft.com/office/drawing/2014/main" id="{C25AF1ED-CB8C-A0D7-A9FC-6325155370BC}"/>
              </a:ext>
            </a:extLst>
          </p:cNvPr>
          <p:cNvSpPr>
            <a:spLocks noGrp="1"/>
          </p:cNvSpPr>
          <p:nvPr>
            <p:ph type="ftr" sz="quarter" idx="11"/>
          </p:nvPr>
        </p:nvSpPr>
        <p:spPr/>
        <p:txBody>
          <a:bodyPr/>
          <a:lstStyle/>
          <a:p>
            <a:r>
              <a:rPr lang="en-GB"/>
              <a:t>Footer - use Insert &gt; Header &amp; Footer to edit this text</a:t>
            </a:r>
          </a:p>
        </p:txBody>
      </p:sp>
      <p:sp>
        <p:nvSpPr>
          <p:cNvPr id="6" name="Slide Number Placeholder 5">
            <a:extLst>
              <a:ext uri="{FF2B5EF4-FFF2-40B4-BE49-F238E27FC236}">
                <a16:creationId xmlns:a16="http://schemas.microsoft.com/office/drawing/2014/main" id="{B1464B7B-2E91-374D-D445-0D9781F85D50}"/>
              </a:ext>
            </a:extLst>
          </p:cNvPr>
          <p:cNvSpPr>
            <a:spLocks noGrp="1"/>
          </p:cNvSpPr>
          <p:nvPr>
            <p:ph type="sldNum" sz="quarter" idx="12"/>
          </p:nvPr>
        </p:nvSpPr>
        <p:spPr/>
        <p:txBody>
          <a:bodyPr/>
          <a:lstStyle/>
          <a:p>
            <a:fld id="{C0189ED6-F87B-4BC1-907E-EF602CA5C674}" type="slidenum">
              <a:rPr lang="en-GB" smtClean="0"/>
              <a:t>‹#›</a:t>
            </a:fld>
            <a:endParaRPr lang="en-GB"/>
          </a:p>
        </p:txBody>
      </p:sp>
    </p:spTree>
    <p:extLst>
      <p:ext uri="{BB962C8B-B14F-4D97-AF65-F5344CB8AC3E}">
        <p14:creationId xmlns:p14="http://schemas.microsoft.com/office/powerpoint/2010/main" val="17034087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xag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DF5BB4E-3FA5-0EC2-690A-231A2CFE38B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4" name="Date Placeholder 3">
            <a:extLst>
              <a:ext uri="{FF2B5EF4-FFF2-40B4-BE49-F238E27FC236}">
                <a16:creationId xmlns:a16="http://schemas.microsoft.com/office/drawing/2014/main" id="{B2DAAC7B-B7C8-1A3B-136D-63FA4F550DF3}"/>
              </a:ext>
            </a:extLst>
          </p:cNvPr>
          <p:cNvSpPr>
            <a:spLocks noGrp="1"/>
          </p:cNvSpPr>
          <p:nvPr>
            <p:ph type="dt" sz="half" idx="10"/>
          </p:nvPr>
        </p:nvSpPr>
        <p:spPr/>
        <p:txBody>
          <a:bodyPr/>
          <a:lstStyle/>
          <a:p>
            <a:fld id="{5443EB01-24D9-4993-826A-BF3AD83D8092}" type="datetime1">
              <a:rPr lang="en-GB" smtClean="0"/>
              <a:t>09/11/2023</a:t>
            </a:fld>
            <a:endParaRPr lang="en-GB"/>
          </a:p>
        </p:txBody>
      </p:sp>
      <p:sp>
        <p:nvSpPr>
          <p:cNvPr id="5" name="Footer Placeholder 4">
            <a:extLst>
              <a:ext uri="{FF2B5EF4-FFF2-40B4-BE49-F238E27FC236}">
                <a16:creationId xmlns:a16="http://schemas.microsoft.com/office/drawing/2014/main" id="{C25AF1ED-CB8C-A0D7-A9FC-6325155370BC}"/>
              </a:ext>
            </a:extLst>
          </p:cNvPr>
          <p:cNvSpPr>
            <a:spLocks noGrp="1"/>
          </p:cNvSpPr>
          <p:nvPr>
            <p:ph type="ftr" sz="quarter" idx="11"/>
          </p:nvPr>
        </p:nvSpPr>
        <p:spPr/>
        <p:txBody>
          <a:bodyPr/>
          <a:lstStyle/>
          <a:p>
            <a:r>
              <a:rPr lang="en-GB"/>
              <a:t>Footer - use Insert &gt; Header &amp; Footer to edit this text</a:t>
            </a:r>
          </a:p>
        </p:txBody>
      </p:sp>
      <p:sp>
        <p:nvSpPr>
          <p:cNvPr id="6" name="Slide Number Placeholder 5">
            <a:extLst>
              <a:ext uri="{FF2B5EF4-FFF2-40B4-BE49-F238E27FC236}">
                <a16:creationId xmlns:a16="http://schemas.microsoft.com/office/drawing/2014/main" id="{B1464B7B-2E91-374D-D445-0D9781F85D50}"/>
              </a:ext>
            </a:extLst>
          </p:cNvPr>
          <p:cNvSpPr>
            <a:spLocks noGrp="1"/>
          </p:cNvSpPr>
          <p:nvPr>
            <p:ph type="sldNum" sz="quarter" idx="12"/>
          </p:nvPr>
        </p:nvSpPr>
        <p:spPr/>
        <p:txBody>
          <a:bodyPr/>
          <a:lstStyle/>
          <a:p>
            <a:fld id="{C0189ED6-F87B-4BC1-907E-EF602CA5C674}" type="slidenum">
              <a:rPr lang="en-GB" smtClean="0"/>
              <a:t>‹#›</a:t>
            </a:fld>
            <a:endParaRPr lang="en-GB"/>
          </a:p>
        </p:txBody>
      </p:sp>
      <p:sp>
        <p:nvSpPr>
          <p:cNvPr id="12" name="Text Placeholder 11">
            <a:extLst>
              <a:ext uri="{FF2B5EF4-FFF2-40B4-BE49-F238E27FC236}">
                <a16:creationId xmlns:a16="http://schemas.microsoft.com/office/drawing/2014/main" id="{A73D6F2E-3ED3-16DB-77BD-646268225910}"/>
              </a:ext>
            </a:extLst>
          </p:cNvPr>
          <p:cNvSpPr>
            <a:spLocks noGrp="1"/>
          </p:cNvSpPr>
          <p:nvPr>
            <p:ph type="body" sz="quarter" idx="13" hasCustomPrompt="1"/>
          </p:nvPr>
        </p:nvSpPr>
        <p:spPr>
          <a:xfrm>
            <a:off x="4434326" y="1968135"/>
            <a:ext cx="3415552" cy="1260000"/>
          </a:xfrm>
        </p:spPr>
        <p:txBody>
          <a:bodyPr>
            <a:noAutofit/>
          </a:bodyPr>
          <a:lstStyle>
            <a:lvl1pPr algn="ctr">
              <a:defRPr sz="9600">
                <a:solidFill>
                  <a:schemeClr val="bg1"/>
                </a:solidFill>
              </a:defRPr>
            </a:lvl1pPr>
          </a:lstStyle>
          <a:p>
            <a:pPr lvl="0"/>
            <a:r>
              <a:rPr lang="en-US" dirty="0"/>
              <a:t>XX%</a:t>
            </a:r>
          </a:p>
        </p:txBody>
      </p:sp>
      <p:sp>
        <p:nvSpPr>
          <p:cNvPr id="14" name="Text Placeholder 13">
            <a:extLst>
              <a:ext uri="{FF2B5EF4-FFF2-40B4-BE49-F238E27FC236}">
                <a16:creationId xmlns:a16="http://schemas.microsoft.com/office/drawing/2014/main" id="{39D7248E-F2DF-A4EE-65D8-557D031691DF}"/>
              </a:ext>
            </a:extLst>
          </p:cNvPr>
          <p:cNvSpPr>
            <a:spLocks noGrp="1"/>
          </p:cNvSpPr>
          <p:nvPr>
            <p:ph type="body" sz="quarter" idx="14" hasCustomPrompt="1"/>
          </p:nvPr>
        </p:nvSpPr>
        <p:spPr>
          <a:xfrm>
            <a:off x="4434326" y="3365295"/>
            <a:ext cx="3415552" cy="1260000"/>
          </a:xfrm>
        </p:spPr>
        <p:txBody>
          <a:bodyPr>
            <a:normAutofit/>
          </a:bodyPr>
          <a:lstStyle>
            <a:lvl1pPr algn="ctr">
              <a:lnSpc>
                <a:spcPct val="100000"/>
              </a:lnSpc>
              <a:defRPr sz="3000">
                <a:solidFill>
                  <a:schemeClr val="bg1"/>
                </a:solidFill>
              </a:defRPr>
            </a:lvl1pPr>
          </a:lstStyle>
          <a:p>
            <a:pPr lvl="0"/>
            <a:r>
              <a:rPr lang="en-US" dirty="0"/>
              <a:t>description of the change</a:t>
            </a:r>
          </a:p>
        </p:txBody>
      </p:sp>
    </p:spTree>
    <p:extLst>
      <p:ext uri="{BB962C8B-B14F-4D97-AF65-F5344CB8AC3E}">
        <p14:creationId xmlns:p14="http://schemas.microsoft.com/office/powerpoint/2010/main" val="35424891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E5B4F51-5365-3BA7-A54C-CBC64BD46D7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857"/>
            <a:ext cx="12192000" cy="6856285"/>
          </a:xfrm>
          <a:prstGeom prst="rect">
            <a:avLst/>
          </a:prstGeom>
        </p:spPr>
      </p:pic>
      <p:sp>
        <p:nvSpPr>
          <p:cNvPr id="3" name="Text Placeholder 2">
            <a:extLst>
              <a:ext uri="{FF2B5EF4-FFF2-40B4-BE49-F238E27FC236}">
                <a16:creationId xmlns:a16="http://schemas.microsoft.com/office/drawing/2014/main" id="{FAE1315A-D470-E14A-1174-2675FA007A0E}"/>
              </a:ext>
            </a:extLst>
          </p:cNvPr>
          <p:cNvSpPr>
            <a:spLocks noGrp="1"/>
          </p:cNvSpPr>
          <p:nvPr>
            <p:ph type="body" idx="1"/>
          </p:nvPr>
        </p:nvSpPr>
        <p:spPr>
          <a:xfrm>
            <a:off x="759600" y="3429000"/>
            <a:ext cx="7920000" cy="2174902"/>
          </a:xfrm>
        </p:spPr>
        <p:txBody>
          <a:bodyPr anchor="b" anchorCtr="0">
            <a:normAutofit/>
          </a:bodyPr>
          <a:lstStyle>
            <a:lvl1pPr marL="0" indent="0">
              <a:buNone/>
              <a:defRPr sz="16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593621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D5C5B19-B5CB-47EC-A3E6-CEE55FC463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9143"/>
            <a:ext cx="12189628" cy="6854952"/>
          </a:xfrm>
          <a:prstGeom prst="rect">
            <a:avLst/>
          </a:prstGeom>
        </p:spPr>
      </p:pic>
      <p:sp>
        <p:nvSpPr>
          <p:cNvPr id="2" name="Title 1">
            <a:extLst>
              <a:ext uri="{FF2B5EF4-FFF2-40B4-BE49-F238E27FC236}">
                <a16:creationId xmlns:a16="http://schemas.microsoft.com/office/drawing/2014/main" id="{916DB5A5-EF61-426C-B4D9-3924814EC7F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135A26-94E6-488E-9CDE-7B1D9690014B}"/>
              </a:ext>
            </a:extLst>
          </p:cNvPr>
          <p:cNvSpPr>
            <a:spLocks noGrp="1"/>
          </p:cNvSpPr>
          <p:nvPr>
            <p:ph sz="half" idx="1"/>
          </p:nvPr>
        </p:nvSpPr>
        <p:spPr>
          <a:xfrm>
            <a:off x="648000" y="1329655"/>
            <a:ext cx="5371199" cy="46647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84D5B0C-FD37-49D6-81C9-AE8D20B99494}"/>
              </a:ext>
            </a:extLst>
          </p:cNvPr>
          <p:cNvSpPr>
            <a:spLocks noGrp="1"/>
          </p:cNvSpPr>
          <p:nvPr>
            <p:ph sz="half" idx="2"/>
          </p:nvPr>
        </p:nvSpPr>
        <p:spPr>
          <a:xfrm>
            <a:off x="6172200" y="1329655"/>
            <a:ext cx="5488575" cy="46647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Footer Placeholder 15">
            <a:extLst>
              <a:ext uri="{FF2B5EF4-FFF2-40B4-BE49-F238E27FC236}">
                <a16:creationId xmlns:a16="http://schemas.microsoft.com/office/drawing/2014/main" id="{1AF33610-64A5-4F5F-8CA1-3588A09D83C9}"/>
              </a:ext>
            </a:extLst>
          </p:cNvPr>
          <p:cNvSpPr>
            <a:spLocks noGrp="1"/>
          </p:cNvSpPr>
          <p:nvPr>
            <p:ph type="ftr" sz="quarter" idx="11"/>
          </p:nvPr>
        </p:nvSpPr>
        <p:spPr/>
        <p:txBody>
          <a:bodyPr/>
          <a:lstStyle/>
          <a:p>
            <a:r>
              <a:rPr lang="en-GB"/>
              <a:t>On the Insert ribbon select Header &amp; Footer to edit this holding text- LAA Document 2019 – Optional Footer</a:t>
            </a:r>
          </a:p>
        </p:txBody>
      </p:sp>
      <p:sp>
        <p:nvSpPr>
          <p:cNvPr id="17" name="Slide Number Placeholder 16">
            <a:extLst>
              <a:ext uri="{FF2B5EF4-FFF2-40B4-BE49-F238E27FC236}">
                <a16:creationId xmlns:a16="http://schemas.microsoft.com/office/drawing/2014/main" id="{E9691DCA-C59C-46C5-875F-06C338EB0BED}"/>
              </a:ext>
            </a:extLst>
          </p:cNvPr>
          <p:cNvSpPr>
            <a:spLocks noGrp="1"/>
          </p:cNvSpPr>
          <p:nvPr>
            <p:ph type="sldNum" sz="quarter" idx="12"/>
          </p:nvPr>
        </p:nvSpPr>
        <p:spPr/>
        <p:txBody>
          <a:bodyPr/>
          <a:lstStyle/>
          <a:p>
            <a:fld id="{9A8223AF-F2F5-41F7-A71C-81CE492BCB88}" type="slidenum">
              <a:rPr lang="en-GB" smtClean="0"/>
              <a:pPr/>
              <a:t>‹#›</a:t>
            </a:fld>
            <a:endParaRPr lang="en-GB"/>
          </a:p>
        </p:txBody>
      </p:sp>
    </p:spTree>
    <p:extLst>
      <p:ext uri="{BB962C8B-B14F-4D97-AF65-F5344CB8AC3E}">
        <p14:creationId xmlns:p14="http://schemas.microsoft.com/office/powerpoint/2010/main" val="3111165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4E1025-4692-4D8C-A557-D60B602FCD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9143"/>
            <a:ext cx="12189628" cy="6854952"/>
          </a:xfrm>
          <a:prstGeom prst="rect">
            <a:avLst/>
          </a:prstGeom>
        </p:spPr>
      </p:pic>
      <p:sp>
        <p:nvSpPr>
          <p:cNvPr id="2" name="Title 1">
            <a:extLst>
              <a:ext uri="{FF2B5EF4-FFF2-40B4-BE49-F238E27FC236}">
                <a16:creationId xmlns:a16="http://schemas.microsoft.com/office/drawing/2014/main" id="{C14214C6-ECDA-467D-B40F-ED549B15D72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ED172B8-BB78-4472-BCD0-2892B3F88B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Footer Placeholder 8">
            <a:extLst>
              <a:ext uri="{FF2B5EF4-FFF2-40B4-BE49-F238E27FC236}">
                <a16:creationId xmlns:a16="http://schemas.microsoft.com/office/drawing/2014/main" id="{FA6A383B-3681-4646-801A-50A9C59C183D}"/>
              </a:ext>
            </a:extLst>
          </p:cNvPr>
          <p:cNvSpPr>
            <a:spLocks noGrp="1"/>
          </p:cNvSpPr>
          <p:nvPr>
            <p:ph type="ftr" sz="quarter" idx="11"/>
          </p:nvPr>
        </p:nvSpPr>
        <p:spPr/>
        <p:txBody>
          <a:bodyPr/>
          <a:lstStyle/>
          <a:p>
            <a:r>
              <a:rPr lang="en-GB"/>
              <a:t>On the Insert ribbon select Header &amp; Footer to edit this holding text- LAA Document 2019 – Optional Footer</a:t>
            </a:r>
          </a:p>
        </p:txBody>
      </p:sp>
      <p:sp>
        <p:nvSpPr>
          <p:cNvPr id="10" name="Slide Number Placeholder 9">
            <a:extLst>
              <a:ext uri="{FF2B5EF4-FFF2-40B4-BE49-F238E27FC236}">
                <a16:creationId xmlns:a16="http://schemas.microsoft.com/office/drawing/2014/main" id="{ED5C4FF7-7031-4234-A30D-4545371B4180}"/>
              </a:ext>
            </a:extLst>
          </p:cNvPr>
          <p:cNvSpPr>
            <a:spLocks noGrp="1"/>
          </p:cNvSpPr>
          <p:nvPr>
            <p:ph type="sldNum" sz="quarter" idx="12"/>
          </p:nvPr>
        </p:nvSpPr>
        <p:spPr/>
        <p:txBody>
          <a:bodyPr/>
          <a:lstStyle/>
          <a:p>
            <a:fld id="{9A8223AF-F2F5-41F7-A71C-81CE492BCB88}" type="slidenum">
              <a:rPr lang="en-GB" smtClean="0"/>
              <a:pPr/>
              <a:t>‹#›</a:t>
            </a:fld>
            <a:endParaRPr lang="en-GB"/>
          </a:p>
        </p:txBody>
      </p:sp>
    </p:spTree>
    <p:extLst>
      <p:ext uri="{BB962C8B-B14F-4D97-AF65-F5344CB8AC3E}">
        <p14:creationId xmlns:p14="http://schemas.microsoft.com/office/powerpoint/2010/main" val="2989355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mphasis box">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3465744-92B4-4ED3-BCB2-536449F30F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9143"/>
            <a:ext cx="12189628" cy="6854952"/>
          </a:xfrm>
          <a:prstGeom prst="rect">
            <a:avLst/>
          </a:prstGeom>
        </p:spPr>
      </p:pic>
      <p:sp>
        <p:nvSpPr>
          <p:cNvPr id="2" name="Title 1">
            <a:extLst>
              <a:ext uri="{FF2B5EF4-FFF2-40B4-BE49-F238E27FC236}">
                <a16:creationId xmlns:a16="http://schemas.microsoft.com/office/drawing/2014/main" id="{916DB5A5-EF61-426C-B4D9-3924814EC7F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135A26-94E6-488E-9CDE-7B1D9690014B}"/>
              </a:ext>
            </a:extLst>
          </p:cNvPr>
          <p:cNvSpPr>
            <a:spLocks noGrp="1"/>
          </p:cNvSpPr>
          <p:nvPr>
            <p:ph sz="half" idx="1"/>
          </p:nvPr>
        </p:nvSpPr>
        <p:spPr>
          <a:xfrm>
            <a:off x="648000" y="1329655"/>
            <a:ext cx="5371199" cy="45135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84D5B0C-FD37-49D6-81C9-AE8D20B99494}"/>
              </a:ext>
            </a:extLst>
          </p:cNvPr>
          <p:cNvSpPr>
            <a:spLocks noGrp="1"/>
          </p:cNvSpPr>
          <p:nvPr>
            <p:ph sz="half" idx="2" hasCustomPrompt="1"/>
          </p:nvPr>
        </p:nvSpPr>
        <p:spPr>
          <a:xfrm>
            <a:off x="6172800" y="1329655"/>
            <a:ext cx="5487976" cy="3960803"/>
          </a:xfrm>
          <a:blipFill>
            <a:blip r:embed="rId3"/>
            <a:stretch>
              <a:fillRect/>
            </a:stretch>
          </a:blipFill>
        </p:spPr>
        <p:txBody>
          <a:bodyPr lIns="223200" tIns="223200" rIns="223200"/>
          <a:lstStyle>
            <a:lvl1pPr>
              <a:defRPr b="1">
                <a:solidFill>
                  <a:schemeClr val="bg1"/>
                </a:solidFill>
              </a:defRPr>
            </a:lvl1pPr>
          </a:lstStyle>
          <a:p>
            <a:pPr lvl="0"/>
            <a:r>
              <a:rPr lang="en-US"/>
              <a:t>Emphasis Text</a:t>
            </a:r>
          </a:p>
        </p:txBody>
      </p:sp>
      <p:sp>
        <p:nvSpPr>
          <p:cNvPr id="10" name="Footer Placeholder 9">
            <a:extLst>
              <a:ext uri="{FF2B5EF4-FFF2-40B4-BE49-F238E27FC236}">
                <a16:creationId xmlns:a16="http://schemas.microsoft.com/office/drawing/2014/main" id="{1078EC60-6F82-4732-B2DE-CB69093116AB}"/>
              </a:ext>
            </a:extLst>
          </p:cNvPr>
          <p:cNvSpPr>
            <a:spLocks noGrp="1"/>
          </p:cNvSpPr>
          <p:nvPr>
            <p:ph type="ftr" sz="quarter" idx="11"/>
          </p:nvPr>
        </p:nvSpPr>
        <p:spPr/>
        <p:txBody>
          <a:bodyPr/>
          <a:lstStyle/>
          <a:p>
            <a:r>
              <a:rPr lang="en-GB"/>
              <a:t>On the Insert ribbon select Header &amp; Footer to edit this holding text- LAA Document 2019 – Optional Footer</a:t>
            </a:r>
          </a:p>
        </p:txBody>
      </p:sp>
      <p:sp>
        <p:nvSpPr>
          <p:cNvPr id="11" name="Slide Number Placeholder 10">
            <a:extLst>
              <a:ext uri="{FF2B5EF4-FFF2-40B4-BE49-F238E27FC236}">
                <a16:creationId xmlns:a16="http://schemas.microsoft.com/office/drawing/2014/main" id="{7DF76537-CC05-4DFB-8795-5815E37188D8}"/>
              </a:ext>
            </a:extLst>
          </p:cNvPr>
          <p:cNvSpPr>
            <a:spLocks noGrp="1"/>
          </p:cNvSpPr>
          <p:nvPr>
            <p:ph type="sldNum" sz="quarter" idx="12"/>
          </p:nvPr>
        </p:nvSpPr>
        <p:spPr/>
        <p:txBody>
          <a:bodyPr/>
          <a:lstStyle/>
          <a:p>
            <a:fld id="{9A8223AF-F2F5-41F7-A71C-81CE492BCB88}" type="slidenum">
              <a:rPr lang="en-GB" smtClean="0"/>
              <a:pPr/>
              <a:t>‹#›</a:t>
            </a:fld>
            <a:endParaRPr lang="en-GB"/>
          </a:p>
        </p:txBody>
      </p:sp>
    </p:spTree>
    <p:extLst>
      <p:ext uri="{BB962C8B-B14F-4D97-AF65-F5344CB8AC3E}">
        <p14:creationId xmlns:p14="http://schemas.microsoft.com/office/powerpoint/2010/main" val="1623342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8572C6D-C3B3-4399-8C80-6E80177792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9143"/>
            <a:ext cx="12189628" cy="6854952"/>
          </a:xfrm>
          <a:prstGeom prst="rect">
            <a:avLst/>
          </a:prstGeom>
        </p:spPr>
      </p:pic>
      <p:sp>
        <p:nvSpPr>
          <p:cNvPr id="3" name="Content Placeholder 2">
            <a:extLst>
              <a:ext uri="{FF2B5EF4-FFF2-40B4-BE49-F238E27FC236}">
                <a16:creationId xmlns:a16="http://schemas.microsoft.com/office/drawing/2014/main" id="{3ED172B8-BB78-4472-BCD0-2892B3F88B51}"/>
              </a:ext>
            </a:extLst>
          </p:cNvPr>
          <p:cNvSpPr>
            <a:spLocks noGrp="1"/>
          </p:cNvSpPr>
          <p:nvPr>
            <p:ph idx="1" hasCustomPrompt="1"/>
          </p:nvPr>
        </p:nvSpPr>
        <p:spPr>
          <a:xfrm>
            <a:off x="647999" y="1296000"/>
            <a:ext cx="11012777" cy="4266000"/>
          </a:xfrm>
        </p:spPr>
        <p:txBody>
          <a:bodyPr>
            <a:normAutofit/>
          </a:bodyPr>
          <a:lstStyle>
            <a:lvl1pPr>
              <a:defRPr sz="3400" b="0">
                <a:solidFill>
                  <a:srgbClr val="575C96"/>
                </a:solidFill>
              </a:defRPr>
            </a:lvl1pPr>
          </a:lstStyle>
          <a:p>
            <a:pPr lvl="0"/>
            <a:r>
              <a:rPr lang="en-US"/>
              <a:t>Large text</a:t>
            </a:r>
          </a:p>
        </p:txBody>
      </p:sp>
      <p:sp>
        <p:nvSpPr>
          <p:cNvPr id="11" name="Footer Placeholder 10">
            <a:extLst>
              <a:ext uri="{FF2B5EF4-FFF2-40B4-BE49-F238E27FC236}">
                <a16:creationId xmlns:a16="http://schemas.microsoft.com/office/drawing/2014/main" id="{21800271-3FB8-4215-8F17-0E1D0D6D2E2A}"/>
              </a:ext>
            </a:extLst>
          </p:cNvPr>
          <p:cNvSpPr>
            <a:spLocks noGrp="1"/>
          </p:cNvSpPr>
          <p:nvPr>
            <p:ph type="ftr" sz="quarter" idx="11"/>
          </p:nvPr>
        </p:nvSpPr>
        <p:spPr/>
        <p:txBody>
          <a:bodyPr/>
          <a:lstStyle/>
          <a:p>
            <a:r>
              <a:rPr lang="en-GB"/>
              <a:t>On the Insert ribbon select Header &amp; Footer to edit this holding text- LAA Document 2019 – Optional Footer</a:t>
            </a:r>
          </a:p>
        </p:txBody>
      </p:sp>
      <p:sp>
        <p:nvSpPr>
          <p:cNvPr id="12" name="Slide Number Placeholder 11">
            <a:extLst>
              <a:ext uri="{FF2B5EF4-FFF2-40B4-BE49-F238E27FC236}">
                <a16:creationId xmlns:a16="http://schemas.microsoft.com/office/drawing/2014/main" id="{07FF09E1-5251-4D01-B98C-8F705DADBD9F}"/>
              </a:ext>
            </a:extLst>
          </p:cNvPr>
          <p:cNvSpPr>
            <a:spLocks noGrp="1"/>
          </p:cNvSpPr>
          <p:nvPr>
            <p:ph type="sldNum" sz="quarter" idx="12"/>
          </p:nvPr>
        </p:nvSpPr>
        <p:spPr/>
        <p:txBody>
          <a:bodyPr/>
          <a:lstStyle/>
          <a:p>
            <a:fld id="{9A8223AF-F2F5-41F7-A71C-81CE492BCB88}" type="slidenum">
              <a:rPr lang="en-GB" smtClean="0"/>
              <a:pPr/>
              <a:t>‹#›</a:t>
            </a:fld>
            <a:endParaRPr lang="en-GB"/>
          </a:p>
        </p:txBody>
      </p:sp>
    </p:spTree>
    <p:extLst>
      <p:ext uri="{BB962C8B-B14F-4D97-AF65-F5344CB8AC3E}">
        <p14:creationId xmlns:p14="http://schemas.microsoft.com/office/powerpoint/2010/main" val="1007906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xag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8E01D39-A23A-4BDB-81DF-BDE5EFDA96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9143"/>
            <a:ext cx="12189628" cy="6854952"/>
          </a:xfrm>
          <a:prstGeom prst="rect">
            <a:avLst/>
          </a:prstGeom>
        </p:spPr>
      </p:pic>
      <p:sp>
        <p:nvSpPr>
          <p:cNvPr id="10" name="Text Placeholder 9">
            <a:extLst>
              <a:ext uri="{FF2B5EF4-FFF2-40B4-BE49-F238E27FC236}">
                <a16:creationId xmlns:a16="http://schemas.microsoft.com/office/drawing/2014/main" id="{CDFB0FAD-A321-43A8-BA9A-B1A8FCC82C04}"/>
              </a:ext>
            </a:extLst>
          </p:cNvPr>
          <p:cNvSpPr>
            <a:spLocks noGrp="1"/>
          </p:cNvSpPr>
          <p:nvPr>
            <p:ph type="body" sz="quarter" idx="13" hasCustomPrompt="1"/>
          </p:nvPr>
        </p:nvSpPr>
        <p:spPr>
          <a:xfrm>
            <a:off x="3840000" y="2129425"/>
            <a:ext cx="4512000" cy="1114816"/>
          </a:xfrm>
        </p:spPr>
        <p:txBody>
          <a:bodyPr anchor="ctr" anchorCtr="0">
            <a:normAutofit/>
          </a:bodyPr>
          <a:lstStyle>
            <a:lvl1pPr algn="ctr">
              <a:defRPr sz="9600" b="0">
                <a:solidFill>
                  <a:schemeClr val="bg1"/>
                </a:solidFill>
                <a:latin typeface="+mj-lt"/>
              </a:defRPr>
            </a:lvl1pPr>
          </a:lstStyle>
          <a:p>
            <a:pPr lvl="0"/>
            <a:r>
              <a:rPr lang="en-US"/>
              <a:t>£##%</a:t>
            </a:r>
          </a:p>
        </p:txBody>
      </p:sp>
      <p:sp>
        <p:nvSpPr>
          <p:cNvPr id="12" name="Text Placeholder 11">
            <a:extLst>
              <a:ext uri="{FF2B5EF4-FFF2-40B4-BE49-F238E27FC236}">
                <a16:creationId xmlns:a16="http://schemas.microsoft.com/office/drawing/2014/main" id="{ED8C0118-5548-4737-B916-2D5C5EDF74B6}"/>
              </a:ext>
            </a:extLst>
          </p:cNvPr>
          <p:cNvSpPr>
            <a:spLocks noGrp="1"/>
          </p:cNvSpPr>
          <p:nvPr>
            <p:ph type="body" sz="quarter" idx="14" hasCustomPrompt="1"/>
          </p:nvPr>
        </p:nvSpPr>
        <p:spPr>
          <a:xfrm>
            <a:off x="3840000" y="3244242"/>
            <a:ext cx="4512000" cy="1164921"/>
          </a:xfrm>
        </p:spPr>
        <p:txBody>
          <a:bodyPr>
            <a:normAutofit/>
          </a:bodyPr>
          <a:lstStyle>
            <a:lvl1pPr algn="ctr">
              <a:defRPr sz="3000">
                <a:solidFill>
                  <a:schemeClr val="bg1"/>
                </a:solidFill>
              </a:defRPr>
            </a:lvl1pPr>
          </a:lstStyle>
          <a:p>
            <a:pPr lvl="0"/>
            <a:r>
              <a:rPr lang="en-US"/>
              <a:t>Description or other text</a:t>
            </a:r>
          </a:p>
        </p:txBody>
      </p:sp>
      <p:sp>
        <p:nvSpPr>
          <p:cNvPr id="11" name="Footer Placeholder 10">
            <a:extLst>
              <a:ext uri="{FF2B5EF4-FFF2-40B4-BE49-F238E27FC236}">
                <a16:creationId xmlns:a16="http://schemas.microsoft.com/office/drawing/2014/main" id="{FB006830-85D1-4CD5-A112-2F93FF582C9B}"/>
              </a:ext>
            </a:extLst>
          </p:cNvPr>
          <p:cNvSpPr>
            <a:spLocks noGrp="1"/>
          </p:cNvSpPr>
          <p:nvPr>
            <p:ph type="ftr" sz="quarter" idx="16"/>
          </p:nvPr>
        </p:nvSpPr>
        <p:spPr/>
        <p:txBody>
          <a:bodyPr/>
          <a:lstStyle/>
          <a:p>
            <a:r>
              <a:rPr lang="en-GB"/>
              <a:t>On the Insert ribbon select Header &amp; Footer to edit this holding text- LAA Document 2019 – Optional Footer</a:t>
            </a:r>
          </a:p>
        </p:txBody>
      </p:sp>
      <p:sp>
        <p:nvSpPr>
          <p:cNvPr id="13" name="Slide Number Placeholder 12">
            <a:extLst>
              <a:ext uri="{FF2B5EF4-FFF2-40B4-BE49-F238E27FC236}">
                <a16:creationId xmlns:a16="http://schemas.microsoft.com/office/drawing/2014/main" id="{1FB47C90-1708-47D3-8EC2-D57A44FCA0AA}"/>
              </a:ext>
            </a:extLst>
          </p:cNvPr>
          <p:cNvSpPr>
            <a:spLocks noGrp="1"/>
          </p:cNvSpPr>
          <p:nvPr>
            <p:ph type="sldNum" sz="quarter" idx="17"/>
          </p:nvPr>
        </p:nvSpPr>
        <p:spPr/>
        <p:txBody>
          <a:bodyPr/>
          <a:lstStyle/>
          <a:p>
            <a:fld id="{9A8223AF-F2F5-41F7-A71C-81CE492BCB88}" type="slidenum">
              <a:rPr lang="en-GB" smtClean="0"/>
              <a:pPr/>
              <a:t>‹#›</a:t>
            </a:fld>
            <a:endParaRPr lang="en-GB"/>
          </a:p>
        </p:txBody>
      </p:sp>
    </p:spTree>
    <p:extLst>
      <p:ext uri="{BB962C8B-B14F-4D97-AF65-F5344CB8AC3E}">
        <p14:creationId xmlns:p14="http://schemas.microsoft.com/office/powerpoint/2010/main" val="3442745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519BE5-D727-4DCC-95A6-FE3CF3C1B3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6" y="1526"/>
            <a:ext cx="12221625" cy="6872946"/>
          </a:xfrm>
          <a:prstGeom prst="rect">
            <a:avLst/>
          </a:prstGeom>
        </p:spPr>
      </p:pic>
      <p:sp>
        <p:nvSpPr>
          <p:cNvPr id="2" name="Title 1">
            <a:extLst>
              <a:ext uri="{FF2B5EF4-FFF2-40B4-BE49-F238E27FC236}">
                <a16:creationId xmlns:a16="http://schemas.microsoft.com/office/drawing/2014/main" id="{21881AD0-F3BF-419C-814D-EFDAD33907F3}"/>
              </a:ext>
            </a:extLst>
          </p:cNvPr>
          <p:cNvSpPr>
            <a:spLocks noGrp="1"/>
          </p:cNvSpPr>
          <p:nvPr>
            <p:ph type="title"/>
          </p:nvPr>
        </p:nvSpPr>
        <p:spPr>
          <a:xfrm>
            <a:off x="756000" y="2679834"/>
            <a:ext cx="10291200" cy="1013863"/>
          </a:xfrm>
        </p:spPr>
        <p:txBody>
          <a:bodyPr anchor="t" anchorCtr="0">
            <a:normAutofit/>
          </a:bodyPr>
          <a:lstStyle>
            <a:lvl1pPr>
              <a:defRPr sz="34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F820A5E-5729-42D6-953D-F8478EE3AA58}"/>
              </a:ext>
            </a:extLst>
          </p:cNvPr>
          <p:cNvSpPr>
            <a:spLocks noGrp="1"/>
          </p:cNvSpPr>
          <p:nvPr>
            <p:ph type="body" idx="1"/>
          </p:nvPr>
        </p:nvSpPr>
        <p:spPr>
          <a:xfrm>
            <a:off x="756000" y="3838833"/>
            <a:ext cx="7147200" cy="1912262"/>
          </a:xfrm>
        </p:spPr>
        <p:txBody>
          <a:bodyPr/>
          <a:lstStyle>
            <a:lvl1pPr marL="0" indent="0">
              <a:buNone/>
              <a:defRPr sz="2400" b="1">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4072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69B1CC-6EA8-4791-A776-8A5DD38BEF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1527"/>
            <a:ext cx="12221623" cy="6872945"/>
          </a:xfrm>
          <a:prstGeom prst="rect">
            <a:avLst/>
          </a:prstGeom>
        </p:spPr>
      </p:pic>
      <p:sp>
        <p:nvSpPr>
          <p:cNvPr id="10" name="Text Placeholder 9">
            <a:extLst>
              <a:ext uri="{FF2B5EF4-FFF2-40B4-BE49-F238E27FC236}">
                <a16:creationId xmlns:a16="http://schemas.microsoft.com/office/drawing/2014/main" id="{8CA8D8B7-1CFD-49AB-9068-319313F08B1C}"/>
              </a:ext>
            </a:extLst>
          </p:cNvPr>
          <p:cNvSpPr>
            <a:spLocks noGrp="1"/>
          </p:cNvSpPr>
          <p:nvPr>
            <p:ph type="body" sz="quarter" idx="10" hasCustomPrompt="1"/>
          </p:nvPr>
        </p:nvSpPr>
        <p:spPr>
          <a:xfrm>
            <a:off x="756000" y="4267915"/>
            <a:ext cx="4888231" cy="382462"/>
          </a:xfrm>
        </p:spPr>
        <p:txBody>
          <a:bodyPr>
            <a:normAutofit/>
          </a:bodyPr>
          <a:lstStyle>
            <a:lvl1pPr>
              <a:defRPr sz="1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Legal Aid Agency</a:t>
            </a:r>
          </a:p>
        </p:txBody>
      </p:sp>
      <p:sp>
        <p:nvSpPr>
          <p:cNvPr id="11" name="Text Placeholder 9">
            <a:extLst>
              <a:ext uri="{FF2B5EF4-FFF2-40B4-BE49-F238E27FC236}">
                <a16:creationId xmlns:a16="http://schemas.microsoft.com/office/drawing/2014/main" id="{8FA76E13-F0E2-4CD0-8C79-B636AEB69DC5}"/>
              </a:ext>
            </a:extLst>
          </p:cNvPr>
          <p:cNvSpPr>
            <a:spLocks noGrp="1"/>
          </p:cNvSpPr>
          <p:nvPr>
            <p:ph type="body" sz="quarter" idx="11" hasCustomPrompt="1"/>
          </p:nvPr>
        </p:nvSpPr>
        <p:spPr>
          <a:xfrm>
            <a:off x="756000" y="4558936"/>
            <a:ext cx="4888231" cy="885298"/>
          </a:xfrm>
        </p:spPr>
        <p:txBody>
          <a:bodyPr>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US" sz="1600" b="0" kern="1200" dirty="0">
                <a:solidFill>
                  <a:schemeClr val="bg1"/>
                </a:solidFill>
                <a:latin typeface="+mn-lt"/>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lvl="0" indent="0" algn="l" defTabSz="914400" rtl="0" eaLnBrk="1" latinLnBrk="0" hangingPunct="1">
              <a:lnSpc>
                <a:spcPct val="100000"/>
              </a:lnSpc>
              <a:spcBef>
                <a:spcPts val="0"/>
              </a:spcBef>
              <a:spcAft>
                <a:spcPts val="0"/>
              </a:spcAft>
              <a:buFont typeface="Arial" panose="020B0604020202020204" pitchFamily="34" charset="0"/>
              <a:buNone/>
            </a:pPr>
            <a:r>
              <a:rPr lang="en-US"/>
              <a:t>13th Floor (13.51) </a:t>
            </a:r>
            <a:br>
              <a:rPr lang="en-US"/>
            </a:br>
            <a:r>
              <a:rPr lang="en-US"/>
              <a:t>102 Petty France</a:t>
            </a:r>
            <a:br>
              <a:rPr lang="en-US"/>
            </a:br>
            <a:r>
              <a:rPr lang="en-US"/>
              <a:t>London SW1H 9AJ</a:t>
            </a:r>
          </a:p>
        </p:txBody>
      </p:sp>
      <p:sp>
        <p:nvSpPr>
          <p:cNvPr id="12" name="Text Placeholder 9">
            <a:extLst>
              <a:ext uri="{FF2B5EF4-FFF2-40B4-BE49-F238E27FC236}">
                <a16:creationId xmlns:a16="http://schemas.microsoft.com/office/drawing/2014/main" id="{09FE9206-C0BC-477B-9E79-7A9E34677E27}"/>
              </a:ext>
            </a:extLst>
          </p:cNvPr>
          <p:cNvSpPr>
            <a:spLocks noGrp="1"/>
          </p:cNvSpPr>
          <p:nvPr>
            <p:ph type="body" sz="quarter" idx="12" hasCustomPrompt="1"/>
          </p:nvPr>
        </p:nvSpPr>
        <p:spPr>
          <a:xfrm>
            <a:off x="756000" y="5444235"/>
            <a:ext cx="6835200" cy="363975"/>
          </a:xfrm>
        </p:spPr>
        <p:txBody>
          <a:bodyPr>
            <a:normAutofit/>
          </a:bodyPr>
          <a:lstStyle>
            <a:lvl1pPr>
              <a:defRPr sz="16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gov.uk/government/organisations/legal-aid-agency</a:t>
            </a:r>
            <a:endParaRPr lang="en-US"/>
          </a:p>
        </p:txBody>
      </p:sp>
    </p:spTree>
    <p:extLst>
      <p:ext uri="{BB962C8B-B14F-4D97-AF65-F5344CB8AC3E}">
        <p14:creationId xmlns:p14="http://schemas.microsoft.com/office/powerpoint/2010/main" val="2296550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descr="Legal Aid Agency. Providing access to justice through working with others to achieve excellence in the delivery of legal aid">
            <a:extLst>
              <a:ext uri="{FF2B5EF4-FFF2-40B4-BE49-F238E27FC236}">
                <a16:creationId xmlns:a16="http://schemas.microsoft.com/office/drawing/2014/main" id="{650D788D-F4F1-FF26-7209-48E348FC9E6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857"/>
            <a:ext cx="12191998" cy="6856285"/>
          </a:xfrm>
          <a:prstGeom prst="rect">
            <a:avLst/>
          </a:prstGeom>
        </p:spPr>
      </p:pic>
      <p:sp>
        <p:nvSpPr>
          <p:cNvPr id="2" name="Title 1">
            <a:extLst>
              <a:ext uri="{FF2B5EF4-FFF2-40B4-BE49-F238E27FC236}">
                <a16:creationId xmlns:a16="http://schemas.microsoft.com/office/drawing/2014/main" id="{B47590F9-5019-854C-18E3-647D62225888}"/>
              </a:ext>
            </a:extLst>
          </p:cNvPr>
          <p:cNvSpPr>
            <a:spLocks noGrp="1"/>
          </p:cNvSpPr>
          <p:nvPr>
            <p:ph type="ctrTitle"/>
          </p:nvPr>
        </p:nvSpPr>
        <p:spPr>
          <a:xfrm>
            <a:off x="758189" y="2622074"/>
            <a:ext cx="7920000" cy="1080000"/>
          </a:xfrm>
        </p:spPr>
        <p:txBody>
          <a:bodyPr anchor="t" anchorCtr="0">
            <a:normAutofit/>
          </a:bodyPr>
          <a:lstStyle>
            <a:lvl1pPr algn="l">
              <a:lnSpc>
                <a:spcPct val="100000"/>
              </a:lnSpc>
              <a:defRPr sz="3400" b="1"/>
            </a:lvl1pPr>
          </a:lstStyle>
          <a:p>
            <a:r>
              <a:rPr lang="en-US" noProof="0"/>
              <a:t>Click to edit Master title style</a:t>
            </a:r>
            <a:endParaRPr lang="en-GB" noProof="0" dirty="0"/>
          </a:p>
        </p:txBody>
      </p:sp>
      <p:sp>
        <p:nvSpPr>
          <p:cNvPr id="3" name="Subtitle 2">
            <a:extLst>
              <a:ext uri="{FF2B5EF4-FFF2-40B4-BE49-F238E27FC236}">
                <a16:creationId xmlns:a16="http://schemas.microsoft.com/office/drawing/2014/main" id="{9F0F1EE0-638B-690E-3374-CE1E12D2585D}"/>
              </a:ext>
            </a:extLst>
          </p:cNvPr>
          <p:cNvSpPr>
            <a:spLocks noGrp="1"/>
          </p:cNvSpPr>
          <p:nvPr>
            <p:ph type="subTitle" idx="1"/>
          </p:nvPr>
        </p:nvSpPr>
        <p:spPr>
          <a:xfrm>
            <a:off x="758190" y="3838357"/>
            <a:ext cx="7920000" cy="1080000"/>
          </a:xfrm>
        </p:spPr>
        <p:txBody>
          <a:bodyPr/>
          <a:lstStyle>
            <a:lvl1pPr marL="0" indent="0" algn="l">
              <a:lnSpc>
                <a:spcPct val="100000"/>
              </a:lnSpc>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dirty="0"/>
          </a:p>
        </p:txBody>
      </p:sp>
      <p:sp>
        <p:nvSpPr>
          <p:cNvPr id="10" name="Text Placeholder 9">
            <a:extLst>
              <a:ext uri="{FF2B5EF4-FFF2-40B4-BE49-F238E27FC236}">
                <a16:creationId xmlns:a16="http://schemas.microsoft.com/office/drawing/2014/main" id="{A565C95F-3718-1528-8609-763CA15704E3}"/>
              </a:ext>
            </a:extLst>
          </p:cNvPr>
          <p:cNvSpPr>
            <a:spLocks noGrp="1"/>
          </p:cNvSpPr>
          <p:nvPr>
            <p:ph type="body" sz="quarter" idx="13" hasCustomPrompt="1"/>
          </p:nvPr>
        </p:nvSpPr>
        <p:spPr>
          <a:xfrm>
            <a:off x="758189" y="5364119"/>
            <a:ext cx="7920000" cy="288000"/>
          </a:xfrm>
        </p:spPr>
        <p:txBody>
          <a:bodyPr>
            <a:normAutofit/>
          </a:bodyPr>
          <a:lstStyle>
            <a:lvl1pPr marL="0" indent="0">
              <a:lnSpc>
                <a:spcPct val="100000"/>
              </a:lnSpc>
              <a:spcBef>
                <a:spcPts val="0"/>
              </a:spcBef>
              <a:buNone/>
              <a:defRPr sz="1600"/>
            </a:lvl1pPr>
            <a:lvl2pPr marL="457200" indent="0">
              <a:buNone/>
              <a:defRPr/>
            </a:lvl2pPr>
          </a:lstStyle>
          <a:p>
            <a:pPr lvl="0"/>
            <a:r>
              <a:rPr lang="en-US" dirty="0"/>
              <a:t>Month YYYY</a:t>
            </a:r>
          </a:p>
        </p:txBody>
      </p:sp>
      <p:pic>
        <p:nvPicPr>
          <p:cNvPr id="5" name="Picture 4" descr="Legal Aid Agency logo">
            <a:extLst>
              <a:ext uri="{FF2B5EF4-FFF2-40B4-BE49-F238E27FC236}">
                <a16:creationId xmlns:a16="http://schemas.microsoft.com/office/drawing/2014/main" id="{C8279A9B-1203-6748-7911-405F61EB5EAC}"/>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9200" y="622800"/>
            <a:ext cx="1393200" cy="1191144"/>
          </a:xfrm>
          <a:prstGeom prst="rect">
            <a:avLst/>
          </a:prstGeom>
          <a:noFill/>
          <a:ln>
            <a:noFill/>
          </a:ln>
        </p:spPr>
      </p:pic>
    </p:spTree>
    <p:extLst>
      <p:ext uri="{BB962C8B-B14F-4D97-AF65-F5344CB8AC3E}">
        <p14:creationId xmlns:p14="http://schemas.microsoft.com/office/powerpoint/2010/main" val="410883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B86170-144F-4641-97B4-22108ADC5EEE}"/>
              </a:ext>
            </a:extLst>
          </p:cNvPr>
          <p:cNvSpPr>
            <a:spLocks noGrp="1"/>
          </p:cNvSpPr>
          <p:nvPr>
            <p:ph type="title"/>
          </p:nvPr>
        </p:nvSpPr>
        <p:spPr>
          <a:xfrm>
            <a:off x="648000" y="681136"/>
            <a:ext cx="11012776" cy="345232"/>
          </a:xfrm>
          <a:prstGeom prst="rect">
            <a:avLst/>
          </a:prstGeom>
        </p:spPr>
        <p:txBody>
          <a:bodyPr vert="horz" lIns="0" tIns="0" rIns="0" bIns="0" rtlCol="0" anchor="t" anchorCtr="0">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07AB058-375D-41FF-927E-BB3206E08663}"/>
              </a:ext>
            </a:extLst>
          </p:cNvPr>
          <p:cNvSpPr>
            <a:spLocks noGrp="1"/>
          </p:cNvSpPr>
          <p:nvPr>
            <p:ph type="body" idx="1"/>
          </p:nvPr>
        </p:nvSpPr>
        <p:spPr>
          <a:xfrm>
            <a:off x="648000" y="1328400"/>
            <a:ext cx="11012777" cy="4665600"/>
          </a:xfrm>
          <a:prstGeom prst="rect">
            <a:avLst/>
          </a:prstGeom>
        </p:spPr>
        <p:txBody>
          <a:bodyPr vert="horz" lIns="0" tIns="0" rIns="0" bIns="0" rtlCol="0" anchor="t" anchorCtr="0">
            <a:normAutofit/>
          </a:bodyPr>
          <a:lstStyle/>
          <a:p>
            <a:pPr lvl="0"/>
            <a:r>
              <a:rPr lang="en-US"/>
              <a:t>Subheading (level 1)</a:t>
            </a:r>
          </a:p>
          <a:p>
            <a:pPr lvl="1"/>
            <a:r>
              <a:rPr lang="en-US"/>
              <a:t>Sub-subheading (level 2)</a:t>
            </a:r>
          </a:p>
          <a:p>
            <a:pPr lvl="2"/>
            <a:r>
              <a:rPr lang="en-US"/>
              <a:t>Text (level 3)</a:t>
            </a:r>
          </a:p>
          <a:p>
            <a:pPr lvl="3"/>
            <a:r>
              <a:rPr lang="en-US"/>
              <a:t>Bullet (level 4)</a:t>
            </a:r>
          </a:p>
          <a:p>
            <a:pPr lvl="4"/>
            <a:r>
              <a:rPr lang="en-US"/>
              <a:t>Sub-bullet (level 5)</a:t>
            </a:r>
          </a:p>
        </p:txBody>
      </p:sp>
      <p:sp>
        <p:nvSpPr>
          <p:cNvPr id="4" name="Date Placeholder 3">
            <a:extLst>
              <a:ext uri="{FF2B5EF4-FFF2-40B4-BE49-F238E27FC236}">
                <a16:creationId xmlns:a16="http://schemas.microsoft.com/office/drawing/2014/main" id="{4F428173-E07F-4D94-BDED-087BCEFF1740}"/>
              </a:ext>
            </a:extLst>
          </p:cNvPr>
          <p:cNvSpPr>
            <a:spLocks noGrp="1"/>
          </p:cNvSpPr>
          <p:nvPr>
            <p:ph type="dt" sz="half" idx="2"/>
          </p:nvPr>
        </p:nvSpPr>
        <p:spPr>
          <a:xfrm>
            <a:off x="7785600" y="259251"/>
            <a:ext cx="3456000" cy="144000"/>
          </a:xfrm>
          <a:prstGeom prst="rect">
            <a:avLst/>
          </a:prstGeom>
        </p:spPr>
        <p:txBody>
          <a:bodyPr vert="horz" lIns="0" tIns="0" rIns="0" bIns="0" rtlCol="0" anchor="t" anchorCtr="0"/>
          <a:lstStyle>
            <a:lvl1pPr algn="r">
              <a:defRPr sz="1100">
                <a:solidFill>
                  <a:schemeClr val="tx1"/>
                </a:solidFill>
              </a:defRPr>
            </a:lvl1pPr>
          </a:lstStyle>
          <a:p>
            <a:endParaRPr lang="en-GB"/>
          </a:p>
        </p:txBody>
      </p:sp>
      <p:sp>
        <p:nvSpPr>
          <p:cNvPr id="5" name="Footer Placeholder 4">
            <a:extLst>
              <a:ext uri="{FF2B5EF4-FFF2-40B4-BE49-F238E27FC236}">
                <a16:creationId xmlns:a16="http://schemas.microsoft.com/office/drawing/2014/main" id="{35262322-4E9F-43FC-9281-3453FB17DDA5}"/>
              </a:ext>
            </a:extLst>
          </p:cNvPr>
          <p:cNvSpPr>
            <a:spLocks noGrp="1"/>
          </p:cNvSpPr>
          <p:nvPr>
            <p:ph type="ftr" sz="quarter" idx="3"/>
          </p:nvPr>
        </p:nvSpPr>
        <p:spPr>
          <a:xfrm>
            <a:off x="522516" y="6330808"/>
            <a:ext cx="9087085" cy="331250"/>
          </a:xfrm>
          <a:prstGeom prst="rect">
            <a:avLst/>
          </a:prstGeom>
        </p:spPr>
        <p:txBody>
          <a:bodyPr vert="horz" lIns="0" tIns="0" rIns="0" bIns="0" rtlCol="0" anchor="b" anchorCtr="0"/>
          <a:lstStyle>
            <a:lvl1pPr algn="r">
              <a:defRPr sz="1100">
                <a:solidFill>
                  <a:schemeClr val="tx1"/>
                </a:solidFill>
              </a:defRPr>
            </a:lvl1pPr>
          </a:lstStyle>
          <a:p>
            <a:r>
              <a:rPr lang="en-GB"/>
              <a:t>On the Insert ribbon select Header &amp; Footer to edit this holding text- LAA Document 2019 – Optional Footer</a:t>
            </a:r>
          </a:p>
        </p:txBody>
      </p:sp>
      <p:sp>
        <p:nvSpPr>
          <p:cNvPr id="6" name="Slide Number Placeholder 5">
            <a:extLst>
              <a:ext uri="{FF2B5EF4-FFF2-40B4-BE49-F238E27FC236}">
                <a16:creationId xmlns:a16="http://schemas.microsoft.com/office/drawing/2014/main" id="{757E9B8C-38F9-40B1-AA41-77A2D52FAAA2}"/>
              </a:ext>
            </a:extLst>
          </p:cNvPr>
          <p:cNvSpPr>
            <a:spLocks noGrp="1"/>
          </p:cNvSpPr>
          <p:nvPr>
            <p:ph type="sldNum" sz="quarter" idx="4"/>
          </p:nvPr>
        </p:nvSpPr>
        <p:spPr>
          <a:xfrm>
            <a:off x="11371200" y="6223781"/>
            <a:ext cx="360000" cy="252000"/>
          </a:xfrm>
          <a:prstGeom prst="rect">
            <a:avLst/>
          </a:prstGeom>
        </p:spPr>
        <p:txBody>
          <a:bodyPr vert="horz" lIns="0" tIns="0" rIns="0" bIns="0" rtlCol="0" anchor="t" anchorCtr="0"/>
          <a:lstStyle>
            <a:lvl1pPr algn="ctr">
              <a:defRPr sz="1600" b="1">
                <a:solidFill>
                  <a:srgbClr val="003057"/>
                </a:solidFill>
              </a:defRPr>
            </a:lvl1pPr>
          </a:lstStyle>
          <a:p>
            <a:fld id="{9A8223AF-F2F5-41F7-A71C-81CE492BCB88}" type="slidenum">
              <a:rPr lang="en-GB" smtClean="0"/>
              <a:pPr/>
              <a:t>‹#›</a:t>
            </a:fld>
            <a:endParaRPr lang="en-GB"/>
          </a:p>
        </p:txBody>
      </p:sp>
    </p:spTree>
    <p:extLst>
      <p:ext uri="{BB962C8B-B14F-4D97-AF65-F5344CB8AC3E}">
        <p14:creationId xmlns:p14="http://schemas.microsoft.com/office/powerpoint/2010/main" val="990284715"/>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0" r:id="rId3"/>
    <p:sldLayoutId id="2147483658" r:id="rId4"/>
    <p:sldLayoutId id="2147483657" r:id="rId5"/>
    <p:sldLayoutId id="2147483656" r:id="rId6"/>
    <p:sldLayoutId id="2147483651" r:id="rId7"/>
    <p:sldLayoutId id="2147483655" r:id="rId8"/>
  </p:sldLayoutIdLst>
  <p:hf hdr="0" dt="0"/>
  <p:txStyles>
    <p:titleStyle>
      <a:lvl1pPr algn="l" defTabSz="914400" rtl="0" eaLnBrk="1" latinLnBrk="0" hangingPunct="1">
        <a:lnSpc>
          <a:spcPct val="90000"/>
        </a:lnSpc>
        <a:spcBef>
          <a:spcPct val="0"/>
        </a:spcBef>
        <a:buNone/>
        <a:defRPr sz="2400" b="1" kern="1200">
          <a:solidFill>
            <a:srgbClr val="575C96"/>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0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3pPr>
      <a:lvl4pPr marL="230400" indent="-228600" algn="l" defTabSz="914400" rtl="0" eaLnBrk="1" latinLnBrk="0" hangingPunct="1">
        <a:lnSpc>
          <a:spcPct val="100000"/>
        </a:lnSpc>
        <a:spcBef>
          <a:spcPts val="0"/>
        </a:spcBef>
        <a:spcAft>
          <a:spcPts val="600"/>
        </a:spcAft>
        <a:buClr>
          <a:srgbClr val="575C96"/>
        </a:buClr>
        <a:buFont typeface="Arial" panose="020B0604020202020204" pitchFamily="34" charset="0"/>
        <a:buChar char="•"/>
        <a:defRPr sz="1600" kern="1200">
          <a:solidFill>
            <a:schemeClr val="tx1"/>
          </a:solidFill>
          <a:latin typeface="+mn-lt"/>
          <a:ea typeface="+mn-ea"/>
          <a:cs typeface="+mn-cs"/>
        </a:defRPr>
      </a:lvl4pPr>
      <a:lvl5pPr marL="457200" indent="-228600" algn="l" defTabSz="914400" rtl="0" eaLnBrk="1" latinLnBrk="0" hangingPunct="1">
        <a:lnSpc>
          <a:spcPct val="100000"/>
        </a:lnSpc>
        <a:spcBef>
          <a:spcPts val="0"/>
        </a:spcBef>
        <a:spcAft>
          <a:spcPts val="600"/>
        </a:spcAft>
        <a:buClr>
          <a:srgbClr val="A68EC2"/>
        </a:buClr>
        <a:buFont typeface="Arial" panose="020B0604020202020204" pitchFamily="34" charset="0"/>
        <a:buChar char="•"/>
        <a:defRPr sz="1600" kern="1200">
          <a:solidFill>
            <a:schemeClr val="tx1"/>
          </a:solidFill>
          <a:latin typeface="+mn-lt"/>
          <a:ea typeface="+mn-ea"/>
          <a:cs typeface="+mn-cs"/>
        </a:defRPr>
      </a:lvl5pPr>
      <a:lvl6pPr marL="914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64E23D-FE4D-87EC-DB78-4BAA2E5DEC66}"/>
              </a:ext>
            </a:extLst>
          </p:cNvPr>
          <p:cNvSpPr>
            <a:spLocks noGrp="1"/>
          </p:cNvSpPr>
          <p:nvPr>
            <p:ph type="title"/>
          </p:nvPr>
        </p:nvSpPr>
        <p:spPr>
          <a:xfrm>
            <a:off x="809425" y="372136"/>
            <a:ext cx="10728000" cy="900000"/>
          </a:xfrm>
          <a:prstGeom prst="rect">
            <a:avLst/>
          </a:prstGeom>
        </p:spPr>
        <p:txBody>
          <a:bodyPr vert="horz" lIns="0" tIns="0" rIns="0" bIns="0" rtlCol="0" anchor="ctr">
            <a:normAutofit/>
          </a:bodyPr>
          <a:lstStyle/>
          <a:p>
            <a:r>
              <a:rPr lang="en-US" noProof="0"/>
              <a:t>Click to edit Master title style</a:t>
            </a:r>
            <a:endParaRPr lang="en-GB" noProof="0" dirty="0"/>
          </a:p>
        </p:txBody>
      </p:sp>
      <p:sp>
        <p:nvSpPr>
          <p:cNvPr id="3" name="Text Placeholder 2">
            <a:extLst>
              <a:ext uri="{FF2B5EF4-FFF2-40B4-BE49-F238E27FC236}">
                <a16:creationId xmlns:a16="http://schemas.microsoft.com/office/drawing/2014/main" id="{8F2BB569-A999-1851-FEC6-8F133AB3290A}"/>
              </a:ext>
            </a:extLst>
          </p:cNvPr>
          <p:cNvSpPr>
            <a:spLocks noGrp="1"/>
          </p:cNvSpPr>
          <p:nvPr>
            <p:ph type="body" idx="1"/>
          </p:nvPr>
        </p:nvSpPr>
        <p:spPr>
          <a:xfrm>
            <a:off x="809426" y="1395662"/>
            <a:ext cx="10728000" cy="4229897"/>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Date Placeholder 3">
            <a:extLst>
              <a:ext uri="{FF2B5EF4-FFF2-40B4-BE49-F238E27FC236}">
                <a16:creationId xmlns:a16="http://schemas.microsoft.com/office/drawing/2014/main" id="{DD415EBF-0822-61E4-5172-1D0E3EC803F2}"/>
              </a:ext>
            </a:extLst>
          </p:cNvPr>
          <p:cNvSpPr>
            <a:spLocks noGrp="1"/>
          </p:cNvSpPr>
          <p:nvPr>
            <p:ph type="dt" sz="half" idx="2"/>
          </p:nvPr>
        </p:nvSpPr>
        <p:spPr>
          <a:xfrm>
            <a:off x="809427" y="6526800"/>
            <a:ext cx="1800000" cy="180000"/>
          </a:xfrm>
          <a:prstGeom prst="rect">
            <a:avLst/>
          </a:prstGeom>
        </p:spPr>
        <p:txBody>
          <a:bodyPr vert="horz" lIns="0" tIns="0" rIns="0" bIns="0" rtlCol="0" anchor="ctr"/>
          <a:lstStyle>
            <a:lvl1pPr algn="l">
              <a:defRPr sz="1100">
                <a:solidFill>
                  <a:schemeClr val="tx1"/>
                </a:solidFill>
              </a:defRPr>
            </a:lvl1pPr>
          </a:lstStyle>
          <a:p>
            <a:fld id="{E36EB0C6-036F-4D91-AC7C-6F920CFE0521}" type="datetime1">
              <a:rPr lang="en-GB" smtClean="0"/>
              <a:t>09/11/2023</a:t>
            </a:fld>
            <a:endParaRPr lang="en-GB" dirty="0"/>
          </a:p>
        </p:txBody>
      </p:sp>
      <p:sp>
        <p:nvSpPr>
          <p:cNvPr id="5" name="Footer Placeholder 4">
            <a:extLst>
              <a:ext uri="{FF2B5EF4-FFF2-40B4-BE49-F238E27FC236}">
                <a16:creationId xmlns:a16="http://schemas.microsoft.com/office/drawing/2014/main" id="{F8035D26-AA16-8F2A-0616-ED002328EE4E}"/>
              </a:ext>
            </a:extLst>
          </p:cNvPr>
          <p:cNvSpPr>
            <a:spLocks noGrp="1"/>
          </p:cNvSpPr>
          <p:nvPr>
            <p:ph type="ftr" sz="quarter" idx="3"/>
          </p:nvPr>
        </p:nvSpPr>
        <p:spPr>
          <a:xfrm>
            <a:off x="2941093" y="6527866"/>
            <a:ext cx="7201467" cy="180000"/>
          </a:xfrm>
          <a:prstGeom prst="rect">
            <a:avLst/>
          </a:prstGeom>
        </p:spPr>
        <p:txBody>
          <a:bodyPr vert="horz" lIns="0" tIns="0" rIns="0" bIns="0" rtlCol="0" anchor="ctr"/>
          <a:lstStyle>
            <a:lvl1pPr algn="r">
              <a:defRPr sz="1100">
                <a:solidFill>
                  <a:schemeClr val="tx1"/>
                </a:solidFill>
              </a:defRPr>
            </a:lvl1pPr>
          </a:lstStyle>
          <a:p>
            <a:r>
              <a:rPr lang="en-GB"/>
              <a:t>Footer - use Insert &gt; Header &amp; Footer to edit this text</a:t>
            </a:r>
            <a:endParaRPr lang="en-GB" dirty="0"/>
          </a:p>
        </p:txBody>
      </p:sp>
      <p:sp>
        <p:nvSpPr>
          <p:cNvPr id="6" name="Slide Number Placeholder 5">
            <a:extLst>
              <a:ext uri="{FF2B5EF4-FFF2-40B4-BE49-F238E27FC236}">
                <a16:creationId xmlns:a16="http://schemas.microsoft.com/office/drawing/2014/main" id="{4F5FE07B-E53E-0564-C75F-F4BF63EE2F4C}"/>
              </a:ext>
            </a:extLst>
          </p:cNvPr>
          <p:cNvSpPr>
            <a:spLocks noGrp="1"/>
          </p:cNvSpPr>
          <p:nvPr>
            <p:ph type="sldNum" sz="quarter" idx="4"/>
          </p:nvPr>
        </p:nvSpPr>
        <p:spPr>
          <a:xfrm>
            <a:off x="11443648" y="6169565"/>
            <a:ext cx="450436" cy="365125"/>
          </a:xfrm>
          <a:prstGeom prst="rect">
            <a:avLst/>
          </a:prstGeom>
        </p:spPr>
        <p:txBody>
          <a:bodyPr vert="horz" lIns="0" tIns="0" rIns="0" bIns="0" rtlCol="0" anchor="ctr"/>
          <a:lstStyle>
            <a:lvl1pPr algn="ctr">
              <a:defRPr sz="1500" b="1">
                <a:solidFill>
                  <a:schemeClr val="accent1"/>
                </a:solidFill>
              </a:defRPr>
            </a:lvl1pPr>
          </a:lstStyle>
          <a:p>
            <a:fld id="{C0189ED6-F87B-4BC1-907E-EF602CA5C674}" type="slidenum">
              <a:rPr lang="en-GB" smtClean="0"/>
              <a:pPr/>
              <a:t>‹#›</a:t>
            </a:fld>
            <a:endParaRPr lang="en-GB" dirty="0"/>
          </a:p>
        </p:txBody>
      </p:sp>
    </p:spTree>
    <p:extLst>
      <p:ext uri="{BB962C8B-B14F-4D97-AF65-F5344CB8AC3E}">
        <p14:creationId xmlns:p14="http://schemas.microsoft.com/office/powerpoint/2010/main" val="305569072"/>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Lst>
  <p:hf hdr="0" dt="0"/>
  <p:txStyles>
    <p:titleStyle>
      <a:lvl1pPr algn="l" defTabSz="914400" rtl="0" eaLnBrk="1" latinLnBrk="0" hangingPunct="1">
        <a:lnSpc>
          <a:spcPct val="100000"/>
        </a:lnSpc>
        <a:spcBef>
          <a:spcPct val="0"/>
        </a:spcBef>
        <a:buNone/>
        <a:defRPr sz="24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0"/>
        </a:spcBef>
        <a:spcAft>
          <a:spcPts val="1000"/>
        </a:spcAft>
        <a:buFont typeface="Arial" panose="020B0604020202020204" pitchFamily="34" charset="0"/>
        <a:buNone/>
        <a:defRPr sz="2400" kern="1200">
          <a:solidFill>
            <a:schemeClr val="tx1"/>
          </a:solidFill>
          <a:latin typeface="+mn-lt"/>
          <a:ea typeface="+mn-ea"/>
          <a:cs typeface="+mn-cs"/>
        </a:defRPr>
      </a:lvl1pPr>
      <a:lvl2pPr marL="252000" indent="-252000" algn="l" defTabSz="914400" rtl="0" eaLnBrk="1" latinLnBrk="0" hangingPunct="1">
        <a:lnSpc>
          <a:spcPct val="100000"/>
        </a:lnSpc>
        <a:spcBef>
          <a:spcPts val="0"/>
        </a:spcBef>
        <a:spcAft>
          <a:spcPts val="1000"/>
        </a:spcAft>
        <a:buClr>
          <a:schemeClr val="accent1"/>
        </a:buClr>
        <a:buFont typeface="Arial" panose="020B0604020202020204" pitchFamily="34" charset="0"/>
        <a:buChar char="•"/>
        <a:defRPr sz="2400" kern="1200">
          <a:solidFill>
            <a:schemeClr val="tx1"/>
          </a:solidFill>
          <a:latin typeface="+mn-lt"/>
          <a:ea typeface="+mn-ea"/>
          <a:cs typeface="+mn-cs"/>
        </a:defRPr>
      </a:lvl2pPr>
      <a:lvl3pPr marL="504000" indent="-252000" algn="l" defTabSz="914400" rtl="0" eaLnBrk="1" latinLnBrk="0" hangingPunct="1">
        <a:lnSpc>
          <a:spcPct val="100000"/>
        </a:lnSpc>
        <a:spcBef>
          <a:spcPts val="0"/>
        </a:spcBef>
        <a:spcAft>
          <a:spcPts val="1000"/>
        </a:spcAft>
        <a:buClr>
          <a:srgbClr val="A68EC2"/>
        </a:buClr>
        <a:buFont typeface="Arial" panose="020B0604020202020204" pitchFamily="34" charset="0"/>
        <a:buChar char="•"/>
        <a:defRPr sz="2400" kern="1200">
          <a:solidFill>
            <a:schemeClr val="tx1"/>
          </a:solidFill>
          <a:latin typeface="+mn-lt"/>
          <a:ea typeface="+mn-ea"/>
          <a:cs typeface="+mn-cs"/>
        </a:defRPr>
      </a:lvl3pPr>
      <a:lvl4pPr marL="756000" indent="-252000" algn="l" defTabSz="914400" rtl="0" eaLnBrk="1" latinLnBrk="0" hangingPunct="1">
        <a:lnSpc>
          <a:spcPct val="100000"/>
        </a:lnSpc>
        <a:spcBef>
          <a:spcPts val="0"/>
        </a:spcBef>
        <a:spcAft>
          <a:spcPts val="1000"/>
        </a:spcAft>
        <a:buFont typeface="Arial" panose="020B0604020202020204" pitchFamily="34" charset="0"/>
        <a:buChar char="•"/>
        <a:defRPr sz="2400" kern="1200">
          <a:solidFill>
            <a:schemeClr val="tx1"/>
          </a:solidFill>
          <a:latin typeface="+mn-lt"/>
          <a:ea typeface="+mn-ea"/>
          <a:cs typeface="+mn-cs"/>
        </a:defRPr>
      </a:lvl4pPr>
      <a:lvl5pPr marL="1008000" indent="-252000" algn="l" defTabSz="914400" rtl="0" eaLnBrk="1" latinLnBrk="0" hangingPunct="1">
        <a:lnSpc>
          <a:spcPct val="100000"/>
        </a:lnSpc>
        <a:spcBef>
          <a:spcPts val="0"/>
        </a:spcBef>
        <a:spcAft>
          <a:spcPts val="1000"/>
        </a:spcAft>
        <a:buClr>
          <a:schemeClr val="accent4"/>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mailto:LAAHelpUsSayYes@justice.gov.uk"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hyperlink" Target="mailto:Highcostfamilyfixer@justice.gov.uk" TargetMode="External"/><Relationship Id="rId2" Type="http://schemas.openxmlformats.org/officeDocument/2006/relationships/hyperlink" Target="mailto:highcostfamily@justice.gov.uk" TargetMode="Externa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hyperlink" Target="https://legalaidlearning.justice.gov.uk/" TargetMode="External"/><Relationship Id="rId7" Type="http://schemas.openxmlformats.org/officeDocument/2006/relationships/hyperlink" Target="https://assets.publishing.service.gov.uk/government/uploads/system/uploads/attachment_data/file/1106806/Costs_Assessment_Guidance_2018_-_Version_6_October_2022-_.pdf" TargetMode="External"/><Relationship Id="rId2" Type="http://schemas.openxmlformats.org/officeDocument/2006/relationships/hyperlink" Target="https://www.gov.uk/guidance/civil-high-cost-cases-family" TargetMode="External"/><Relationship Id="rId1" Type="http://schemas.openxmlformats.org/officeDocument/2006/relationships/slideLayout" Target="../slideLayouts/slideLayout3.xml"/><Relationship Id="rId6" Type="http://schemas.openxmlformats.org/officeDocument/2006/relationships/hyperlink" Target="https://assets.publishing.service.gov.uk/government/uploads/system/uploads/attachment_data/file/1085960/21._hcf_family_fully_costed_case_plan_checklist.docx" TargetMode="External"/><Relationship Id="rId5" Type="http://schemas.openxmlformats.org/officeDocument/2006/relationships/hyperlink" Target="https://assets.publishing.service.gov.uk/government/uploads/system/uploads/attachment_data/file/802984/Counsel_Acceptance_Form.docx" TargetMode="External"/><Relationship Id="rId4" Type="http://schemas.openxmlformats.org/officeDocument/2006/relationships/hyperlink" Target="https://assets.publishing.service.gov.uk/government/uploads/system/uploads/attachment_data/file/802983/Contract.doc" TargetMode="Externa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9.png"/><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diagramLayout" Target="../diagrams/layout3.xml"/><Relationship Id="rId7" Type="http://schemas.openxmlformats.org/officeDocument/2006/relationships/image" Target="../media/image40.jpeg"/><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4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hyperlink" Target="https://flatworldknowledge.lardbucket.org/books/public-speaking-practice-and-ethics/s09-finding-a-purpose-and-selectin.html"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gov.uk/guidance/civil-processing-dates"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677F71-B14D-5C0D-3FF5-1BBCC940D4C4}"/>
              </a:ext>
            </a:extLst>
          </p:cNvPr>
          <p:cNvSpPr>
            <a:spLocks noGrp="1"/>
          </p:cNvSpPr>
          <p:nvPr>
            <p:ph type="ctrTitle"/>
          </p:nvPr>
        </p:nvSpPr>
        <p:spPr>
          <a:xfrm>
            <a:off x="758188" y="2622074"/>
            <a:ext cx="9725513" cy="1080000"/>
          </a:xfrm>
        </p:spPr>
        <p:txBody>
          <a:bodyPr/>
          <a:lstStyle/>
          <a:p>
            <a:r>
              <a:rPr lang="en-GB" dirty="0"/>
              <a:t>#HelpUsSayYes Webinar: Hourly rates</a:t>
            </a:r>
            <a:endParaRPr lang="en-US" dirty="0"/>
          </a:p>
        </p:txBody>
      </p:sp>
      <p:sp>
        <p:nvSpPr>
          <p:cNvPr id="5" name="Subtitle 4">
            <a:extLst>
              <a:ext uri="{FF2B5EF4-FFF2-40B4-BE49-F238E27FC236}">
                <a16:creationId xmlns:a16="http://schemas.microsoft.com/office/drawing/2014/main" id="{D41182CE-9392-D73E-F3D7-AE07E2B2DAEE}"/>
              </a:ext>
            </a:extLst>
          </p:cNvPr>
          <p:cNvSpPr>
            <a:spLocks noGrp="1"/>
          </p:cNvSpPr>
          <p:nvPr>
            <p:ph type="subTitle" idx="1"/>
          </p:nvPr>
        </p:nvSpPr>
        <p:spPr/>
        <p:txBody>
          <a:bodyPr/>
          <a:lstStyle/>
          <a:p>
            <a:r>
              <a:rPr lang="en-US" dirty="0"/>
              <a:t>High Cost Family Team</a:t>
            </a:r>
            <a:endParaRPr lang="en-GB" dirty="0"/>
          </a:p>
        </p:txBody>
      </p:sp>
      <p:sp>
        <p:nvSpPr>
          <p:cNvPr id="6" name="Text Placeholder 5">
            <a:extLst>
              <a:ext uri="{FF2B5EF4-FFF2-40B4-BE49-F238E27FC236}">
                <a16:creationId xmlns:a16="http://schemas.microsoft.com/office/drawing/2014/main" id="{82E208B1-4788-BFC0-7C66-534FFDA51C88}"/>
              </a:ext>
            </a:extLst>
          </p:cNvPr>
          <p:cNvSpPr>
            <a:spLocks noGrp="1"/>
          </p:cNvSpPr>
          <p:nvPr>
            <p:ph type="body" sz="quarter" idx="13"/>
          </p:nvPr>
        </p:nvSpPr>
        <p:spPr/>
        <p:txBody>
          <a:bodyPr/>
          <a:lstStyle/>
          <a:p>
            <a:r>
              <a:rPr lang="en-US" b="1" dirty="0"/>
              <a:t>5 December 2023</a:t>
            </a:r>
            <a:endParaRPr lang="en-GB" b="1" dirty="0"/>
          </a:p>
        </p:txBody>
      </p:sp>
    </p:spTree>
    <p:extLst>
      <p:ext uri="{BB962C8B-B14F-4D97-AF65-F5344CB8AC3E}">
        <p14:creationId xmlns:p14="http://schemas.microsoft.com/office/powerpoint/2010/main" val="3337775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46687-5296-81A5-9D9E-F3F6FEB80CA8}"/>
              </a:ext>
            </a:extLst>
          </p:cNvPr>
          <p:cNvSpPr>
            <a:spLocks noGrp="1"/>
          </p:cNvSpPr>
          <p:nvPr>
            <p:ph type="title"/>
          </p:nvPr>
        </p:nvSpPr>
        <p:spPr/>
        <p:txBody>
          <a:bodyPr/>
          <a:lstStyle/>
          <a:p>
            <a:r>
              <a:rPr lang="en-GB"/>
              <a:t>Case plan</a:t>
            </a:r>
            <a:endParaRPr lang="en-GB" dirty="0"/>
          </a:p>
        </p:txBody>
      </p:sp>
    </p:spTree>
    <p:extLst>
      <p:ext uri="{BB962C8B-B14F-4D97-AF65-F5344CB8AC3E}">
        <p14:creationId xmlns:p14="http://schemas.microsoft.com/office/powerpoint/2010/main" val="511111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08A3C-2AC4-4831-9218-890796B89D7A}"/>
              </a:ext>
            </a:extLst>
          </p:cNvPr>
          <p:cNvSpPr>
            <a:spLocks noGrp="1"/>
          </p:cNvSpPr>
          <p:nvPr>
            <p:ph type="title"/>
          </p:nvPr>
        </p:nvSpPr>
        <p:spPr>
          <a:xfrm>
            <a:off x="648000" y="384714"/>
            <a:ext cx="11012776" cy="345232"/>
          </a:xfrm>
        </p:spPr>
        <p:txBody>
          <a:bodyPr>
            <a:normAutofit fontScale="90000"/>
          </a:bodyPr>
          <a:lstStyle/>
          <a:p>
            <a:r>
              <a:rPr lang="en-GB" dirty="0"/>
              <a:t>Case plan task:</a:t>
            </a:r>
          </a:p>
        </p:txBody>
      </p:sp>
      <p:sp>
        <p:nvSpPr>
          <p:cNvPr id="10" name="TextBox 9">
            <a:extLst>
              <a:ext uri="{FF2B5EF4-FFF2-40B4-BE49-F238E27FC236}">
                <a16:creationId xmlns:a16="http://schemas.microsoft.com/office/drawing/2014/main" id="{D87FE328-339A-472E-93DD-23D5CBB1845E}"/>
              </a:ext>
            </a:extLst>
          </p:cNvPr>
          <p:cNvSpPr txBox="1"/>
          <p:nvPr/>
        </p:nvSpPr>
        <p:spPr>
          <a:xfrm>
            <a:off x="534206" y="729946"/>
            <a:ext cx="4301687" cy="5632311"/>
          </a:xfrm>
          <a:prstGeom prst="rect">
            <a:avLst/>
          </a:prstGeom>
          <a:noFill/>
        </p:spPr>
        <p:txBody>
          <a:bodyPr wrap="square" lIns="91440" tIns="45720" rIns="91440" bIns="45720" anchor="t">
            <a:spAutoFit/>
          </a:bodyPr>
          <a:lstStyle/>
          <a:p>
            <a:pPr marL="342900" indent="-342900">
              <a:buFont typeface="Arial" panose="020B0604020202020204" pitchFamily="34" charset="0"/>
              <a:buChar char="•"/>
            </a:pPr>
            <a:r>
              <a:rPr lang="en-GB" dirty="0">
                <a:latin typeface="Arial"/>
                <a:cs typeface="Arial"/>
              </a:rPr>
              <a:t>In the case plan task, all the documents are stored for assessment (as uploaded by you, the providers). </a:t>
            </a:r>
            <a:endParaRPr lang="en-GB"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dirty="0">
                <a:latin typeface="Arial"/>
                <a:cs typeface="Arial"/>
              </a:rPr>
              <a:t>In the document section we can see what the solicitor has submitted to us.</a:t>
            </a:r>
            <a:endParaRPr lang="en-GB"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dirty="0">
                <a:latin typeface="Arial"/>
                <a:cs typeface="Arial"/>
              </a:rPr>
              <a:t>The solicitor has been very helpful and detailed each document with this example. They have also provided each item of work to carry out a full assessment. </a:t>
            </a:r>
          </a:p>
          <a:p>
            <a:pPr marL="342900" indent="-342900">
              <a:buFont typeface="Arial" panose="020B0604020202020204" pitchFamily="34" charset="0"/>
              <a:buChar char="•"/>
            </a:pPr>
            <a:endParaRPr lang="en-GB" dirty="0">
              <a:latin typeface="Arial"/>
              <a:cs typeface="Arial"/>
            </a:endParaRPr>
          </a:p>
          <a:p>
            <a:pPr marL="342900" indent="-342900">
              <a:buFont typeface="Arial" panose="020B0604020202020204" pitchFamily="34" charset="0"/>
              <a:buChar char="•"/>
            </a:pPr>
            <a:r>
              <a:rPr lang="en-GB" dirty="0">
                <a:latin typeface="Arial"/>
                <a:cs typeface="Arial"/>
              </a:rPr>
              <a:t>Labelling each document greatly assists the case manager when processing work, so nothing is missed and helps against unnecessary rejections.</a:t>
            </a:r>
          </a:p>
        </p:txBody>
      </p:sp>
      <p:sp>
        <p:nvSpPr>
          <p:cNvPr id="9" name="Footer Placeholder 1">
            <a:extLst>
              <a:ext uri="{FF2B5EF4-FFF2-40B4-BE49-F238E27FC236}">
                <a16:creationId xmlns:a16="http://schemas.microsoft.com/office/drawing/2014/main" id="{5B5ECCD6-2046-4907-85AA-56861124A750}"/>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lstStyle/>
          <a:p>
            <a:r>
              <a:rPr lang="en-GB"/>
              <a:t>Working with others to achieve excellence in the delivery of  legal aid  </a:t>
            </a:r>
          </a:p>
        </p:txBody>
      </p:sp>
      <p:pic>
        <p:nvPicPr>
          <p:cNvPr id="13" name="Content Placeholder 6" descr="Screenshot of information as shown on our system">
            <a:extLst>
              <a:ext uri="{FF2B5EF4-FFF2-40B4-BE49-F238E27FC236}">
                <a16:creationId xmlns:a16="http://schemas.microsoft.com/office/drawing/2014/main" id="{DB789768-C333-49CE-897F-D2D81A9282F2}"/>
              </a:ext>
            </a:extLst>
          </p:cNvPr>
          <p:cNvPicPr>
            <a:picLocks/>
          </p:cNvPicPr>
          <p:nvPr/>
        </p:nvPicPr>
        <p:blipFill rotWithShape="1">
          <a:blip r:embed="rId3"/>
          <a:srcRect t="42657" r="22889" b="22867"/>
          <a:stretch/>
        </p:blipFill>
        <p:spPr bwMode="auto">
          <a:xfrm>
            <a:off x="5391184" y="1805092"/>
            <a:ext cx="5487988" cy="1395517"/>
          </a:xfrm>
          <a:prstGeom prst="rect">
            <a:avLst/>
          </a:prstGeom>
          <a:ln>
            <a:noFill/>
          </a:ln>
          <a:extLst>
            <a:ext uri="{53640926-AAD7-44D8-BBD7-CCE9431645EC}">
              <a14:shadowObscured xmlns:a14="http://schemas.microsoft.com/office/drawing/2010/main"/>
            </a:ext>
          </a:extLst>
        </p:spPr>
      </p:pic>
      <p:pic>
        <p:nvPicPr>
          <p:cNvPr id="8" name="Picture 7" descr="Screenshot of information as shown on our system">
            <a:extLst>
              <a:ext uri="{FF2B5EF4-FFF2-40B4-BE49-F238E27FC236}">
                <a16:creationId xmlns:a16="http://schemas.microsoft.com/office/drawing/2014/main" id="{86878C65-F5DC-4019-8EF9-184606A43637}"/>
              </a:ext>
            </a:extLst>
          </p:cNvPr>
          <p:cNvPicPr/>
          <p:nvPr/>
        </p:nvPicPr>
        <p:blipFill rotWithShape="1">
          <a:blip r:embed="rId4"/>
          <a:srcRect t="14608" r="24219" b="33677"/>
          <a:stretch/>
        </p:blipFill>
        <p:spPr bwMode="auto">
          <a:xfrm>
            <a:off x="5391184" y="3429000"/>
            <a:ext cx="5487988" cy="1685925"/>
          </a:xfrm>
          <a:prstGeom prst="rect">
            <a:avLst/>
          </a:prstGeom>
          <a:ln>
            <a:noFill/>
          </a:ln>
          <a:extLst>
            <a:ext uri="{53640926-AAD7-44D8-BBD7-CCE9431645EC}">
              <a14:shadowObscured xmlns:a14="http://schemas.microsoft.com/office/drawing/2010/main"/>
            </a:ext>
          </a:extLst>
        </p:spPr>
      </p:pic>
      <p:sp>
        <p:nvSpPr>
          <p:cNvPr id="6" name="Slide Number Placeholder 5">
            <a:extLst>
              <a:ext uri="{FF2B5EF4-FFF2-40B4-BE49-F238E27FC236}">
                <a16:creationId xmlns:a16="http://schemas.microsoft.com/office/drawing/2014/main" id="{40B6E78F-A784-4381-9C5D-CC5BDA248DE4}"/>
              </a:ext>
            </a:extLst>
          </p:cNvPr>
          <p:cNvSpPr>
            <a:spLocks noGrp="1"/>
          </p:cNvSpPr>
          <p:nvPr>
            <p:ph type="sldNum" sz="quarter" idx="12"/>
          </p:nvPr>
        </p:nvSpPr>
        <p:spPr/>
        <p:txBody>
          <a:bodyPr/>
          <a:lstStyle/>
          <a:p>
            <a:fld id="{9A8223AF-F2F5-41F7-A71C-81CE492BCB88}" type="slidenum">
              <a:rPr lang="en-GB" smtClean="0"/>
              <a:pPr/>
              <a:t>11</a:t>
            </a:fld>
            <a:endParaRPr lang="en-GB" dirty="0"/>
          </a:p>
        </p:txBody>
      </p:sp>
      <p:sp>
        <p:nvSpPr>
          <p:cNvPr id="11" name="Rectangle 10">
            <a:extLst>
              <a:ext uri="{FF2B5EF4-FFF2-40B4-BE49-F238E27FC236}">
                <a16:creationId xmlns:a16="http://schemas.microsoft.com/office/drawing/2014/main" id="{B72622AC-87CB-4804-9F6B-F8C1A53B0317}"/>
              </a:ext>
              <a:ext uri="{C183D7F6-B498-43B3-948B-1728B52AA6E4}">
                <adec:decorative xmlns:adec="http://schemas.microsoft.com/office/drawing/2017/decorative" val="1"/>
              </a:ext>
            </a:extLst>
          </p:cNvPr>
          <p:cNvSpPr/>
          <p:nvPr/>
        </p:nvSpPr>
        <p:spPr>
          <a:xfrm>
            <a:off x="5297557" y="1683751"/>
            <a:ext cx="5675243" cy="3574049"/>
          </a:xfrm>
          <a:prstGeom prst="rect">
            <a:avLst/>
          </a:prstGeom>
          <a:noFill/>
          <a:ln w="38100">
            <a:solidFill>
              <a:srgbClr val="575C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9500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8A160-87E2-4457-A95B-35F8B4F6D20F}"/>
              </a:ext>
            </a:extLst>
          </p:cNvPr>
          <p:cNvSpPr>
            <a:spLocks noGrp="1"/>
          </p:cNvSpPr>
          <p:nvPr>
            <p:ph type="title"/>
          </p:nvPr>
        </p:nvSpPr>
        <p:spPr>
          <a:xfrm>
            <a:off x="639633" y="209603"/>
            <a:ext cx="11012776" cy="345232"/>
          </a:xfrm>
        </p:spPr>
        <p:txBody>
          <a:bodyPr>
            <a:normAutofit fontScale="90000"/>
          </a:bodyPr>
          <a:lstStyle/>
          <a:p>
            <a:r>
              <a:rPr lang="en-GB" dirty="0"/>
              <a:t>Case Plan: Our initial four step process </a:t>
            </a:r>
          </a:p>
        </p:txBody>
      </p:sp>
      <p:sp>
        <p:nvSpPr>
          <p:cNvPr id="9" name="Footer Placeholder 1">
            <a:extLst>
              <a:ext uri="{FF2B5EF4-FFF2-40B4-BE49-F238E27FC236}">
                <a16:creationId xmlns:a16="http://schemas.microsoft.com/office/drawing/2014/main" id="{2C380710-5669-45C8-AB23-2CADE6020805}"/>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lstStyle/>
          <a:p>
            <a:r>
              <a:rPr lang="en-GB"/>
              <a:t>Working with others to achieve excellence in the delivery of  legal aid  </a:t>
            </a:r>
          </a:p>
        </p:txBody>
      </p:sp>
      <p:sp>
        <p:nvSpPr>
          <p:cNvPr id="16" name="TextBox 15">
            <a:extLst>
              <a:ext uri="{FF2B5EF4-FFF2-40B4-BE49-F238E27FC236}">
                <a16:creationId xmlns:a16="http://schemas.microsoft.com/office/drawing/2014/main" id="{B92BBC1F-7DA0-4077-A4D5-505435D3A797}"/>
              </a:ext>
            </a:extLst>
          </p:cNvPr>
          <p:cNvSpPr txBox="1"/>
          <p:nvPr/>
        </p:nvSpPr>
        <p:spPr>
          <a:xfrm>
            <a:off x="569051" y="717470"/>
            <a:ext cx="3871448" cy="5632311"/>
          </a:xfrm>
          <a:prstGeom prst="rect">
            <a:avLst/>
          </a:prstGeom>
          <a:noFill/>
        </p:spPr>
        <p:txBody>
          <a:bodyPr wrap="square" lIns="91440" tIns="45720" rIns="91440" bIns="45720" anchor="t">
            <a:spAutoFit/>
          </a:bodyPr>
          <a:lstStyle/>
          <a:p>
            <a:r>
              <a:rPr lang="en-GB" sz="1800" b="1" dirty="0">
                <a:latin typeface="Arial" panose="020B0604020202020204" pitchFamily="34" charset="0"/>
                <a:cs typeface="Arial" panose="020B0604020202020204" pitchFamily="34" charset="0"/>
              </a:rPr>
              <a:t>Step one: </a:t>
            </a:r>
          </a:p>
          <a:p>
            <a:pPr marL="285750" indent="-285750">
              <a:buFont typeface="Arial" panose="020B0604020202020204" pitchFamily="34" charset="0"/>
              <a:buChar char="•"/>
            </a:pPr>
            <a:r>
              <a:rPr lang="en-GB" b="0" dirty="0">
                <a:latin typeface="Arial"/>
                <a:cs typeface="Arial"/>
              </a:rPr>
              <a:t>Open the case plan</a:t>
            </a:r>
            <a:r>
              <a:rPr lang="en-GB" dirty="0">
                <a:latin typeface="Arial"/>
                <a:cs typeface="Arial"/>
              </a:rPr>
              <a:t>.</a:t>
            </a:r>
            <a:endParaRPr lang="en-GB" b="0" dirty="0">
              <a:latin typeface="Arial" panose="020B0604020202020204" pitchFamily="34" charset="0"/>
              <a:cs typeface="Arial" panose="020B0604020202020204" pitchFamily="34" charset="0"/>
            </a:endParaRPr>
          </a:p>
          <a:p>
            <a:r>
              <a:rPr lang="en-GB" sz="1800" b="1" dirty="0">
                <a:latin typeface="Arial" panose="020B0604020202020204" pitchFamily="34" charset="0"/>
                <a:cs typeface="Arial" panose="020B0604020202020204" pitchFamily="34" charset="0"/>
              </a:rPr>
              <a:t>Step two: </a:t>
            </a:r>
            <a:endParaRPr lang="en-GB"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b="0" dirty="0">
                <a:latin typeface="Arial"/>
                <a:cs typeface="Arial"/>
              </a:rPr>
              <a:t>Read the case summary, to understand the complexities and details of the case</a:t>
            </a:r>
            <a:r>
              <a:rPr lang="en-GB" dirty="0">
                <a:latin typeface="Arial"/>
                <a:cs typeface="Arial"/>
              </a:rPr>
              <a:t>.</a:t>
            </a:r>
            <a:endParaRPr lang="en-GB" b="0"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Step three:</a:t>
            </a:r>
          </a:p>
          <a:p>
            <a:pPr marL="285750" indent="-285750">
              <a:buFont typeface="Arial" panose="020B0604020202020204" pitchFamily="34" charset="0"/>
              <a:buChar char="•"/>
            </a:pPr>
            <a:r>
              <a:rPr lang="en-GB" dirty="0">
                <a:latin typeface="Arial"/>
                <a:cs typeface="Arial"/>
              </a:rPr>
              <a:t>Check any court orders provided, </a:t>
            </a:r>
            <a:r>
              <a:rPr lang="en-GB" b="0" dirty="0">
                <a:latin typeface="Arial"/>
                <a:cs typeface="Arial"/>
              </a:rPr>
              <a:t>so along with the case summary, we can check if there any scope issues</a:t>
            </a:r>
            <a:r>
              <a:rPr lang="en-GB" dirty="0">
                <a:latin typeface="Arial"/>
                <a:cs typeface="Arial"/>
              </a:rPr>
              <a:t>.</a:t>
            </a:r>
            <a:endParaRPr lang="en-GB" b="0" dirty="0">
              <a:latin typeface="Arial" panose="020B0604020202020204" pitchFamily="34" charset="0"/>
              <a:cs typeface="Arial" panose="020B0604020202020204" pitchFamily="34" charset="0"/>
            </a:endParaRPr>
          </a:p>
          <a:p>
            <a:r>
              <a:rPr lang="en-GB" sz="1800" b="1" dirty="0">
                <a:latin typeface="Arial" panose="020B0604020202020204" pitchFamily="34" charset="0"/>
                <a:cs typeface="Arial" panose="020B0604020202020204" pitchFamily="34" charset="0"/>
              </a:rPr>
              <a:t>Step four:</a:t>
            </a:r>
          </a:p>
          <a:p>
            <a:pPr marL="285750" indent="-285750">
              <a:buFont typeface="Arial" panose="020B0604020202020204" pitchFamily="34" charset="0"/>
              <a:buChar char="•"/>
            </a:pPr>
            <a:r>
              <a:rPr lang="en-GB" sz="1800" b="0" dirty="0">
                <a:latin typeface="Arial"/>
                <a:cs typeface="Arial"/>
              </a:rPr>
              <a:t>Make note of how many hearing days within the pre-contract stage</a:t>
            </a:r>
            <a:r>
              <a:rPr lang="en-GB" dirty="0">
                <a:latin typeface="Arial"/>
                <a:cs typeface="Arial"/>
              </a:rPr>
              <a:t>. </a:t>
            </a:r>
          </a:p>
          <a:p>
            <a:pPr lvl="1"/>
            <a:r>
              <a:rPr lang="en-GB" dirty="0">
                <a:ea typeface="+mn-lt"/>
                <a:cs typeface="+mn-lt"/>
              </a:rPr>
              <a:t>- The number of hearings helps us to understand how costs have been incurred and a chronology of hearing dates should always be provided,</a:t>
            </a:r>
            <a:endParaRPr lang="en-GB" b="0" dirty="0">
              <a:ea typeface="+mn-lt"/>
              <a:cs typeface="+mn-lt"/>
            </a:endParaRPr>
          </a:p>
        </p:txBody>
      </p:sp>
      <p:grpSp>
        <p:nvGrpSpPr>
          <p:cNvPr id="5" name="Group 4" descr="Screenshot of summary of case information, pre-contract hearing document and court order">
            <a:extLst>
              <a:ext uri="{FF2B5EF4-FFF2-40B4-BE49-F238E27FC236}">
                <a16:creationId xmlns:a16="http://schemas.microsoft.com/office/drawing/2014/main" id="{029711BF-B022-44ED-88FC-C2BD2CAD0D35}"/>
              </a:ext>
            </a:extLst>
          </p:cNvPr>
          <p:cNvGrpSpPr/>
          <p:nvPr/>
        </p:nvGrpSpPr>
        <p:grpSpPr>
          <a:xfrm>
            <a:off x="4511080" y="1196623"/>
            <a:ext cx="6860119" cy="4591892"/>
            <a:chOff x="4472152" y="1196623"/>
            <a:chExt cx="6348247" cy="4840734"/>
          </a:xfrm>
        </p:grpSpPr>
        <p:pic>
          <p:nvPicPr>
            <p:cNvPr id="15" name="Content Placeholder 6" descr="Screenshots of summary of case document ">
              <a:extLst>
                <a:ext uri="{FF2B5EF4-FFF2-40B4-BE49-F238E27FC236}">
                  <a16:creationId xmlns:a16="http://schemas.microsoft.com/office/drawing/2014/main" id="{F54775EB-36EE-4E93-B0CF-9246A1C29033}"/>
                </a:ext>
              </a:extLst>
            </p:cNvPr>
            <p:cNvPicPr>
              <a:picLocks/>
            </p:cNvPicPr>
            <p:nvPr/>
          </p:nvPicPr>
          <p:blipFill rotWithShape="1">
            <a:blip r:embed="rId3"/>
            <a:srcRect l="16009" t="28324" r="18321" b="7037"/>
            <a:stretch/>
          </p:blipFill>
          <p:spPr bwMode="auto">
            <a:xfrm>
              <a:off x="4472153" y="1196657"/>
              <a:ext cx="6258909" cy="2770130"/>
            </a:xfrm>
            <a:prstGeom prst="rect">
              <a:avLst/>
            </a:prstGeom>
            <a:ln>
              <a:noFill/>
            </a:ln>
            <a:extLst>
              <a:ext uri="{53640926-AAD7-44D8-BBD7-CCE9431645EC}">
                <a14:shadowObscured xmlns:a14="http://schemas.microsoft.com/office/drawing/2010/main"/>
              </a:ext>
            </a:extLst>
          </p:spPr>
        </p:pic>
        <p:sp>
          <p:nvSpPr>
            <p:cNvPr id="17" name="Rectangle 16">
              <a:extLst>
                <a:ext uri="{FF2B5EF4-FFF2-40B4-BE49-F238E27FC236}">
                  <a16:creationId xmlns:a16="http://schemas.microsoft.com/office/drawing/2014/main" id="{4CCDD3D0-A6F6-4097-8029-C132E1710FF6}"/>
                </a:ext>
                <a:ext uri="{C183D7F6-B498-43B3-948B-1728B52AA6E4}">
                  <adec:decorative xmlns:adec="http://schemas.microsoft.com/office/drawing/2017/decorative" val="1"/>
                </a:ext>
              </a:extLst>
            </p:cNvPr>
            <p:cNvSpPr/>
            <p:nvPr/>
          </p:nvSpPr>
          <p:spPr>
            <a:xfrm>
              <a:off x="4472152" y="1196623"/>
              <a:ext cx="6348247" cy="4840734"/>
            </a:xfrm>
            <a:prstGeom prst="rect">
              <a:avLst/>
            </a:prstGeom>
            <a:noFill/>
            <a:ln w="38100">
              <a:solidFill>
                <a:srgbClr val="575C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descr="Screenshot of pre-contract hearing document">
              <a:extLst>
                <a:ext uri="{FF2B5EF4-FFF2-40B4-BE49-F238E27FC236}">
                  <a16:creationId xmlns:a16="http://schemas.microsoft.com/office/drawing/2014/main" id="{1C7AB594-D46F-43BD-BD22-B34A04DFE048}"/>
                </a:ext>
              </a:extLst>
            </p:cNvPr>
            <p:cNvPicPr/>
            <p:nvPr/>
          </p:nvPicPr>
          <p:blipFill rotWithShape="1">
            <a:blip r:embed="rId4"/>
            <a:srcRect l="15449" t="27639" r="61399" b="10760"/>
            <a:stretch/>
          </p:blipFill>
          <p:spPr bwMode="auto">
            <a:xfrm>
              <a:off x="4602782" y="4021462"/>
              <a:ext cx="2254468" cy="1983237"/>
            </a:xfrm>
            <a:prstGeom prst="rect">
              <a:avLst/>
            </a:prstGeom>
            <a:ln>
              <a:noFill/>
            </a:ln>
            <a:extLst>
              <a:ext uri="{53640926-AAD7-44D8-BBD7-CCE9431645EC}">
                <a14:shadowObscured xmlns:a14="http://schemas.microsoft.com/office/drawing/2010/main"/>
              </a:ext>
            </a:extLst>
          </p:spPr>
        </p:pic>
        <p:pic>
          <p:nvPicPr>
            <p:cNvPr id="19" name="Picture 18" descr="Screenshot of court order">
              <a:extLst>
                <a:ext uri="{FF2B5EF4-FFF2-40B4-BE49-F238E27FC236}">
                  <a16:creationId xmlns:a16="http://schemas.microsoft.com/office/drawing/2014/main" id="{AF2480CA-1DCB-4C67-AE10-F67183278EC8}"/>
                </a:ext>
              </a:extLst>
            </p:cNvPr>
            <p:cNvPicPr/>
            <p:nvPr/>
          </p:nvPicPr>
          <p:blipFill rotWithShape="1">
            <a:blip r:embed="rId5"/>
            <a:srcRect l="11250" t="30781" r="30202" b="19946"/>
            <a:stretch/>
          </p:blipFill>
          <p:spPr bwMode="auto">
            <a:xfrm>
              <a:off x="6726621" y="3944034"/>
              <a:ext cx="4004441" cy="1983237"/>
            </a:xfrm>
            <a:prstGeom prst="rect">
              <a:avLst/>
            </a:prstGeom>
            <a:ln>
              <a:noFill/>
            </a:ln>
            <a:extLst>
              <a:ext uri="{53640926-AAD7-44D8-BBD7-CCE9431645EC}">
                <a14:shadowObscured xmlns:a14="http://schemas.microsoft.com/office/drawing/2010/main"/>
              </a:ext>
            </a:extLst>
          </p:spPr>
        </p:pic>
      </p:grpSp>
      <p:sp>
        <p:nvSpPr>
          <p:cNvPr id="6" name="Slide Number Placeholder 5">
            <a:extLst>
              <a:ext uri="{FF2B5EF4-FFF2-40B4-BE49-F238E27FC236}">
                <a16:creationId xmlns:a16="http://schemas.microsoft.com/office/drawing/2014/main" id="{E7580BFA-4FCF-490F-9FED-3DA1AF740F59}"/>
              </a:ext>
            </a:extLst>
          </p:cNvPr>
          <p:cNvSpPr>
            <a:spLocks noGrp="1"/>
          </p:cNvSpPr>
          <p:nvPr>
            <p:ph type="sldNum" sz="quarter" idx="12"/>
          </p:nvPr>
        </p:nvSpPr>
        <p:spPr/>
        <p:txBody>
          <a:bodyPr/>
          <a:lstStyle/>
          <a:p>
            <a:fld id="{9A8223AF-F2F5-41F7-A71C-81CE492BCB88}" type="slidenum">
              <a:rPr lang="en-GB" smtClean="0"/>
              <a:pPr/>
              <a:t>12</a:t>
            </a:fld>
            <a:endParaRPr lang="en-GB" dirty="0"/>
          </a:p>
        </p:txBody>
      </p:sp>
    </p:spTree>
    <p:extLst>
      <p:ext uri="{BB962C8B-B14F-4D97-AF65-F5344CB8AC3E}">
        <p14:creationId xmlns:p14="http://schemas.microsoft.com/office/powerpoint/2010/main" val="31502793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42C73-1DD8-485C-B6CC-FF41030245CA}"/>
              </a:ext>
            </a:extLst>
          </p:cNvPr>
          <p:cNvSpPr>
            <a:spLocks noGrp="1"/>
          </p:cNvSpPr>
          <p:nvPr>
            <p:ph type="title"/>
          </p:nvPr>
        </p:nvSpPr>
        <p:spPr>
          <a:xfrm>
            <a:off x="718424" y="281964"/>
            <a:ext cx="11012776" cy="345232"/>
          </a:xfrm>
        </p:spPr>
        <p:txBody>
          <a:bodyPr>
            <a:normAutofit fontScale="90000"/>
          </a:bodyPr>
          <a:lstStyle/>
          <a:p>
            <a:r>
              <a:rPr lang="en-GB" dirty="0"/>
              <a:t>Enhancement:</a:t>
            </a:r>
          </a:p>
        </p:txBody>
      </p:sp>
      <p:sp>
        <p:nvSpPr>
          <p:cNvPr id="10" name="TextBox 9">
            <a:extLst>
              <a:ext uri="{FF2B5EF4-FFF2-40B4-BE49-F238E27FC236}">
                <a16:creationId xmlns:a16="http://schemas.microsoft.com/office/drawing/2014/main" id="{477A9411-5343-4A8C-88BA-F2C7885BF38B}"/>
              </a:ext>
            </a:extLst>
          </p:cNvPr>
          <p:cNvSpPr txBox="1"/>
          <p:nvPr/>
        </p:nvSpPr>
        <p:spPr>
          <a:xfrm>
            <a:off x="522516" y="786580"/>
            <a:ext cx="5140098" cy="5355312"/>
          </a:xfrm>
          <a:prstGeom prst="rect">
            <a:avLst/>
          </a:prstGeom>
          <a:noFill/>
        </p:spPr>
        <p:txBody>
          <a:bodyPr wrap="square" lIns="91440" tIns="45720" rIns="91440" bIns="45720" anchor="t">
            <a:spAutoFit/>
          </a:bodyPr>
          <a:lstStyle/>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The enhancement would be considered against Section</a:t>
            </a:r>
            <a:r>
              <a:rPr lang="en-GB" dirty="0">
                <a:latin typeface="Arial" panose="020B0604020202020204" pitchFamily="34" charset="0"/>
                <a:ea typeface="+mn-lt"/>
                <a:cs typeface="Arial" panose="020B0604020202020204" pitchFamily="34" charset="0"/>
              </a:rPr>
              <a:t> 12 of the Cost Assessment Guidance (the Threshold Test), which views the work being done on 3 factors…</a:t>
            </a:r>
          </a:p>
          <a:p>
            <a:pPr marL="342900" indent="-342900">
              <a:buAutoNum type="arabicParenR"/>
            </a:pPr>
            <a:r>
              <a:rPr lang="en-GB" dirty="0">
                <a:latin typeface="Arial" panose="020B0604020202020204" pitchFamily="34" charset="0"/>
                <a:ea typeface="+mn-lt"/>
                <a:cs typeface="Arial" panose="020B0604020202020204" pitchFamily="34" charset="0"/>
              </a:rPr>
              <a:t>E</a:t>
            </a:r>
            <a:r>
              <a:rPr lang="en-GB" dirty="0"/>
              <a:t>xceptional competence, skill or expertise.</a:t>
            </a:r>
          </a:p>
          <a:p>
            <a:pPr marL="342900" indent="-342900">
              <a:buAutoNum type="arabicParenR"/>
            </a:pPr>
            <a:r>
              <a:rPr lang="en-GB" dirty="0"/>
              <a:t>The work was done with exceptional speed.</a:t>
            </a:r>
          </a:p>
          <a:p>
            <a:pPr marL="342900" indent="-342900">
              <a:buAutoNum type="arabicParenR"/>
            </a:pPr>
            <a:r>
              <a:rPr lang="en-GB" dirty="0"/>
              <a:t>Exceptional circumstances, novelty, weight or complexity.</a:t>
            </a:r>
            <a:endParaRPr lang="en-GB"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The solicitor (in this example) has claimed 40-50% on non-routine work.</a:t>
            </a:r>
            <a:endParaRPr lang="en-GB" dirty="0">
              <a:latin typeface="Arial" panose="020B0604020202020204" pitchFamily="34" charset="0"/>
              <a:ea typeface="+mn-lt"/>
              <a:cs typeface="Arial" panose="020B0604020202020204" pitchFamily="34" charset="0"/>
            </a:endParaRPr>
          </a:p>
          <a:p>
            <a:pPr marL="342900" indent="-342900">
              <a:buFont typeface="Arial" panose="020B0604020202020204" pitchFamily="34" charset="0"/>
              <a:buChar char="•"/>
            </a:pPr>
            <a:r>
              <a:rPr lang="en-GB" dirty="0">
                <a:latin typeface="Arial" panose="020B0604020202020204" pitchFamily="34" charset="0"/>
                <a:ea typeface="+mn-lt"/>
                <a:cs typeface="Arial" panose="020B0604020202020204" pitchFamily="34" charset="0"/>
              </a:rPr>
              <a:t>Based on the information in the summary, the work set out including the nature of the proceedings and all the other factors, it appears that the claim for enhancement is higher than we would expect. The counter-offer would be made, taking those factors into account.</a:t>
            </a:r>
            <a:endParaRPr lang="en-GB"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In this example, 25% enhancement was offered for non-routine work.</a:t>
            </a:r>
          </a:p>
        </p:txBody>
      </p:sp>
      <p:sp>
        <p:nvSpPr>
          <p:cNvPr id="9" name="Footer Placeholder 1">
            <a:extLst>
              <a:ext uri="{FF2B5EF4-FFF2-40B4-BE49-F238E27FC236}">
                <a16:creationId xmlns:a16="http://schemas.microsoft.com/office/drawing/2014/main" id="{4B1A3B89-5603-4FD3-A1DF-3571A72A3CC1}"/>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lstStyle/>
          <a:p>
            <a:r>
              <a:rPr lang="en-GB"/>
              <a:t>Working with others to achieve excellence in the delivery of  legal aid  </a:t>
            </a:r>
          </a:p>
        </p:txBody>
      </p:sp>
      <p:grpSp>
        <p:nvGrpSpPr>
          <p:cNvPr id="5" name="Group 4" descr="Screenshots of enhancement information and panel membership declaration">
            <a:extLst>
              <a:ext uri="{FF2B5EF4-FFF2-40B4-BE49-F238E27FC236}">
                <a16:creationId xmlns:a16="http://schemas.microsoft.com/office/drawing/2014/main" id="{70981976-8449-4F19-B11B-A9290A640A9E}"/>
              </a:ext>
            </a:extLst>
          </p:cNvPr>
          <p:cNvGrpSpPr/>
          <p:nvPr/>
        </p:nvGrpSpPr>
        <p:grpSpPr>
          <a:xfrm>
            <a:off x="5896302" y="786580"/>
            <a:ext cx="6068389" cy="3533072"/>
            <a:chOff x="5297557" y="983973"/>
            <a:chExt cx="5990553" cy="4527323"/>
          </a:xfrm>
        </p:grpSpPr>
        <p:sp>
          <p:nvSpPr>
            <p:cNvPr id="11" name="Rectangle 10">
              <a:extLst>
                <a:ext uri="{FF2B5EF4-FFF2-40B4-BE49-F238E27FC236}">
                  <a16:creationId xmlns:a16="http://schemas.microsoft.com/office/drawing/2014/main" id="{33F3EFEA-2AF1-46EC-BBBA-DB44B9E45EA5}"/>
                </a:ext>
                <a:ext uri="{C183D7F6-B498-43B3-948B-1728B52AA6E4}">
                  <adec:decorative xmlns:adec="http://schemas.microsoft.com/office/drawing/2017/decorative" val="1"/>
                </a:ext>
              </a:extLst>
            </p:cNvPr>
            <p:cNvSpPr/>
            <p:nvPr/>
          </p:nvSpPr>
          <p:spPr>
            <a:xfrm>
              <a:off x="5297557" y="983973"/>
              <a:ext cx="5990553" cy="4472650"/>
            </a:xfrm>
            <a:prstGeom prst="rect">
              <a:avLst/>
            </a:prstGeom>
            <a:noFill/>
            <a:ln w="38100">
              <a:solidFill>
                <a:srgbClr val="575C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Content Placeholder 6" descr="Screenshot of enhancement information">
              <a:extLst>
                <a:ext uri="{FF2B5EF4-FFF2-40B4-BE49-F238E27FC236}">
                  <a16:creationId xmlns:a16="http://schemas.microsoft.com/office/drawing/2014/main" id="{6135BCD3-57B8-4235-9BB5-F17A351E3F2B}"/>
                </a:ext>
              </a:extLst>
            </p:cNvPr>
            <p:cNvPicPr>
              <a:picLocks/>
            </p:cNvPicPr>
            <p:nvPr/>
          </p:nvPicPr>
          <p:blipFill rotWithShape="1">
            <a:blip r:embed="rId2"/>
            <a:srcRect l="15535" t="33295" r="17239" b="19364"/>
            <a:stretch/>
          </p:blipFill>
          <p:spPr bwMode="auto">
            <a:xfrm>
              <a:off x="5349766" y="1050369"/>
              <a:ext cx="5821738" cy="4460927"/>
            </a:xfrm>
            <a:prstGeom prst="rect">
              <a:avLst/>
            </a:prstGeom>
            <a:ln>
              <a:noFill/>
            </a:ln>
            <a:extLst>
              <a:ext uri="{53640926-AAD7-44D8-BBD7-CCE9431645EC}">
                <a14:shadowObscured xmlns:a14="http://schemas.microsoft.com/office/drawing/2010/main"/>
              </a:ext>
            </a:extLst>
          </p:spPr>
        </p:pic>
      </p:grpSp>
      <p:sp>
        <p:nvSpPr>
          <p:cNvPr id="6" name="Slide Number Placeholder 5">
            <a:extLst>
              <a:ext uri="{FF2B5EF4-FFF2-40B4-BE49-F238E27FC236}">
                <a16:creationId xmlns:a16="http://schemas.microsoft.com/office/drawing/2014/main" id="{4ED0687E-D04B-463A-854A-EF6C97BC30FD}"/>
              </a:ext>
            </a:extLst>
          </p:cNvPr>
          <p:cNvSpPr>
            <a:spLocks noGrp="1"/>
          </p:cNvSpPr>
          <p:nvPr>
            <p:ph type="sldNum" sz="quarter" idx="12"/>
          </p:nvPr>
        </p:nvSpPr>
        <p:spPr/>
        <p:txBody>
          <a:bodyPr/>
          <a:lstStyle/>
          <a:p>
            <a:fld id="{9A8223AF-F2F5-41F7-A71C-81CE492BCB88}" type="slidenum">
              <a:rPr lang="en-GB" smtClean="0"/>
              <a:pPr/>
              <a:t>13</a:t>
            </a:fld>
            <a:endParaRPr lang="en-GB" dirty="0"/>
          </a:p>
        </p:txBody>
      </p:sp>
      <p:sp>
        <p:nvSpPr>
          <p:cNvPr id="3" name="TextBox 2">
            <a:extLst>
              <a:ext uri="{FF2B5EF4-FFF2-40B4-BE49-F238E27FC236}">
                <a16:creationId xmlns:a16="http://schemas.microsoft.com/office/drawing/2014/main" id="{D31D92D7-DA4E-4C6B-A937-27AEAADF20C9}"/>
              </a:ext>
            </a:extLst>
          </p:cNvPr>
          <p:cNvSpPr txBox="1"/>
          <p:nvPr/>
        </p:nvSpPr>
        <p:spPr>
          <a:xfrm>
            <a:off x="5896302" y="4436370"/>
            <a:ext cx="4834425" cy="2031325"/>
          </a:xfrm>
          <a:prstGeom prst="rect">
            <a:avLst/>
          </a:prstGeom>
          <a:noFill/>
        </p:spPr>
        <p:txBody>
          <a:bodyPr wrap="square" rtlCol="0">
            <a:spAutoFit/>
          </a:bodyPr>
          <a:lstStyle/>
          <a:p>
            <a:pPr marL="285750" indent="-285750">
              <a:buFont typeface="Arial" panose="020B0604020202020204" pitchFamily="34" charset="0"/>
              <a:buChar char="•"/>
            </a:pPr>
            <a:r>
              <a:rPr lang="en-GB" dirty="0"/>
              <a:t>The maximum applicable level of enhancement to be sought at County Court Level, is 50%.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 maximum applicable level that can be sought at High Court Level, is 100%.</a:t>
            </a:r>
          </a:p>
          <a:p>
            <a:endParaRPr lang="en-GB" dirty="0"/>
          </a:p>
        </p:txBody>
      </p:sp>
    </p:spTree>
    <p:extLst>
      <p:ext uri="{BB962C8B-B14F-4D97-AF65-F5344CB8AC3E}">
        <p14:creationId xmlns:p14="http://schemas.microsoft.com/office/powerpoint/2010/main" val="3991681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B1E23-CF75-4EBF-8B5E-6E762CE2103A}"/>
              </a:ext>
            </a:extLst>
          </p:cNvPr>
          <p:cNvSpPr>
            <a:spLocks noGrp="1"/>
          </p:cNvSpPr>
          <p:nvPr>
            <p:ph type="title"/>
          </p:nvPr>
        </p:nvSpPr>
        <p:spPr/>
        <p:txBody>
          <a:bodyPr/>
          <a:lstStyle/>
          <a:p>
            <a:r>
              <a:rPr lang="en-GB" dirty="0"/>
              <a:t>Panel Membership:</a:t>
            </a:r>
          </a:p>
        </p:txBody>
      </p:sp>
      <p:sp>
        <p:nvSpPr>
          <p:cNvPr id="3" name="Content Placeholder 2">
            <a:extLst>
              <a:ext uri="{FF2B5EF4-FFF2-40B4-BE49-F238E27FC236}">
                <a16:creationId xmlns:a16="http://schemas.microsoft.com/office/drawing/2014/main" id="{E71E2A62-73D9-4D70-8398-3EA2486D2812}"/>
              </a:ext>
            </a:extLst>
          </p:cNvPr>
          <p:cNvSpPr>
            <a:spLocks noGrp="1"/>
          </p:cNvSpPr>
          <p:nvPr>
            <p:ph sz="half" idx="1"/>
          </p:nvPr>
        </p:nvSpPr>
        <p:spPr/>
        <p:txBody>
          <a:bodyPr>
            <a:normAutofit lnSpcReduction="10000"/>
          </a:bodyPr>
          <a:lstStyle/>
          <a:p>
            <a:r>
              <a:rPr lang="en-GB" sz="1800" b="0" dirty="0">
                <a:latin typeface="+mj-lt"/>
                <a:cs typeface="Arial" panose="020B0604020202020204" pitchFamily="34" charset="0"/>
              </a:rPr>
              <a:t>Solicitor is claiming 15% panel membership in this example. </a:t>
            </a:r>
          </a:p>
          <a:p>
            <a:r>
              <a:rPr lang="en-GB" sz="1800" b="0" dirty="0">
                <a:latin typeface="+mj-lt"/>
                <a:cs typeface="Arial" panose="020B0604020202020204" pitchFamily="34" charset="0"/>
              </a:rPr>
              <a:t>Within the caseplan submission, where it states… </a:t>
            </a:r>
            <a:r>
              <a:rPr lang="en-GB" dirty="0">
                <a:solidFill>
                  <a:srgbClr val="0070C0"/>
                </a:solidFill>
                <a:latin typeface="+mj-lt"/>
                <a:cs typeface="Arial" panose="020B0604020202020204" pitchFamily="34" charset="0"/>
              </a:rPr>
              <a:t>“</a:t>
            </a:r>
            <a:r>
              <a:rPr lang="en-GB" sz="1800" dirty="0">
                <a:solidFill>
                  <a:srgbClr val="0070C0"/>
                </a:solidFill>
                <a:effectLst/>
                <a:latin typeface="+mj-lt"/>
                <a:ea typeface="Times New Roman" panose="02020603050405020304" pitchFamily="18" charset="0"/>
              </a:rPr>
              <a:t>Provide Justification here for </a:t>
            </a:r>
            <a:r>
              <a:rPr lang="en-GB" sz="1800" u="sng" dirty="0">
                <a:solidFill>
                  <a:srgbClr val="0070C0"/>
                </a:solidFill>
                <a:effectLst/>
                <a:latin typeface="+mj-lt"/>
                <a:ea typeface="Times New Roman" panose="02020603050405020304" pitchFamily="18" charset="0"/>
              </a:rPr>
              <a:t>ANY</a:t>
            </a:r>
            <a:r>
              <a:rPr lang="en-GB" sz="1800" dirty="0">
                <a:solidFill>
                  <a:srgbClr val="0070C0"/>
                </a:solidFill>
                <a:effectLst/>
                <a:latin typeface="+mj-lt"/>
                <a:ea typeface="Times New Roman" panose="02020603050405020304" pitchFamily="18" charset="0"/>
              </a:rPr>
              <a:t> enhancement applied: -</a:t>
            </a:r>
            <a:r>
              <a:rPr lang="en-GB" sz="1800" dirty="0">
                <a:solidFill>
                  <a:srgbClr val="0070C0"/>
                </a:solidFill>
                <a:effectLst/>
                <a:latin typeface="+mj-lt"/>
                <a:ea typeface="Times New Roman" panose="02020603050405020304" pitchFamily="18" charset="0"/>
                <a:cs typeface="Arial" panose="020B0604020202020204" pitchFamily="34" charset="0"/>
              </a:rPr>
              <a:t>”… </a:t>
            </a:r>
            <a:r>
              <a:rPr lang="en-GB" sz="1800" b="0" dirty="0">
                <a:latin typeface="+mj-lt"/>
                <a:ea typeface="Times New Roman" panose="02020603050405020304" pitchFamily="18" charset="0"/>
                <a:cs typeface="Arial" panose="020B0604020202020204" pitchFamily="34" charset="0"/>
              </a:rPr>
              <a:t>The solicitor should always show that 15% has been applied by a panel member, as well as the explanation for enhancement in general thereafter.</a:t>
            </a:r>
          </a:p>
          <a:p>
            <a:r>
              <a:rPr lang="en-GB" sz="1800" dirty="0">
                <a:latin typeface="+mj-lt"/>
                <a:cs typeface="Arial" panose="020B0604020202020204" pitchFamily="34" charset="0"/>
              </a:rPr>
              <a:t>NOTE</a:t>
            </a:r>
            <a:r>
              <a:rPr lang="en-GB" sz="1800" b="0" dirty="0">
                <a:latin typeface="+mj-lt"/>
                <a:cs typeface="Arial" panose="020B0604020202020204" pitchFamily="34" charset="0"/>
              </a:rPr>
              <a:t>… As per section </a:t>
            </a:r>
            <a:r>
              <a:rPr lang="en-GB" sz="1800" b="0" dirty="0">
                <a:latin typeface="+mj-lt"/>
              </a:rPr>
              <a:t>12.23 of the Cost Assessment Guidance, the Panel Membership Enhancement is a guaranteed ‘</a:t>
            </a:r>
            <a:r>
              <a:rPr lang="en-GB" sz="1800" b="0" u="sng" dirty="0">
                <a:latin typeface="+mj-lt"/>
              </a:rPr>
              <a:t>minimum</a:t>
            </a:r>
            <a:r>
              <a:rPr lang="en-GB" sz="1800" b="0" dirty="0">
                <a:latin typeface="+mj-lt"/>
              </a:rPr>
              <a:t>’ enhancement (</a:t>
            </a:r>
            <a:r>
              <a:rPr lang="en-GB" sz="1800" b="0" i="1" dirty="0">
                <a:latin typeface="+mj-lt"/>
              </a:rPr>
              <a:t>for those fee earners applicable to claim it</a:t>
            </a:r>
            <a:r>
              <a:rPr lang="en-GB" sz="1800" b="0" dirty="0">
                <a:latin typeface="+mj-lt"/>
              </a:rPr>
              <a:t>), and is not payable </a:t>
            </a:r>
            <a:r>
              <a:rPr lang="en-GB" sz="1800" b="0" u="sng" dirty="0">
                <a:latin typeface="+mj-lt"/>
              </a:rPr>
              <a:t>in addition </a:t>
            </a:r>
            <a:r>
              <a:rPr lang="en-GB" sz="1800" b="0" dirty="0">
                <a:latin typeface="+mj-lt"/>
              </a:rPr>
              <a:t>to any enhancement allowed under the general Specification.</a:t>
            </a:r>
            <a:endParaRPr lang="en-GB" sz="1800" b="0" dirty="0">
              <a:latin typeface="+mj-lt"/>
              <a:cs typeface="Arial" panose="020B0604020202020204" pitchFamily="34" charset="0"/>
            </a:endParaRPr>
          </a:p>
        </p:txBody>
      </p:sp>
      <p:sp>
        <p:nvSpPr>
          <p:cNvPr id="5" name="Footer Placeholder 4">
            <a:extLst>
              <a:ext uri="{FF2B5EF4-FFF2-40B4-BE49-F238E27FC236}">
                <a16:creationId xmlns:a16="http://schemas.microsoft.com/office/drawing/2014/main" id="{9285E846-800F-4A22-B108-553AA06892AF}"/>
              </a:ext>
            </a:extLst>
          </p:cNvPr>
          <p:cNvSpPr>
            <a:spLocks noGrp="1"/>
          </p:cNvSpPr>
          <p:nvPr>
            <p:ph type="ftr" sz="quarter" idx="11"/>
          </p:nvPr>
        </p:nvSpPr>
        <p:spPr/>
        <p:txBody>
          <a:bodyPr/>
          <a:lstStyle/>
          <a:p>
            <a:r>
              <a:rPr lang="en-GB"/>
              <a:t>On the Insert ribbon select Header &amp; Footer to edit this holding text- LAA Document 2019 – Optional Footer</a:t>
            </a:r>
            <a:endParaRPr lang="en-GB" dirty="0"/>
          </a:p>
        </p:txBody>
      </p:sp>
      <p:sp>
        <p:nvSpPr>
          <p:cNvPr id="6" name="Slide Number Placeholder 5">
            <a:extLst>
              <a:ext uri="{FF2B5EF4-FFF2-40B4-BE49-F238E27FC236}">
                <a16:creationId xmlns:a16="http://schemas.microsoft.com/office/drawing/2014/main" id="{582FCBA3-38A6-45E2-A354-154FA153EEF9}"/>
              </a:ext>
            </a:extLst>
          </p:cNvPr>
          <p:cNvSpPr>
            <a:spLocks noGrp="1"/>
          </p:cNvSpPr>
          <p:nvPr>
            <p:ph type="sldNum" sz="quarter" idx="12"/>
          </p:nvPr>
        </p:nvSpPr>
        <p:spPr/>
        <p:txBody>
          <a:bodyPr/>
          <a:lstStyle/>
          <a:p>
            <a:fld id="{9A8223AF-F2F5-41F7-A71C-81CE492BCB88}" type="slidenum">
              <a:rPr lang="en-GB" smtClean="0"/>
              <a:pPr/>
              <a:t>14</a:t>
            </a:fld>
            <a:endParaRPr lang="en-GB" dirty="0"/>
          </a:p>
        </p:txBody>
      </p:sp>
      <p:pic>
        <p:nvPicPr>
          <p:cNvPr id="7" name="Content Placeholder 6" descr="Screenshot of panel membership declaration information ">
            <a:extLst>
              <a:ext uri="{FF2B5EF4-FFF2-40B4-BE49-F238E27FC236}">
                <a16:creationId xmlns:a16="http://schemas.microsoft.com/office/drawing/2014/main" id="{860E4104-BE9D-4534-9AF7-49387DDE620A}"/>
              </a:ext>
            </a:extLst>
          </p:cNvPr>
          <p:cNvPicPr>
            <a:picLocks noGrp="1"/>
          </p:cNvPicPr>
          <p:nvPr>
            <p:ph sz="half" idx="2"/>
          </p:nvPr>
        </p:nvPicPr>
        <p:blipFill rotWithShape="1">
          <a:blip r:embed="rId2"/>
          <a:srcRect t="20231" r="43496" b="29191"/>
          <a:stretch/>
        </p:blipFill>
        <p:spPr bwMode="auto">
          <a:xfrm>
            <a:off x="6172200" y="1329655"/>
            <a:ext cx="5487988" cy="4664746"/>
          </a:xfrm>
          <a:prstGeom prst="rect">
            <a:avLst/>
          </a:prstGeom>
          <a:ln w="38100">
            <a:solidFill>
              <a:srgbClr val="575C96"/>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4302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46687-5296-81A5-9D9E-F3F6FEB80CA8}"/>
              </a:ext>
            </a:extLst>
          </p:cNvPr>
          <p:cNvSpPr>
            <a:spLocks noGrp="1"/>
          </p:cNvSpPr>
          <p:nvPr>
            <p:ph type="title"/>
          </p:nvPr>
        </p:nvSpPr>
        <p:spPr/>
        <p:txBody>
          <a:bodyPr/>
          <a:lstStyle/>
          <a:p>
            <a:r>
              <a:rPr lang="en-GB" dirty="0"/>
              <a:t>Pre-contract costs</a:t>
            </a:r>
          </a:p>
        </p:txBody>
      </p:sp>
    </p:spTree>
    <p:extLst>
      <p:ext uri="{BB962C8B-B14F-4D97-AF65-F5344CB8AC3E}">
        <p14:creationId xmlns:p14="http://schemas.microsoft.com/office/powerpoint/2010/main" val="631658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A51D8-883B-43E9-A32B-BD1D94BC0A82}"/>
              </a:ext>
            </a:extLst>
          </p:cNvPr>
          <p:cNvSpPr>
            <a:spLocks noGrp="1"/>
          </p:cNvSpPr>
          <p:nvPr>
            <p:ph type="title"/>
          </p:nvPr>
        </p:nvSpPr>
        <p:spPr>
          <a:xfrm>
            <a:off x="589612" y="497862"/>
            <a:ext cx="11012776" cy="345232"/>
          </a:xfrm>
        </p:spPr>
        <p:txBody>
          <a:bodyPr>
            <a:normAutofit fontScale="90000"/>
          </a:bodyPr>
          <a:lstStyle/>
          <a:p>
            <a:r>
              <a:rPr lang="en-GB" dirty="0"/>
              <a:t>Pre-contract costs:</a:t>
            </a:r>
          </a:p>
        </p:txBody>
      </p:sp>
      <p:sp>
        <p:nvSpPr>
          <p:cNvPr id="9" name="Footer Placeholder 1">
            <a:extLst>
              <a:ext uri="{FF2B5EF4-FFF2-40B4-BE49-F238E27FC236}">
                <a16:creationId xmlns:a16="http://schemas.microsoft.com/office/drawing/2014/main" id="{3CF38CFF-3C78-4F40-AD58-3656AE1A3BC4}"/>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lstStyle/>
          <a:p>
            <a:r>
              <a:rPr lang="en-GB"/>
              <a:t>Working with others to achieve excellence in the delivery of  legal aid  </a:t>
            </a:r>
          </a:p>
        </p:txBody>
      </p:sp>
      <p:sp>
        <p:nvSpPr>
          <p:cNvPr id="10" name="TextBox 9">
            <a:extLst>
              <a:ext uri="{FF2B5EF4-FFF2-40B4-BE49-F238E27FC236}">
                <a16:creationId xmlns:a16="http://schemas.microsoft.com/office/drawing/2014/main" id="{5AAA1134-6CC2-46CE-B021-F037B15AD6C6}"/>
              </a:ext>
            </a:extLst>
          </p:cNvPr>
          <p:cNvSpPr txBox="1"/>
          <p:nvPr/>
        </p:nvSpPr>
        <p:spPr>
          <a:xfrm>
            <a:off x="531224" y="1026368"/>
            <a:ext cx="4358366" cy="5355312"/>
          </a:xfrm>
          <a:prstGeom prst="rect">
            <a:avLst/>
          </a:prstGeom>
          <a:noFill/>
        </p:spPr>
        <p:txBody>
          <a:bodyPr wrap="square" lIns="91440" tIns="45720" rIns="91440" bIns="45720" anchor="t">
            <a:spAutoFit/>
          </a:bodyPr>
          <a:lstStyle/>
          <a:p>
            <a:r>
              <a:rPr lang="en-GB" b="1" dirty="0">
                <a:latin typeface="Arial" panose="020B0604020202020204" pitchFamily="34" charset="0"/>
                <a:cs typeface="Arial" panose="020B0604020202020204" pitchFamily="34" charset="0"/>
              </a:rPr>
              <a:t>You said – We listened!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From 1</a:t>
            </a:r>
            <a:r>
              <a:rPr lang="en-GB" baseline="30000" dirty="0">
                <a:latin typeface="Arial" panose="020B0604020202020204" pitchFamily="34" charset="0"/>
                <a:cs typeface="Arial" panose="020B0604020202020204" pitchFamily="34" charset="0"/>
              </a:rPr>
              <a:t>st</a:t>
            </a:r>
            <a:r>
              <a:rPr lang="en-GB" dirty="0">
                <a:latin typeface="Arial" panose="020B0604020202020204" pitchFamily="34" charset="0"/>
                <a:cs typeface="Arial" panose="020B0604020202020204" pitchFamily="34" charset="0"/>
              </a:rPr>
              <a:t> May 2023, the High Cost Family Team no longer assess the costs incurred prior to high cost registration.</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costs incurred prior to high cost registration already had a £25,000.00 limitation, and whilst that cost limitation still forms part of the high cost contract agreement, these costs are now assessed by the LAA finance team, not High Cost Family.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This has lead to a 35% increase in reaching high cost contract agreements quicker than assessments done pre 1</a:t>
            </a:r>
            <a:r>
              <a:rPr lang="en-GB" baseline="30000" dirty="0">
                <a:latin typeface="Arial" panose="020B0604020202020204" pitchFamily="34" charset="0"/>
                <a:cs typeface="Arial" panose="020B0604020202020204" pitchFamily="34" charset="0"/>
              </a:rPr>
              <a:t>st</a:t>
            </a:r>
            <a:r>
              <a:rPr lang="en-GB" dirty="0">
                <a:latin typeface="Arial" panose="020B0604020202020204" pitchFamily="34" charset="0"/>
                <a:cs typeface="Arial" panose="020B0604020202020204" pitchFamily="34" charset="0"/>
              </a:rPr>
              <a:t> May 2023, which was the main factor behind the change in approach. </a:t>
            </a:r>
          </a:p>
        </p:txBody>
      </p:sp>
      <p:pic>
        <p:nvPicPr>
          <p:cNvPr id="14" name="Content Placeholder 6" descr="Screenshot of information as shown on our system">
            <a:extLst>
              <a:ext uri="{FF2B5EF4-FFF2-40B4-BE49-F238E27FC236}">
                <a16:creationId xmlns:a16="http://schemas.microsoft.com/office/drawing/2014/main" id="{7681DA17-ADEA-44E3-B699-A3B24ADBC60D}"/>
              </a:ext>
            </a:extLst>
          </p:cNvPr>
          <p:cNvPicPr>
            <a:picLocks/>
          </p:cNvPicPr>
          <p:nvPr/>
        </p:nvPicPr>
        <p:blipFill rotWithShape="1">
          <a:blip r:embed="rId2"/>
          <a:srcRect t="17630" r="39840" b="22543"/>
          <a:stretch/>
        </p:blipFill>
        <p:spPr bwMode="auto">
          <a:xfrm>
            <a:off x="5297557" y="1026369"/>
            <a:ext cx="6009841" cy="4662294"/>
          </a:xfrm>
          <a:prstGeom prst="rect">
            <a:avLst/>
          </a:prstGeom>
          <a:ln>
            <a:noFill/>
          </a:ln>
          <a:extLst>
            <a:ext uri="{53640926-AAD7-44D8-BBD7-CCE9431645EC}">
              <a14:shadowObscured xmlns:a14="http://schemas.microsoft.com/office/drawing/2010/main"/>
            </a:ext>
          </a:extLst>
        </p:spPr>
      </p:pic>
      <p:sp>
        <p:nvSpPr>
          <p:cNvPr id="6" name="Slide Number Placeholder 5">
            <a:extLst>
              <a:ext uri="{FF2B5EF4-FFF2-40B4-BE49-F238E27FC236}">
                <a16:creationId xmlns:a16="http://schemas.microsoft.com/office/drawing/2014/main" id="{5B66A01B-463B-4F27-BD47-461D025F323E}"/>
              </a:ext>
            </a:extLst>
          </p:cNvPr>
          <p:cNvSpPr>
            <a:spLocks noGrp="1"/>
          </p:cNvSpPr>
          <p:nvPr>
            <p:ph type="sldNum" sz="quarter" idx="12"/>
          </p:nvPr>
        </p:nvSpPr>
        <p:spPr/>
        <p:txBody>
          <a:bodyPr/>
          <a:lstStyle/>
          <a:p>
            <a:fld id="{9A8223AF-F2F5-41F7-A71C-81CE492BCB88}" type="slidenum">
              <a:rPr lang="en-GB" smtClean="0"/>
              <a:pPr/>
              <a:t>16</a:t>
            </a:fld>
            <a:endParaRPr lang="en-GB" dirty="0"/>
          </a:p>
        </p:txBody>
      </p:sp>
      <p:sp>
        <p:nvSpPr>
          <p:cNvPr id="8" name="Rectangle 7">
            <a:extLst>
              <a:ext uri="{FF2B5EF4-FFF2-40B4-BE49-F238E27FC236}">
                <a16:creationId xmlns:a16="http://schemas.microsoft.com/office/drawing/2014/main" id="{9DE657A5-74EC-427D-A838-B1E7F9C3B0B1}"/>
              </a:ext>
              <a:ext uri="{C183D7F6-B498-43B3-948B-1728B52AA6E4}">
                <adec:decorative xmlns:adec="http://schemas.microsoft.com/office/drawing/2017/decorative" val="1"/>
              </a:ext>
            </a:extLst>
          </p:cNvPr>
          <p:cNvSpPr/>
          <p:nvPr/>
        </p:nvSpPr>
        <p:spPr>
          <a:xfrm>
            <a:off x="5178287" y="1005052"/>
            <a:ext cx="6192913" cy="4801314"/>
          </a:xfrm>
          <a:prstGeom prst="rect">
            <a:avLst/>
          </a:prstGeom>
          <a:noFill/>
          <a:ln w="38100">
            <a:solidFill>
              <a:srgbClr val="575C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421163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ED747-5C7E-4951-B7D1-E7D24F4B29AE}"/>
              </a:ext>
            </a:extLst>
          </p:cNvPr>
          <p:cNvSpPr>
            <a:spLocks noGrp="1"/>
          </p:cNvSpPr>
          <p:nvPr>
            <p:ph type="title"/>
          </p:nvPr>
        </p:nvSpPr>
        <p:spPr/>
        <p:txBody>
          <a:bodyPr/>
          <a:lstStyle/>
          <a:p>
            <a:r>
              <a:rPr lang="en-GB" dirty="0"/>
              <a:t>Pre-contract costs continued:   </a:t>
            </a:r>
          </a:p>
        </p:txBody>
      </p:sp>
      <p:sp>
        <p:nvSpPr>
          <p:cNvPr id="8" name="Footer Placeholder 1">
            <a:extLst>
              <a:ext uri="{FF2B5EF4-FFF2-40B4-BE49-F238E27FC236}">
                <a16:creationId xmlns:a16="http://schemas.microsoft.com/office/drawing/2014/main" id="{2E23D212-FEEC-4689-A377-C4A3C5BB13E6}"/>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lstStyle/>
          <a:p>
            <a:r>
              <a:rPr lang="en-GB"/>
              <a:t>Working with others to achieve excellence in the delivery of  legal aid  </a:t>
            </a:r>
          </a:p>
        </p:txBody>
      </p:sp>
      <p:sp>
        <p:nvSpPr>
          <p:cNvPr id="9" name="TextBox 8">
            <a:extLst>
              <a:ext uri="{FF2B5EF4-FFF2-40B4-BE49-F238E27FC236}">
                <a16:creationId xmlns:a16="http://schemas.microsoft.com/office/drawing/2014/main" id="{E98CFAE1-A349-4D32-9A4C-70B1281F805D}"/>
              </a:ext>
            </a:extLst>
          </p:cNvPr>
          <p:cNvSpPr txBox="1"/>
          <p:nvPr/>
        </p:nvSpPr>
        <p:spPr>
          <a:xfrm>
            <a:off x="648000" y="1501416"/>
            <a:ext cx="4883006" cy="4247317"/>
          </a:xfrm>
          <a:prstGeom prst="rect">
            <a:avLst/>
          </a:prstGeom>
          <a:noFill/>
        </p:spPr>
        <p:txBody>
          <a:bodyPr wrap="square">
            <a:spAutoFit/>
          </a:bodyPr>
          <a:lstStyle/>
          <a:p>
            <a:r>
              <a:rPr lang="en-GB" dirty="0">
                <a:latin typeface="Arial" panose="020B0604020202020204" pitchFamily="34" charset="0"/>
                <a:cs typeface="Arial" panose="020B0604020202020204" pitchFamily="34" charset="0"/>
              </a:rPr>
              <a:t>This does not mean that the pre-contract costs are not checked however…</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We will still check the applicable solicitor rates being applied to ensure that they are correct, so we can point out any errors that may have been made, as well as make notes on when the work has been claimed from – to.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assessment / offer made on any applicable enhancement sought to form part of a high cost contract agreement would also need to be factored into any pre contract costs before any contract agreement could be reached / put in place also. </a:t>
            </a:r>
          </a:p>
        </p:txBody>
      </p:sp>
      <p:pic>
        <p:nvPicPr>
          <p:cNvPr id="12" name="Content Placeholder 6" descr="Screenshot of additional information for pre-contract costs">
            <a:extLst>
              <a:ext uri="{FF2B5EF4-FFF2-40B4-BE49-F238E27FC236}">
                <a16:creationId xmlns:a16="http://schemas.microsoft.com/office/drawing/2014/main" id="{D73EF20B-3B6B-4541-B9D2-0357B8940125}"/>
              </a:ext>
            </a:extLst>
          </p:cNvPr>
          <p:cNvPicPr>
            <a:picLocks/>
          </p:cNvPicPr>
          <p:nvPr/>
        </p:nvPicPr>
        <p:blipFill rotWithShape="1">
          <a:blip r:embed="rId2"/>
          <a:srcRect t="17919" r="48815" b="13584"/>
          <a:stretch/>
        </p:blipFill>
        <p:spPr bwMode="auto">
          <a:xfrm>
            <a:off x="5821765" y="1317552"/>
            <a:ext cx="5487988" cy="4222891"/>
          </a:xfrm>
          <a:prstGeom prst="rect">
            <a:avLst/>
          </a:prstGeom>
          <a:ln>
            <a:noFill/>
          </a:ln>
          <a:extLst>
            <a:ext uri="{53640926-AAD7-44D8-BBD7-CCE9431645EC}">
              <a14:shadowObscured xmlns:a14="http://schemas.microsoft.com/office/drawing/2010/main"/>
            </a:ext>
          </a:extLst>
        </p:spPr>
      </p:pic>
      <p:sp>
        <p:nvSpPr>
          <p:cNvPr id="6" name="Slide Number Placeholder 5">
            <a:extLst>
              <a:ext uri="{FF2B5EF4-FFF2-40B4-BE49-F238E27FC236}">
                <a16:creationId xmlns:a16="http://schemas.microsoft.com/office/drawing/2014/main" id="{BE5FC1BD-B562-4FB0-96E4-7D8F51F09B15}"/>
              </a:ext>
            </a:extLst>
          </p:cNvPr>
          <p:cNvSpPr>
            <a:spLocks noGrp="1"/>
          </p:cNvSpPr>
          <p:nvPr>
            <p:ph type="sldNum" sz="quarter" idx="12"/>
          </p:nvPr>
        </p:nvSpPr>
        <p:spPr/>
        <p:txBody>
          <a:bodyPr/>
          <a:lstStyle/>
          <a:p>
            <a:fld id="{9A8223AF-F2F5-41F7-A71C-81CE492BCB88}" type="slidenum">
              <a:rPr lang="en-GB" smtClean="0"/>
              <a:pPr/>
              <a:t>17</a:t>
            </a:fld>
            <a:endParaRPr lang="en-GB" dirty="0"/>
          </a:p>
        </p:txBody>
      </p:sp>
      <p:sp>
        <p:nvSpPr>
          <p:cNvPr id="11" name="Rectangle 10">
            <a:extLst>
              <a:ext uri="{FF2B5EF4-FFF2-40B4-BE49-F238E27FC236}">
                <a16:creationId xmlns:a16="http://schemas.microsoft.com/office/drawing/2014/main" id="{02E1C5F6-FD28-4EDC-A207-540A3915561A}"/>
              </a:ext>
              <a:ext uri="{C183D7F6-B498-43B3-948B-1728B52AA6E4}">
                <adec:decorative xmlns:adec="http://schemas.microsoft.com/office/drawing/2017/decorative" val="1"/>
              </a:ext>
            </a:extLst>
          </p:cNvPr>
          <p:cNvSpPr/>
          <p:nvPr/>
        </p:nvSpPr>
        <p:spPr>
          <a:xfrm>
            <a:off x="5728138" y="1222513"/>
            <a:ext cx="5675243" cy="4537212"/>
          </a:xfrm>
          <a:prstGeom prst="rect">
            <a:avLst/>
          </a:prstGeom>
          <a:noFill/>
          <a:ln w="38100">
            <a:solidFill>
              <a:srgbClr val="575C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062277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ECBD2-3508-45E7-836A-688403EB16B4}"/>
              </a:ext>
            </a:extLst>
          </p:cNvPr>
          <p:cNvSpPr>
            <a:spLocks noGrp="1"/>
          </p:cNvSpPr>
          <p:nvPr>
            <p:ph type="title"/>
          </p:nvPr>
        </p:nvSpPr>
        <p:spPr/>
        <p:txBody>
          <a:bodyPr/>
          <a:lstStyle/>
          <a:p>
            <a:r>
              <a:rPr lang="en-GB" dirty="0"/>
              <a:t>Pre-contract costs continued:</a:t>
            </a:r>
          </a:p>
        </p:txBody>
      </p:sp>
      <p:sp>
        <p:nvSpPr>
          <p:cNvPr id="8" name="Footer Placeholder 1">
            <a:extLst>
              <a:ext uri="{FF2B5EF4-FFF2-40B4-BE49-F238E27FC236}">
                <a16:creationId xmlns:a16="http://schemas.microsoft.com/office/drawing/2014/main" id="{BFF36EC0-808F-4BE2-BE94-833880A072C1}"/>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lstStyle/>
          <a:p>
            <a:r>
              <a:rPr lang="en-GB"/>
              <a:t>Working with others to achieve excellence in the delivery of  legal aid  </a:t>
            </a:r>
          </a:p>
        </p:txBody>
      </p:sp>
      <p:sp>
        <p:nvSpPr>
          <p:cNvPr id="9" name="TextBox 8">
            <a:extLst>
              <a:ext uri="{FF2B5EF4-FFF2-40B4-BE49-F238E27FC236}">
                <a16:creationId xmlns:a16="http://schemas.microsoft.com/office/drawing/2014/main" id="{D80614C0-4179-4DAD-97CC-EB11D8A75389}"/>
              </a:ext>
            </a:extLst>
          </p:cNvPr>
          <p:cNvSpPr txBox="1"/>
          <p:nvPr/>
        </p:nvSpPr>
        <p:spPr>
          <a:xfrm>
            <a:off x="648000" y="1526188"/>
            <a:ext cx="4985147" cy="4524315"/>
          </a:xfrm>
          <a:prstGeom prst="rect">
            <a:avLst/>
          </a:prstGeom>
          <a:noFill/>
        </p:spPr>
        <p:txBody>
          <a:bodyPr wrap="square" lIns="91440" tIns="45720" rIns="91440" bIns="45720" anchor="t">
            <a:spAutoFit/>
          </a:bodyPr>
          <a:lstStyle/>
          <a:p>
            <a:r>
              <a:rPr lang="en-GB" dirty="0">
                <a:latin typeface="Arial"/>
                <a:cs typeface="Arial"/>
              </a:rPr>
              <a:t>The pre contract costs are also a good way of assessing reasonable levels of routine correspondence for later stages too.</a:t>
            </a:r>
          </a:p>
          <a:p>
            <a:endParaRPr lang="en-GB" dirty="0">
              <a:latin typeface="Arial"/>
              <a:cs typeface="Arial"/>
            </a:endParaRPr>
          </a:p>
          <a:p>
            <a:r>
              <a:rPr lang="en-GB" dirty="0">
                <a:latin typeface="Arial"/>
                <a:cs typeface="Arial"/>
              </a:rPr>
              <a:t>Should the estimates for routine items of correspondence in Stages 1 onwards of the caseplan be viewed as an overly excessive request, we may take the number of items sent from pre contract costs to determine a reasonable average (per month) to make applicable offers on the same for future stages. </a:t>
            </a:r>
          </a:p>
          <a:p>
            <a:endParaRPr lang="en-GB" dirty="0">
              <a:latin typeface="Arial"/>
              <a:cs typeface="Arial"/>
            </a:endParaRPr>
          </a:p>
          <a:p>
            <a:r>
              <a:rPr lang="en-GB" dirty="0">
                <a:latin typeface="Arial"/>
                <a:cs typeface="Arial"/>
              </a:rPr>
              <a:t>…We are still currently in the process of updating our guidance regarding correspondence, and will update providers should any changes be made. </a:t>
            </a:r>
            <a:endParaRPr lang="en-GB" dirty="0">
              <a:latin typeface="Arial" panose="020B0604020202020204" pitchFamily="34" charset="0"/>
              <a:cs typeface="Arial" panose="020B0604020202020204" pitchFamily="34" charset="0"/>
            </a:endParaRPr>
          </a:p>
        </p:txBody>
      </p:sp>
      <p:pic>
        <p:nvPicPr>
          <p:cNvPr id="12" name="Content Placeholder 6" descr="Screenshot of pre-contract correspondence information ">
            <a:extLst>
              <a:ext uri="{FF2B5EF4-FFF2-40B4-BE49-F238E27FC236}">
                <a16:creationId xmlns:a16="http://schemas.microsoft.com/office/drawing/2014/main" id="{AA0EA6BC-FD7F-41D7-87F1-DA0C2433EDAC}"/>
              </a:ext>
            </a:extLst>
          </p:cNvPr>
          <p:cNvPicPr>
            <a:picLocks/>
          </p:cNvPicPr>
          <p:nvPr/>
        </p:nvPicPr>
        <p:blipFill rotWithShape="1">
          <a:blip r:embed="rId2"/>
          <a:srcRect t="19075" r="57290" b="52312"/>
          <a:stretch/>
        </p:blipFill>
        <p:spPr bwMode="auto">
          <a:xfrm>
            <a:off x="6202977" y="1490854"/>
            <a:ext cx="4360993" cy="4058608"/>
          </a:xfrm>
          <a:prstGeom prst="rect">
            <a:avLst/>
          </a:prstGeom>
          <a:ln>
            <a:noFill/>
          </a:ln>
          <a:extLst>
            <a:ext uri="{53640926-AAD7-44D8-BBD7-CCE9431645EC}">
              <a14:shadowObscured xmlns:a14="http://schemas.microsoft.com/office/drawing/2010/main"/>
            </a:ext>
          </a:extLst>
        </p:spPr>
      </p:pic>
      <p:sp>
        <p:nvSpPr>
          <p:cNvPr id="11" name="Rectangle 10">
            <a:extLst>
              <a:ext uri="{FF2B5EF4-FFF2-40B4-BE49-F238E27FC236}">
                <a16:creationId xmlns:a16="http://schemas.microsoft.com/office/drawing/2014/main" id="{3AE2E45D-704A-41C2-9DCB-7EF48D48B2B4}"/>
              </a:ext>
              <a:ext uri="{C183D7F6-B498-43B3-948B-1728B52AA6E4}">
                <adec:decorative xmlns:adec="http://schemas.microsoft.com/office/drawing/2017/decorative" val="1"/>
              </a:ext>
            </a:extLst>
          </p:cNvPr>
          <p:cNvSpPr/>
          <p:nvPr/>
        </p:nvSpPr>
        <p:spPr>
          <a:xfrm>
            <a:off x="6096000" y="1316750"/>
            <a:ext cx="4614042" cy="4232712"/>
          </a:xfrm>
          <a:prstGeom prst="rect">
            <a:avLst/>
          </a:prstGeom>
          <a:noFill/>
          <a:ln w="38100">
            <a:solidFill>
              <a:srgbClr val="575C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a:extLst>
              <a:ext uri="{FF2B5EF4-FFF2-40B4-BE49-F238E27FC236}">
                <a16:creationId xmlns:a16="http://schemas.microsoft.com/office/drawing/2014/main" id="{068E0BD2-841C-4555-8E8E-2D635448BE14}"/>
              </a:ext>
            </a:extLst>
          </p:cNvPr>
          <p:cNvSpPr>
            <a:spLocks noGrp="1"/>
          </p:cNvSpPr>
          <p:nvPr>
            <p:ph type="sldNum" sz="quarter" idx="12"/>
          </p:nvPr>
        </p:nvSpPr>
        <p:spPr/>
        <p:txBody>
          <a:bodyPr/>
          <a:lstStyle/>
          <a:p>
            <a:fld id="{9A8223AF-F2F5-41F7-A71C-81CE492BCB88}" type="slidenum">
              <a:rPr lang="en-GB" smtClean="0"/>
              <a:pPr/>
              <a:t>18</a:t>
            </a:fld>
            <a:endParaRPr lang="en-GB" dirty="0"/>
          </a:p>
        </p:txBody>
      </p:sp>
    </p:spTree>
    <p:extLst>
      <p:ext uri="{BB962C8B-B14F-4D97-AF65-F5344CB8AC3E}">
        <p14:creationId xmlns:p14="http://schemas.microsoft.com/office/powerpoint/2010/main" val="984439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ACB9E-6E2B-4446-8C55-E4DFB598B4D1}"/>
              </a:ext>
            </a:extLst>
          </p:cNvPr>
          <p:cNvSpPr>
            <a:spLocks noGrp="1"/>
          </p:cNvSpPr>
          <p:nvPr>
            <p:ph type="title"/>
          </p:nvPr>
        </p:nvSpPr>
        <p:spPr/>
        <p:txBody>
          <a:bodyPr/>
          <a:lstStyle/>
          <a:p>
            <a:r>
              <a:rPr lang="en-GB" dirty="0"/>
              <a:t>Pre-contract costs continued:</a:t>
            </a:r>
          </a:p>
        </p:txBody>
      </p:sp>
      <p:sp>
        <p:nvSpPr>
          <p:cNvPr id="6" name="Slide Number Placeholder 5">
            <a:extLst>
              <a:ext uri="{FF2B5EF4-FFF2-40B4-BE49-F238E27FC236}">
                <a16:creationId xmlns:a16="http://schemas.microsoft.com/office/drawing/2014/main" id="{03F78C32-6DBB-44D8-9EBE-D74284195B86}"/>
              </a:ext>
            </a:extLst>
          </p:cNvPr>
          <p:cNvSpPr>
            <a:spLocks noGrp="1"/>
          </p:cNvSpPr>
          <p:nvPr>
            <p:ph type="sldNum" sz="quarter" idx="12"/>
          </p:nvPr>
        </p:nvSpPr>
        <p:spPr/>
        <p:txBody>
          <a:bodyPr/>
          <a:lstStyle/>
          <a:p>
            <a:fld id="{9A8223AF-F2F5-41F7-A71C-81CE492BCB88}" type="slidenum">
              <a:rPr lang="en-GB" smtClean="0"/>
              <a:pPr/>
              <a:t>19</a:t>
            </a:fld>
            <a:endParaRPr lang="en-GB" dirty="0"/>
          </a:p>
        </p:txBody>
      </p:sp>
      <p:sp>
        <p:nvSpPr>
          <p:cNvPr id="12" name="Content Placeholder 2">
            <a:extLst>
              <a:ext uri="{FF2B5EF4-FFF2-40B4-BE49-F238E27FC236}">
                <a16:creationId xmlns:a16="http://schemas.microsoft.com/office/drawing/2014/main" id="{10F80702-6139-C8F9-AB90-2E6BFF884C09}"/>
              </a:ext>
            </a:extLst>
          </p:cNvPr>
          <p:cNvSpPr>
            <a:spLocks noGrp="1"/>
          </p:cNvSpPr>
          <p:nvPr>
            <p:ph sz="half" idx="1"/>
          </p:nvPr>
        </p:nvSpPr>
        <p:spPr>
          <a:xfrm>
            <a:off x="809625" y="1397000"/>
            <a:ext cx="4209415" cy="4229100"/>
          </a:xfrm>
        </p:spPr>
        <p:txBody>
          <a:bodyPr>
            <a:normAutofit fontScale="92500" lnSpcReduction="20000"/>
          </a:bodyPr>
          <a:lstStyle/>
          <a:p>
            <a:r>
              <a:rPr lang="en-GB" sz="1900" b="0" dirty="0">
                <a:latin typeface="+mj-lt"/>
              </a:rPr>
              <a:t>As such, it is therefore vitally important that page 6 of the </a:t>
            </a:r>
            <a:r>
              <a:rPr lang="en-GB" sz="1900" b="0" i="0" dirty="0">
                <a:solidFill>
                  <a:srgbClr val="0B0C0C"/>
                </a:solidFill>
                <a:effectLst/>
                <a:latin typeface="+mj-lt"/>
              </a:rPr>
              <a:t>Detailed (fully costed) family case plan, </a:t>
            </a:r>
            <a:r>
              <a:rPr lang="en-GB" sz="1900" b="0" dirty="0">
                <a:latin typeface="+mj-lt"/>
              </a:rPr>
              <a:t>is completed in full.</a:t>
            </a:r>
          </a:p>
          <a:p>
            <a:endParaRPr lang="en-GB" sz="1900" b="0" i="0" dirty="0">
              <a:solidFill>
                <a:srgbClr val="0B0C0C"/>
              </a:solidFill>
              <a:effectLst/>
              <a:latin typeface="+mj-lt"/>
            </a:endParaRPr>
          </a:p>
          <a:p>
            <a:r>
              <a:rPr lang="en-GB" sz="1900" b="0" dirty="0">
                <a:solidFill>
                  <a:srgbClr val="0B0C0C"/>
                </a:solidFill>
                <a:latin typeface="+mj-lt"/>
              </a:rPr>
              <a:t>If more than 1 firm has been involved with the case prior to high cost registration, then both sets of pre contract costs should be provided for both firms in the caseplan form itself.</a:t>
            </a:r>
          </a:p>
          <a:p>
            <a:endParaRPr lang="en-GB" sz="1900" b="0" i="0" dirty="0">
              <a:solidFill>
                <a:srgbClr val="0B0C0C"/>
              </a:solidFill>
              <a:effectLst/>
              <a:latin typeface="+mj-lt"/>
            </a:endParaRPr>
          </a:p>
          <a:p>
            <a:r>
              <a:rPr lang="en-GB" sz="1900" b="0" dirty="0">
                <a:solidFill>
                  <a:srgbClr val="0B0C0C"/>
                </a:solidFill>
                <a:latin typeface="+mj-lt"/>
              </a:rPr>
              <a:t>As of 1</a:t>
            </a:r>
            <a:r>
              <a:rPr lang="en-GB" sz="1900" b="0" baseline="30000" dirty="0">
                <a:solidFill>
                  <a:srgbClr val="0B0C0C"/>
                </a:solidFill>
                <a:latin typeface="+mj-lt"/>
              </a:rPr>
              <a:t>st</a:t>
            </a:r>
            <a:r>
              <a:rPr lang="en-GB" sz="1900" b="0" dirty="0">
                <a:solidFill>
                  <a:srgbClr val="0B0C0C"/>
                </a:solidFill>
                <a:latin typeface="+mj-lt"/>
              </a:rPr>
              <a:t> October 2023, there is no longer a necessary requirement to provide the high cost family team with a Pre Contract detailed breakdown of costs or a CIV Pre contract Claim 1 in lieu for assessment.</a:t>
            </a:r>
            <a:endParaRPr lang="en-GB" sz="1900" b="0" i="0" dirty="0">
              <a:solidFill>
                <a:srgbClr val="0B0C0C"/>
              </a:solidFill>
              <a:effectLst/>
              <a:latin typeface="+mj-lt"/>
            </a:endParaRPr>
          </a:p>
          <a:p>
            <a:endParaRPr lang="en-GB" dirty="0"/>
          </a:p>
        </p:txBody>
      </p:sp>
      <p:pic>
        <p:nvPicPr>
          <p:cNvPr id="15" name="Content Placeholder 7" descr="Screen shot of costs to date section">
            <a:extLst>
              <a:ext uri="{FF2B5EF4-FFF2-40B4-BE49-F238E27FC236}">
                <a16:creationId xmlns:a16="http://schemas.microsoft.com/office/drawing/2014/main" id="{D97D4311-F5C2-5C9E-08B2-B48CB9ABE539}"/>
              </a:ext>
            </a:extLst>
          </p:cNvPr>
          <p:cNvPicPr>
            <a:picLocks noGrp="1" noChangeAspect="1"/>
          </p:cNvPicPr>
          <p:nvPr>
            <p:ph sz="half" idx="2"/>
          </p:nvPr>
        </p:nvPicPr>
        <p:blipFill rotWithShape="1">
          <a:blip r:embed="rId2"/>
          <a:srcRect l="3425" t="15057" r="5861" b="7841"/>
          <a:stretch/>
        </p:blipFill>
        <p:spPr>
          <a:xfrm>
            <a:off x="5660462" y="1285335"/>
            <a:ext cx="6008404" cy="4340765"/>
          </a:xfrm>
          <a:ln w="38100">
            <a:solidFill>
              <a:srgbClr val="575C96"/>
            </a:solidFill>
          </a:ln>
        </p:spPr>
      </p:pic>
      <p:sp>
        <p:nvSpPr>
          <p:cNvPr id="16" name="Footer Placeholder 1">
            <a:extLst>
              <a:ext uri="{FF2B5EF4-FFF2-40B4-BE49-F238E27FC236}">
                <a16:creationId xmlns:a16="http://schemas.microsoft.com/office/drawing/2014/main" id="{0885928E-E0C8-5E9C-251E-D9EE1783BFE8}"/>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lstStyle/>
          <a:p>
            <a:r>
              <a:rPr lang="en-GB"/>
              <a:t>Working with others to achieve excellence in the delivery of  legal aid  </a:t>
            </a:r>
          </a:p>
        </p:txBody>
      </p:sp>
    </p:spTree>
    <p:extLst>
      <p:ext uri="{BB962C8B-B14F-4D97-AF65-F5344CB8AC3E}">
        <p14:creationId xmlns:p14="http://schemas.microsoft.com/office/powerpoint/2010/main" val="785003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FEEA8-10A9-4C57-8FBD-DACCF56D584B}"/>
              </a:ext>
              <a:ext uri="{C183D7F6-B498-43B3-948B-1728B52AA6E4}">
                <adec:decorative xmlns:adec="http://schemas.microsoft.com/office/drawing/2017/decorative" val="0"/>
              </a:ext>
            </a:extLst>
          </p:cNvPr>
          <p:cNvSpPr>
            <a:spLocks noGrp="1"/>
          </p:cNvSpPr>
          <p:nvPr>
            <p:ph type="title"/>
          </p:nvPr>
        </p:nvSpPr>
        <p:spPr>
          <a:xfrm>
            <a:off x="589612" y="672396"/>
            <a:ext cx="11012776" cy="345232"/>
          </a:xfrm>
        </p:spPr>
        <p:txBody>
          <a:bodyPr/>
          <a:lstStyle/>
          <a:p>
            <a:r>
              <a:rPr lang="en-US">
                <a:cs typeface="Arial"/>
              </a:rPr>
              <a:t>Technical tips for this webinar</a:t>
            </a:r>
          </a:p>
        </p:txBody>
      </p:sp>
      <p:sp>
        <p:nvSpPr>
          <p:cNvPr id="4" name="Content Placeholder 3">
            <a:extLst>
              <a:ext uri="{FF2B5EF4-FFF2-40B4-BE49-F238E27FC236}">
                <a16:creationId xmlns:a16="http://schemas.microsoft.com/office/drawing/2014/main" id="{8F5E4139-CF14-43F8-8722-07ADA914DCBF}"/>
              </a:ext>
            </a:extLst>
          </p:cNvPr>
          <p:cNvSpPr>
            <a:spLocks noGrp="1"/>
          </p:cNvSpPr>
          <p:nvPr>
            <p:ph sz="half" idx="2"/>
          </p:nvPr>
        </p:nvSpPr>
        <p:spPr>
          <a:xfrm>
            <a:off x="647999" y="1239736"/>
            <a:ext cx="5448001" cy="4378527"/>
          </a:xfrm>
        </p:spPr>
        <p:txBody>
          <a:bodyPr>
            <a:noAutofit/>
          </a:bodyPr>
          <a:lstStyle/>
          <a:p>
            <a:pPr marL="342900" indent="-342900">
              <a:lnSpc>
                <a:spcPct val="150000"/>
              </a:lnSpc>
              <a:buAutoNum type="arabicPeriod"/>
            </a:pPr>
            <a:r>
              <a:rPr lang="en-US" sz="1800" b="0" dirty="0">
                <a:cs typeface="Arial"/>
              </a:rPr>
              <a:t>Please put yourself on mute during the webinar</a:t>
            </a:r>
          </a:p>
          <a:p>
            <a:pPr marL="342900" indent="-342900">
              <a:lnSpc>
                <a:spcPct val="150000"/>
              </a:lnSpc>
              <a:buAutoNum type="arabicPeriod"/>
            </a:pPr>
            <a:r>
              <a:rPr lang="en-US" sz="1800" b="0" dirty="0">
                <a:cs typeface="Arial"/>
              </a:rPr>
              <a:t>You can ask us questions at the end of each session through the ‘meeting chat’</a:t>
            </a:r>
          </a:p>
          <a:p>
            <a:pPr marL="342900" indent="-342900">
              <a:lnSpc>
                <a:spcPct val="150000"/>
              </a:lnSpc>
              <a:buAutoNum type="arabicPeriod"/>
            </a:pPr>
            <a:r>
              <a:rPr lang="en-US" sz="1800" b="0" dirty="0">
                <a:cs typeface="Arial"/>
              </a:rPr>
              <a:t>Click on the ‘meeting chat’ to ask a question</a:t>
            </a:r>
          </a:p>
          <a:p>
            <a:pPr marL="342900" indent="-342900">
              <a:lnSpc>
                <a:spcPct val="150000"/>
              </a:lnSpc>
              <a:buAutoNum type="arabicPeriod"/>
            </a:pPr>
            <a:r>
              <a:rPr lang="en-US" sz="1800" b="0" dirty="0">
                <a:cs typeface="Arial"/>
              </a:rPr>
              <a:t>You can keep the meeting chat open throughout to view other people's questions</a:t>
            </a:r>
          </a:p>
          <a:p>
            <a:pPr marL="342900" indent="-342900">
              <a:lnSpc>
                <a:spcPct val="150000"/>
              </a:lnSpc>
              <a:buAutoNum type="arabicPeriod"/>
            </a:pPr>
            <a:r>
              <a:rPr lang="en-US" sz="1800" b="0" dirty="0">
                <a:cs typeface="Arial"/>
              </a:rPr>
              <a:t>Email us if you experience technical issues during the webinar:  </a:t>
            </a:r>
            <a:r>
              <a:rPr lang="en-GB" sz="1800" b="0" u="sng" dirty="0">
                <a:solidFill>
                  <a:srgbClr val="575C96"/>
                </a:solidFill>
                <a:effectLst/>
                <a:latin typeface="Arial" panose="020B060402020202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LAAHelpUsSayYes@justice.gov.uk</a:t>
            </a:r>
            <a:endParaRPr lang="en-US" sz="1800" b="0" dirty="0">
              <a:solidFill>
                <a:srgbClr val="575C96"/>
              </a:solidFill>
              <a:cs typeface="Arial"/>
            </a:endParaRPr>
          </a:p>
        </p:txBody>
      </p:sp>
      <p:grpSp>
        <p:nvGrpSpPr>
          <p:cNvPr id="8" name="Group 7" descr="screen shots of MS Teams">
            <a:extLst>
              <a:ext uri="{FF2B5EF4-FFF2-40B4-BE49-F238E27FC236}">
                <a16:creationId xmlns:a16="http://schemas.microsoft.com/office/drawing/2014/main" id="{4313DFD6-115A-4265-BD9D-06F7DC6548C9}"/>
              </a:ext>
            </a:extLst>
          </p:cNvPr>
          <p:cNvGrpSpPr/>
          <p:nvPr/>
        </p:nvGrpSpPr>
        <p:grpSpPr>
          <a:xfrm>
            <a:off x="6485679" y="1840461"/>
            <a:ext cx="3434430" cy="3522688"/>
            <a:chOff x="6752970" y="1460672"/>
            <a:chExt cx="3434430" cy="3522688"/>
          </a:xfrm>
        </p:grpSpPr>
        <p:sp>
          <p:nvSpPr>
            <p:cNvPr id="11" name="TextBox 10">
              <a:extLst>
                <a:ext uri="{FF2B5EF4-FFF2-40B4-BE49-F238E27FC236}">
                  <a16:creationId xmlns:a16="http://schemas.microsoft.com/office/drawing/2014/main" id="{922B6B0F-160C-40D8-BE03-E744F522C7A2}"/>
                </a:ext>
              </a:extLst>
            </p:cNvPr>
            <p:cNvSpPr txBox="1"/>
            <p:nvPr/>
          </p:nvSpPr>
          <p:spPr>
            <a:xfrm>
              <a:off x="7017150" y="1460672"/>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Camera and audio off when icons appear like this:</a:t>
              </a:r>
              <a:endParaRPr lang="en-US" sz="1600">
                <a:cs typeface="Arial"/>
              </a:endParaRPr>
            </a:p>
          </p:txBody>
        </p:sp>
        <p:pic>
          <p:nvPicPr>
            <p:cNvPr id="7" name="Picture 7" descr="Graphic showing meeting chat bubble ">
              <a:extLst>
                <a:ext uri="{FF2B5EF4-FFF2-40B4-BE49-F238E27FC236}">
                  <a16:creationId xmlns:a16="http://schemas.microsoft.com/office/drawing/2014/main" id="{EBFBABC9-8BEE-4185-8625-57B4AAE7ACAB}"/>
                </a:ext>
              </a:extLst>
            </p:cNvPr>
            <p:cNvPicPr>
              <a:picLocks noChangeAspect="1"/>
            </p:cNvPicPr>
            <p:nvPr/>
          </p:nvPicPr>
          <p:blipFill>
            <a:blip r:embed="rId3"/>
            <a:stretch>
              <a:fillRect/>
            </a:stretch>
          </p:blipFill>
          <p:spPr>
            <a:xfrm>
              <a:off x="7017151" y="2063294"/>
              <a:ext cx="2449015" cy="1123950"/>
            </a:xfrm>
            <a:prstGeom prst="rect">
              <a:avLst/>
            </a:prstGeom>
          </p:spPr>
        </p:pic>
        <p:sp>
          <p:nvSpPr>
            <p:cNvPr id="10" name="TextBox 9" descr="Text: Click here to view the meeting chat&#10;">
              <a:extLst>
                <a:ext uri="{FF2B5EF4-FFF2-40B4-BE49-F238E27FC236}">
                  <a16:creationId xmlns:a16="http://schemas.microsoft.com/office/drawing/2014/main" id="{92C0B6FA-7EBE-4DF4-90DC-DEE680BC15F8}"/>
                </a:ext>
              </a:extLst>
            </p:cNvPr>
            <p:cNvSpPr txBox="1"/>
            <p:nvPr/>
          </p:nvSpPr>
          <p:spPr>
            <a:xfrm>
              <a:off x="6752970" y="3335239"/>
              <a:ext cx="3434430" cy="3355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Click here to view the meeting chat </a:t>
              </a:r>
              <a:endParaRPr lang="en-US" sz="1600">
                <a:cs typeface="Arial"/>
              </a:endParaRPr>
            </a:p>
          </p:txBody>
        </p:sp>
        <p:cxnSp>
          <p:nvCxnSpPr>
            <p:cNvPr id="9" name="Straight Arrow Connector 8" descr="arrow pointing from text to chat bubble">
              <a:extLst>
                <a:ext uri="{FF2B5EF4-FFF2-40B4-BE49-F238E27FC236}">
                  <a16:creationId xmlns:a16="http://schemas.microsoft.com/office/drawing/2014/main" id="{32625F2F-6257-47D5-B1B6-01611C66E296}"/>
                </a:ext>
              </a:extLst>
            </p:cNvPr>
            <p:cNvCxnSpPr>
              <a:cxnSpLocks/>
            </p:cNvCxnSpPr>
            <p:nvPr/>
          </p:nvCxnSpPr>
          <p:spPr>
            <a:xfrm flipH="1">
              <a:off x="7448651" y="3653264"/>
              <a:ext cx="846519" cy="520583"/>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Screen shot of the icons on MS Teams: Participants, meeting chat ">
              <a:extLst>
                <a:ext uri="{FF2B5EF4-FFF2-40B4-BE49-F238E27FC236}">
                  <a16:creationId xmlns:a16="http://schemas.microsoft.com/office/drawing/2014/main" id="{E940DE29-B5BD-46F2-8AE2-C1165A5B91A8}"/>
                </a:ext>
              </a:extLst>
            </p:cNvPr>
            <p:cNvPicPr>
              <a:picLocks noChangeAspect="1"/>
            </p:cNvPicPr>
            <p:nvPr/>
          </p:nvPicPr>
          <p:blipFill>
            <a:blip r:embed="rId4"/>
            <a:stretch>
              <a:fillRect/>
            </a:stretch>
          </p:blipFill>
          <p:spPr>
            <a:xfrm>
              <a:off x="6752970" y="4223619"/>
              <a:ext cx="3434430" cy="759741"/>
            </a:xfrm>
            <a:prstGeom prst="rect">
              <a:avLst/>
            </a:prstGeom>
          </p:spPr>
        </p:pic>
        <p:sp>
          <p:nvSpPr>
            <p:cNvPr id="18" name="Rectangle 17" descr="Highlights the chat bubble&#10;">
              <a:extLst>
                <a:ext uri="{FF2B5EF4-FFF2-40B4-BE49-F238E27FC236}">
                  <a16:creationId xmlns:a16="http://schemas.microsoft.com/office/drawing/2014/main" id="{C1ECF84D-8BF4-4734-8F59-74554C96090A}"/>
                </a:ext>
              </a:extLst>
            </p:cNvPr>
            <p:cNvSpPr/>
            <p:nvPr/>
          </p:nvSpPr>
          <p:spPr>
            <a:xfrm>
              <a:off x="7205273" y="4206331"/>
              <a:ext cx="449705" cy="7533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Slide Number Placeholder 5">
            <a:extLst>
              <a:ext uri="{FF2B5EF4-FFF2-40B4-BE49-F238E27FC236}">
                <a16:creationId xmlns:a16="http://schemas.microsoft.com/office/drawing/2014/main" id="{FC2F61A2-6647-43DA-9FD9-AD4ECDC18669}"/>
              </a:ext>
              <a:ext uri="{C183D7F6-B498-43B3-948B-1728B52AA6E4}">
                <adec:decorative xmlns:adec="http://schemas.microsoft.com/office/drawing/2017/decorative" val="1"/>
              </a:ext>
            </a:extLst>
          </p:cNvPr>
          <p:cNvSpPr>
            <a:spLocks noGrp="1"/>
          </p:cNvSpPr>
          <p:nvPr>
            <p:ph type="sldNum" sz="quarter" idx="12"/>
          </p:nvPr>
        </p:nvSpPr>
        <p:spPr/>
        <p:txBody>
          <a:bodyPr/>
          <a:lstStyle/>
          <a:p>
            <a:fld id="{9A8223AF-F2F5-41F7-A71C-81CE492BCB88}" type="slidenum">
              <a:rPr lang="en-GB" smtClean="0"/>
              <a:pPr/>
              <a:t>2</a:t>
            </a:fld>
            <a:endParaRPr lang="en-GB"/>
          </a:p>
        </p:txBody>
      </p:sp>
      <p:sp>
        <p:nvSpPr>
          <p:cNvPr id="5" name="Footer Placeholder 4">
            <a:extLst>
              <a:ext uri="{FF2B5EF4-FFF2-40B4-BE49-F238E27FC236}">
                <a16:creationId xmlns:a16="http://schemas.microsoft.com/office/drawing/2014/main" id="{43F507E7-1C38-4D94-82F0-9D3CFA2B6AF0}"/>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a:cs typeface="Arial"/>
              </a:rPr>
              <a:t>Working with others to achieve excellence in the delivery of legal aid</a:t>
            </a:r>
          </a:p>
        </p:txBody>
      </p:sp>
    </p:spTree>
    <p:extLst>
      <p:ext uri="{BB962C8B-B14F-4D97-AF65-F5344CB8AC3E}">
        <p14:creationId xmlns:p14="http://schemas.microsoft.com/office/powerpoint/2010/main" val="3140368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46687-5296-81A5-9D9E-F3F6FEB80CA8}"/>
              </a:ext>
            </a:extLst>
          </p:cNvPr>
          <p:cNvSpPr>
            <a:spLocks noGrp="1"/>
          </p:cNvSpPr>
          <p:nvPr>
            <p:ph type="title"/>
          </p:nvPr>
        </p:nvSpPr>
        <p:spPr/>
        <p:txBody>
          <a:bodyPr/>
          <a:lstStyle/>
          <a:p>
            <a:r>
              <a:rPr lang="en-GB" dirty="0"/>
              <a:t>Stage one</a:t>
            </a:r>
          </a:p>
        </p:txBody>
      </p:sp>
    </p:spTree>
    <p:extLst>
      <p:ext uri="{BB962C8B-B14F-4D97-AF65-F5344CB8AC3E}">
        <p14:creationId xmlns:p14="http://schemas.microsoft.com/office/powerpoint/2010/main" val="3325984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C512-99CB-4B76-BA7D-A4FFA1526B74}"/>
              </a:ext>
            </a:extLst>
          </p:cNvPr>
          <p:cNvSpPr>
            <a:spLocks noGrp="1"/>
          </p:cNvSpPr>
          <p:nvPr>
            <p:ph type="title"/>
          </p:nvPr>
        </p:nvSpPr>
        <p:spPr>
          <a:xfrm>
            <a:off x="589612" y="131790"/>
            <a:ext cx="11012776" cy="345232"/>
          </a:xfrm>
        </p:spPr>
        <p:txBody>
          <a:bodyPr>
            <a:normAutofit fontScale="90000"/>
          </a:bodyPr>
          <a:lstStyle/>
          <a:p>
            <a:r>
              <a:rPr lang="en-GB" dirty="0"/>
              <a:t>Stage one:</a:t>
            </a:r>
          </a:p>
        </p:txBody>
      </p:sp>
      <p:sp>
        <p:nvSpPr>
          <p:cNvPr id="11" name="TextBox 10">
            <a:extLst>
              <a:ext uri="{FF2B5EF4-FFF2-40B4-BE49-F238E27FC236}">
                <a16:creationId xmlns:a16="http://schemas.microsoft.com/office/drawing/2014/main" id="{AF120606-34F4-4CD8-92FE-41B5759C8EA2}"/>
              </a:ext>
            </a:extLst>
          </p:cNvPr>
          <p:cNvSpPr txBox="1"/>
          <p:nvPr/>
        </p:nvSpPr>
        <p:spPr>
          <a:xfrm>
            <a:off x="589612" y="666699"/>
            <a:ext cx="4649557" cy="5632311"/>
          </a:xfrm>
          <a:prstGeom prst="rect">
            <a:avLst/>
          </a:prstGeom>
          <a:noFill/>
        </p:spPr>
        <p:txBody>
          <a:bodyPr wrap="square" lIns="91440" tIns="45720" rIns="91440" bIns="45720" anchor="t">
            <a:spAutoFit/>
          </a:bodyPr>
          <a:lstStyle/>
          <a:p>
            <a:pPr marL="342900" indent="-342900">
              <a:buFont typeface="Arial" panose="020B0604020202020204" pitchFamily="34" charset="0"/>
              <a:buChar char="•"/>
            </a:pPr>
            <a:r>
              <a:rPr lang="en-GB" dirty="0">
                <a:latin typeface="Arial"/>
                <a:cs typeface="Arial"/>
              </a:rPr>
              <a:t>Once the basic checks of the pre-contract costs have been looked at, we continue to address the case plan and assess the stage one costs.</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dirty="0"/>
              <a:t>The stage one costs are where we assess future work for the case (i.e. work done after high cost registration). They are normally claimed in hours rather than 6 minute units (although both are often provided)</a:t>
            </a:r>
            <a:endParaRPr lang="en-GB" dirty="0">
              <a:cs typeface="Arial"/>
            </a:endParaRPr>
          </a:p>
          <a:p>
            <a:endParaRPr lang="en-GB"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dirty="0">
                <a:latin typeface="Arial"/>
                <a:cs typeface="Arial"/>
              </a:rPr>
              <a:t>We make a note of the dates of the stage and (again) how many hearings are being prepared for / attended. </a:t>
            </a:r>
            <a:endParaRPr lang="en-GB"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dirty="0"/>
              <a:t>We also check the experts claims, disbursement fees and counsel fees. The estimate for the counsel fees is acceptable.</a:t>
            </a:r>
            <a:endParaRPr lang="en-GB" dirty="0">
              <a:cs typeface="Arial"/>
            </a:endParaRPr>
          </a:p>
        </p:txBody>
      </p:sp>
      <p:pic>
        <p:nvPicPr>
          <p:cNvPr id="7" name="Content Placeholder 6" descr="Screenshot of events overall and staged costs information ">
            <a:extLst>
              <a:ext uri="{FF2B5EF4-FFF2-40B4-BE49-F238E27FC236}">
                <a16:creationId xmlns:a16="http://schemas.microsoft.com/office/drawing/2014/main" id="{A617129B-71A8-4EDC-9ED0-FDDD37879FED}"/>
              </a:ext>
            </a:extLst>
          </p:cNvPr>
          <p:cNvPicPr>
            <a:picLocks noGrp="1"/>
          </p:cNvPicPr>
          <p:nvPr>
            <p:ph sz="half" idx="2"/>
          </p:nvPr>
        </p:nvPicPr>
        <p:blipFill rotWithShape="1">
          <a:blip r:embed="rId2"/>
          <a:srcRect l="15954" t="26589" r="18735" b="31214"/>
          <a:stretch/>
        </p:blipFill>
        <p:spPr bwMode="auto">
          <a:xfrm>
            <a:off x="5743190" y="1637579"/>
            <a:ext cx="5229610" cy="1688370"/>
          </a:xfrm>
          <a:prstGeom prst="rect">
            <a:avLst/>
          </a:prstGeom>
          <a:ln>
            <a:noFill/>
          </a:ln>
          <a:extLst>
            <a:ext uri="{53640926-AAD7-44D8-BBD7-CCE9431645EC}">
              <a14:shadowObscured xmlns:a14="http://schemas.microsoft.com/office/drawing/2010/main"/>
            </a:ext>
          </a:extLst>
        </p:spPr>
      </p:pic>
      <p:pic>
        <p:nvPicPr>
          <p:cNvPr id="10" name="Picture 9" descr="Screenshot of information as shown on our system">
            <a:extLst>
              <a:ext uri="{FF2B5EF4-FFF2-40B4-BE49-F238E27FC236}">
                <a16:creationId xmlns:a16="http://schemas.microsoft.com/office/drawing/2014/main" id="{2FEA96AC-A2F1-4FD2-B18B-D1E0702545B5}"/>
              </a:ext>
            </a:extLst>
          </p:cNvPr>
          <p:cNvPicPr/>
          <p:nvPr/>
        </p:nvPicPr>
        <p:blipFill rotWithShape="1">
          <a:blip r:embed="rId3"/>
          <a:srcRect l="29083" t="30924" r="16741" b="21677"/>
          <a:stretch/>
        </p:blipFill>
        <p:spPr bwMode="auto">
          <a:xfrm>
            <a:off x="5743190" y="3488211"/>
            <a:ext cx="5229610" cy="1957424"/>
          </a:xfrm>
          <a:prstGeom prst="rect">
            <a:avLst/>
          </a:prstGeom>
          <a:ln>
            <a:noFill/>
          </a:ln>
          <a:extLst>
            <a:ext uri="{53640926-AAD7-44D8-BBD7-CCE9431645EC}">
              <a14:shadowObscured xmlns:a14="http://schemas.microsoft.com/office/drawing/2010/main"/>
            </a:ext>
          </a:extLst>
        </p:spPr>
      </p:pic>
      <p:sp>
        <p:nvSpPr>
          <p:cNvPr id="8" name="Footer Placeholder 1">
            <a:extLst>
              <a:ext uri="{FF2B5EF4-FFF2-40B4-BE49-F238E27FC236}">
                <a16:creationId xmlns:a16="http://schemas.microsoft.com/office/drawing/2014/main" id="{C2C30A57-6A67-4512-8D7A-D52D4BFAA08F}"/>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lstStyle/>
          <a:p>
            <a:r>
              <a:rPr lang="en-GB"/>
              <a:t>Working with others to achieve excellence in the delivery of  legal aid  </a:t>
            </a:r>
          </a:p>
        </p:txBody>
      </p:sp>
      <p:sp>
        <p:nvSpPr>
          <p:cNvPr id="6" name="Slide Number Placeholder 5">
            <a:extLst>
              <a:ext uri="{FF2B5EF4-FFF2-40B4-BE49-F238E27FC236}">
                <a16:creationId xmlns:a16="http://schemas.microsoft.com/office/drawing/2014/main" id="{F9AF2C1E-B0E9-4936-95C8-E4CE0EFACB44}"/>
              </a:ext>
            </a:extLst>
          </p:cNvPr>
          <p:cNvSpPr>
            <a:spLocks noGrp="1"/>
          </p:cNvSpPr>
          <p:nvPr>
            <p:ph type="sldNum" sz="quarter" idx="12"/>
          </p:nvPr>
        </p:nvSpPr>
        <p:spPr/>
        <p:txBody>
          <a:bodyPr/>
          <a:lstStyle/>
          <a:p>
            <a:fld id="{9A8223AF-F2F5-41F7-A71C-81CE492BCB88}" type="slidenum">
              <a:rPr lang="en-GB" smtClean="0"/>
              <a:pPr/>
              <a:t>21</a:t>
            </a:fld>
            <a:endParaRPr lang="en-GB" dirty="0"/>
          </a:p>
        </p:txBody>
      </p:sp>
      <p:sp>
        <p:nvSpPr>
          <p:cNvPr id="12" name="Rectangle 11">
            <a:extLst>
              <a:ext uri="{FF2B5EF4-FFF2-40B4-BE49-F238E27FC236}">
                <a16:creationId xmlns:a16="http://schemas.microsoft.com/office/drawing/2014/main" id="{8EC860CF-51EB-4221-ADCE-955E68A6CDCC}"/>
              </a:ext>
              <a:ext uri="{C183D7F6-B498-43B3-948B-1728B52AA6E4}">
                <adec:decorative xmlns:adec="http://schemas.microsoft.com/office/drawing/2017/decorative" val="1"/>
              </a:ext>
            </a:extLst>
          </p:cNvPr>
          <p:cNvSpPr/>
          <p:nvPr/>
        </p:nvSpPr>
        <p:spPr>
          <a:xfrm>
            <a:off x="5615609" y="666699"/>
            <a:ext cx="5526156" cy="5387260"/>
          </a:xfrm>
          <a:prstGeom prst="rect">
            <a:avLst/>
          </a:prstGeom>
          <a:noFill/>
          <a:ln w="38100">
            <a:solidFill>
              <a:srgbClr val="575C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329002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1A5C8-99AD-4A74-A809-75243416BE0F}"/>
              </a:ext>
            </a:extLst>
          </p:cNvPr>
          <p:cNvSpPr>
            <a:spLocks noGrp="1"/>
          </p:cNvSpPr>
          <p:nvPr>
            <p:ph type="title"/>
          </p:nvPr>
        </p:nvSpPr>
        <p:spPr>
          <a:xfrm>
            <a:off x="589612" y="447505"/>
            <a:ext cx="11012776" cy="345232"/>
          </a:xfrm>
        </p:spPr>
        <p:txBody>
          <a:bodyPr>
            <a:normAutofit fontScale="90000"/>
          </a:bodyPr>
          <a:lstStyle/>
          <a:p>
            <a:r>
              <a:rPr lang="en-GB" dirty="0"/>
              <a:t>Stage one continued:</a:t>
            </a:r>
          </a:p>
        </p:txBody>
      </p:sp>
      <p:sp>
        <p:nvSpPr>
          <p:cNvPr id="10" name="TextBox 9">
            <a:extLst>
              <a:ext uri="{FF2B5EF4-FFF2-40B4-BE49-F238E27FC236}">
                <a16:creationId xmlns:a16="http://schemas.microsoft.com/office/drawing/2014/main" id="{47020B76-A374-4D30-AE21-D56C50CC0FBD}"/>
              </a:ext>
            </a:extLst>
          </p:cNvPr>
          <p:cNvSpPr txBox="1"/>
          <p:nvPr/>
        </p:nvSpPr>
        <p:spPr>
          <a:xfrm>
            <a:off x="589612" y="975496"/>
            <a:ext cx="5561414" cy="5355312"/>
          </a:xfrm>
          <a:prstGeom prst="rect">
            <a:avLst/>
          </a:prstGeom>
          <a:noFill/>
        </p:spPr>
        <p:txBody>
          <a:bodyPr wrap="square" lIns="91440" tIns="45720" rIns="91440" bIns="45720" anchor="t">
            <a:spAutoFit/>
          </a:bodyPr>
          <a:lstStyle/>
          <a:p>
            <a:r>
              <a:rPr lang="en-GB" dirty="0">
                <a:latin typeface="Arial" panose="020B0604020202020204" pitchFamily="34" charset="0"/>
                <a:ea typeface="+mn-lt"/>
                <a:cs typeface="Arial" panose="020B0604020202020204" pitchFamily="34" charset="0"/>
              </a:rPr>
              <a:t>Based on the information provided in relation to this example case and taking account the case history and narrative (as provided), the costs itemised in stage one appear to be more than we would expect for that work.</a:t>
            </a:r>
          </a:p>
          <a:p>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In this example, the following reductions have been requested to make it more reasonable and proportionate:</a:t>
            </a:r>
          </a:p>
          <a:p>
            <a:endParaRPr lang="en-GB" dirty="0">
              <a:latin typeface="Arial" panose="020B0604020202020204" pitchFamily="34" charset="0"/>
              <a:cs typeface="Arial" panose="020B0604020202020204" pitchFamily="34" charset="0"/>
            </a:endParaRPr>
          </a:p>
          <a:p>
            <a:pPr marL="742950" lvl="1" indent="-285750" fontAlgn="base">
              <a:buFont typeface="Arial" panose="020B0604020202020204" pitchFamily="34" charset="0"/>
              <a:buChar char="•"/>
            </a:pPr>
            <a:r>
              <a:rPr lang="en-GB" dirty="0">
                <a:effectLst/>
                <a:latin typeface="Arial"/>
                <a:ea typeface="Times New Roman" panose="02020603050405020304" pitchFamily="18" charset="0"/>
                <a:cs typeface="Arial"/>
              </a:rPr>
              <a:t>Drafting long and detailed Statement for the client as directed to two hours.</a:t>
            </a:r>
          </a:p>
          <a:p>
            <a:pPr marL="742950" lvl="1" indent="-285750" fontAlgn="base">
              <a:buFont typeface="Arial" panose="020B0604020202020204" pitchFamily="34" charset="0"/>
              <a:buChar char="•"/>
            </a:pPr>
            <a:r>
              <a:rPr lang="en-GB" dirty="0">
                <a:effectLst/>
                <a:latin typeface="Arial"/>
                <a:ea typeface="Times New Roman" panose="02020603050405020304" pitchFamily="18" charset="0"/>
                <a:cs typeface="Arial"/>
              </a:rPr>
              <a:t>Considering the father’s further detailed Statement and the Guardian’s Position Statement to 1.5 hours.  </a:t>
            </a:r>
          </a:p>
          <a:p>
            <a:pPr marL="742950" lvl="1" indent="-285750" fontAlgn="base">
              <a:buFont typeface="Arial" panose="020B0604020202020204" pitchFamily="34" charset="0"/>
              <a:buChar char="•"/>
            </a:pPr>
            <a:r>
              <a:rPr lang="en-GB" dirty="0">
                <a:effectLst/>
                <a:latin typeface="Arial"/>
                <a:ea typeface="Times New Roman" panose="02020603050405020304" pitchFamily="18" charset="0"/>
                <a:cs typeface="Arial"/>
              </a:rPr>
              <a:t>Considering report from ICFA to one hour</a:t>
            </a:r>
            <a:r>
              <a:rPr lang="en-GB" dirty="0">
                <a:latin typeface="Arial"/>
                <a:ea typeface="Times New Roman" panose="02020603050405020304" pitchFamily="18" charset="0"/>
                <a:cs typeface="Arial"/>
              </a:rPr>
              <a:t>.</a:t>
            </a:r>
            <a:r>
              <a:rPr lang="en-GB" dirty="0">
                <a:effectLst/>
                <a:latin typeface="Arial"/>
                <a:ea typeface="Times New Roman" panose="02020603050405020304" pitchFamily="18" charset="0"/>
                <a:cs typeface="Arial"/>
              </a:rPr>
              <a:t>  </a:t>
            </a:r>
            <a:endParaRPr lang="en-GB" dirty="0">
              <a:latin typeface="Arial"/>
              <a:ea typeface="Times New Roman" panose="02020603050405020304" pitchFamily="18" charset="0"/>
              <a:cs typeface="Arial"/>
            </a:endParaRPr>
          </a:p>
          <a:p>
            <a:pPr marL="742950" lvl="1" indent="-285750" fontAlgn="base">
              <a:buFont typeface="Arial" panose="020B0604020202020204" pitchFamily="34" charset="0"/>
              <a:buChar char="•"/>
            </a:pPr>
            <a:r>
              <a:rPr lang="en-GB" dirty="0">
                <a:effectLst/>
                <a:latin typeface="Arial"/>
                <a:ea typeface="Times New Roman" panose="02020603050405020304" pitchFamily="18" charset="0"/>
                <a:cs typeface="Arial"/>
              </a:rPr>
              <a:t>Drafting Brief to Counsel to 1.5 hours</a:t>
            </a:r>
            <a:r>
              <a:rPr lang="en-GB" dirty="0">
                <a:latin typeface="Arial"/>
                <a:ea typeface="Times New Roman" panose="02020603050405020304" pitchFamily="18" charset="0"/>
                <a:cs typeface="Arial"/>
              </a:rPr>
              <a:t>.</a:t>
            </a:r>
            <a:endParaRPr lang="en-GB" dirty="0">
              <a:effectLst/>
              <a:latin typeface="Arial" panose="020B0604020202020204" pitchFamily="34" charset="0"/>
              <a:ea typeface="Times New Roman" panose="02020603050405020304" pitchFamily="18" charset="0"/>
              <a:cs typeface="Arial" panose="020B0604020202020204" pitchFamily="34" charset="0"/>
            </a:endParaRPr>
          </a:p>
          <a:p>
            <a:pPr marL="742950" lvl="1" indent="-285750" fontAlgn="base">
              <a:buFont typeface="Arial" panose="020B0604020202020204" pitchFamily="34" charset="0"/>
              <a:buChar char="•"/>
            </a:pPr>
            <a:r>
              <a:rPr lang="en-GB" dirty="0">
                <a:effectLst/>
                <a:latin typeface="Arial" panose="020B0604020202020204" pitchFamily="34" charset="0"/>
                <a:ea typeface="Calibri" panose="020F0502020204030204" pitchFamily="34" charset="0"/>
                <a:cs typeface="Arial" panose="020B0604020202020204" pitchFamily="34" charset="0"/>
              </a:rPr>
              <a:t>Travelling to court should be claimed at one day (as only one hearing) not five.</a:t>
            </a:r>
          </a:p>
        </p:txBody>
      </p:sp>
      <p:pic>
        <p:nvPicPr>
          <p:cNvPr id="7" name="Content Placeholder 6" descr="Screenshot of staged costs breakdown">
            <a:extLst>
              <a:ext uri="{FF2B5EF4-FFF2-40B4-BE49-F238E27FC236}">
                <a16:creationId xmlns:a16="http://schemas.microsoft.com/office/drawing/2014/main" id="{A20919CD-4EEF-4060-808D-F4DE7AC118A6}"/>
              </a:ext>
            </a:extLst>
          </p:cNvPr>
          <p:cNvPicPr>
            <a:picLocks noGrp="1"/>
          </p:cNvPicPr>
          <p:nvPr>
            <p:ph sz="half" idx="2"/>
          </p:nvPr>
        </p:nvPicPr>
        <p:blipFill rotWithShape="1">
          <a:blip r:embed="rId2"/>
          <a:srcRect l="15954" t="39018" r="18070" b="49132"/>
          <a:stretch/>
        </p:blipFill>
        <p:spPr bwMode="auto">
          <a:xfrm>
            <a:off x="6579665" y="2874188"/>
            <a:ext cx="4783498" cy="1202551"/>
          </a:xfrm>
          <a:prstGeom prst="rect">
            <a:avLst/>
          </a:prstGeom>
          <a:ln>
            <a:noFill/>
          </a:ln>
          <a:extLst>
            <a:ext uri="{53640926-AAD7-44D8-BBD7-CCE9431645EC}">
              <a14:shadowObscured xmlns:a14="http://schemas.microsoft.com/office/drawing/2010/main"/>
            </a:ext>
          </a:extLst>
        </p:spPr>
      </p:pic>
      <p:sp>
        <p:nvSpPr>
          <p:cNvPr id="8" name="Footer Placeholder 1">
            <a:extLst>
              <a:ext uri="{FF2B5EF4-FFF2-40B4-BE49-F238E27FC236}">
                <a16:creationId xmlns:a16="http://schemas.microsoft.com/office/drawing/2014/main" id="{232C17F2-FEDB-4966-B064-86D4E970E89C}"/>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lstStyle/>
          <a:p>
            <a:r>
              <a:rPr lang="en-GB"/>
              <a:t>Working with others to achieve excellence in the delivery of  legal aid  </a:t>
            </a:r>
          </a:p>
        </p:txBody>
      </p:sp>
      <p:sp>
        <p:nvSpPr>
          <p:cNvPr id="6" name="Slide Number Placeholder 5">
            <a:extLst>
              <a:ext uri="{FF2B5EF4-FFF2-40B4-BE49-F238E27FC236}">
                <a16:creationId xmlns:a16="http://schemas.microsoft.com/office/drawing/2014/main" id="{96C98E9E-4CE8-4FDE-8C6D-C0D860EE395B}"/>
              </a:ext>
            </a:extLst>
          </p:cNvPr>
          <p:cNvSpPr>
            <a:spLocks noGrp="1"/>
          </p:cNvSpPr>
          <p:nvPr>
            <p:ph type="sldNum" sz="quarter" idx="12"/>
          </p:nvPr>
        </p:nvSpPr>
        <p:spPr/>
        <p:txBody>
          <a:bodyPr/>
          <a:lstStyle/>
          <a:p>
            <a:fld id="{9A8223AF-F2F5-41F7-A71C-81CE492BCB88}" type="slidenum">
              <a:rPr lang="en-GB" smtClean="0"/>
              <a:pPr/>
              <a:t>22</a:t>
            </a:fld>
            <a:endParaRPr lang="en-GB" dirty="0"/>
          </a:p>
        </p:txBody>
      </p:sp>
      <p:sp>
        <p:nvSpPr>
          <p:cNvPr id="11" name="Rectangle 10">
            <a:extLst>
              <a:ext uri="{FF2B5EF4-FFF2-40B4-BE49-F238E27FC236}">
                <a16:creationId xmlns:a16="http://schemas.microsoft.com/office/drawing/2014/main" id="{FC868E11-105E-42C5-B6BB-241F6402D001}"/>
              </a:ext>
              <a:ext uri="{C183D7F6-B498-43B3-948B-1728B52AA6E4}">
                <adec:decorative xmlns:adec="http://schemas.microsoft.com/office/drawing/2017/decorative" val="1"/>
              </a:ext>
            </a:extLst>
          </p:cNvPr>
          <p:cNvSpPr/>
          <p:nvPr/>
        </p:nvSpPr>
        <p:spPr>
          <a:xfrm>
            <a:off x="6478849" y="2640577"/>
            <a:ext cx="4985130" cy="1669775"/>
          </a:xfrm>
          <a:prstGeom prst="rect">
            <a:avLst/>
          </a:prstGeom>
          <a:noFill/>
          <a:ln w="38100">
            <a:solidFill>
              <a:srgbClr val="575C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180125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46687-5296-81A5-9D9E-F3F6FEB80CA8}"/>
              </a:ext>
            </a:extLst>
          </p:cNvPr>
          <p:cNvSpPr>
            <a:spLocks noGrp="1"/>
          </p:cNvSpPr>
          <p:nvPr>
            <p:ph type="title"/>
          </p:nvPr>
        </p:nvSpPr>
        <p:spPr/>
        <p:txBody>
          <a:bodyPr/>
          <a:lstStyle/>
          <a:p>
            <a:r>
              <a:rPr lang="en-GB" dirty="0"/>
              <a:t>Correspondence and notes</a:t>
            </a:r>
          </a:p>
        </p:txBody>
      </p:sp>
    </p:spTree>
    <p:extLst>
      <p:ext uri="{BB962C8B-B14F-4D97-AF65-F5344CB8AC3E}">
        <p14:creationId xmlns:p14="http://schemas.microsoft.com/office/powerpoint/2010/main" val="32807057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03E8876-9A06-4767-9C3B-34D240121E26}"/>
              </a:ext>
            </a:extLst>
          </p:cNvPr>
          <p:cNvSpPr>
            <a:spLocks noGrp="1"/>
          </p:cNvSpPr>
          <p:nvPr>
            <p:ph type="title"/>
          </p:nvPr>
        </p:nvSpPr>
        <p:spPr>
          <a:xfrm>
            <a:off x="718424" y="628430"/>
            <a:ext cx="11012776" cy="345232"/>
          </a:xfrm>
        </p:spPr>
        <p:txBody>
          <a:bodyPr>
            <a:normAutofit fontScale="90000"/>
          </a:bodyPr>
          <a:lstStyle/>
          <a:p>
            <a:r>
              <a:rPr lang="en-GB" dirty="0"/>
              <a:t>Correspondence and notes:</a:t>
            </a:r>
          </a:p>
        </p:txBody>
      </p:sp>
      <p:sp>
        <p:nvSpPr>
          <p:cNvPr id="12" name="TextBox 11">
            <a:extLst>
              <a:ext uri="{FF2B5EF4-FFF2-40B4-BE49-F238E27FC236}">
                <a16:creationId xmlns:a16="http://schemas.microsoft.com/office/drawing/2014/main" id="{9B24331C-B51A-4890-8675-99E8F6596CC1}"/>
              </a:ext>
            </a:extLst>
          </p:cNvPr>
          <p:cNvSpPr txBox="1"/>
          <p:nvPr/>
        </p:nvSpPr>
        <p:spPr>
          <a:xfrm>
            <a:off x="718424" y="2136338"/>
            <a:ext cx="4447049" cy="2585323"/>
          </a:xfrm>
          <a:prstGeom prst="rect">
            <a:avLst/>
          </a:prstGeom>
          <a:noFill/>
        </p:spPr>
        <p:txBody>
          <a:bodyPr wrap="square" lIns="91440" tIns="45720" rIns="91440" bIns="45720" anchor="t">
            <a:spAutoFit/>
          </a:bodyPr>
          <a:lstStyle/>
          <a:p>
            <a:pPr marL="342900" indent="-342900">
              <a:buFont typeface="Arial" panose="020B0604020202020204" pitchFamily="34" charset="0"/>
              <a:buChar char="•"/>
            </a:pPr>
            <a:r>
              <a:rPr lang="en-GB" dirty="0">
                <a:latin typeface="Arial"/>
                <a:cs typeface="Arial"/>
              </a:rPr>
              <a:t>Once the full assessment is completed, we make an internal note on the case plan task with the case details and cost breakdown.</a:t>
            </a:r>
            <a:endParaRPr lang="en-GB"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a:cs typeface="Arial"/>
              </a:rPr>
              <a:t>A provider note is sent to the solicitor, letting them know the outcome of the assessment.</a:t>
            </a:r>
            <a:endParaRPr lang="en-GB" dirty="0">
              <a:latin typeface="Arial" panose="020B0604020202020204" pitchFamily="34" charset="0"/>
              <a:cs typeface="Arial" panose="020B0604020202020204" pitchFamily="34" charset="0"/>
            </a:endParaRPr>
          </a:p>
        </p:txBody>
      </p:sp>
      <p:pic>
        <p:nvPicPr>
          <p:cNvPr id="9" name="Content Placeholder 8" descr="Screenshot of information as shown on our system">
            <a:extLst>
              <a:ext uri="{FF2B5EF4-FFF2-40B4-BE49-F238E27FC236}">
                <a16:creationId xmlns:a16="http://schemas.microsoft.com/office/drawing/2014/main" id="{C5E4CFD9-7978-4C37-ACE3-BB63095CB3AF}"/>
              </a:ext>
            </a:extLst>
          </p:cNvPr>
          <p:cNvPicPr>
            <a:picLocks noGrp="1"/>
          </p:cNvPicPr>
          <p:nvPr>
            <p:ph sz="half" idx="2"/>
          </p:nvPr>
        </p:nvPicPr>
        <p:blipFill rotWithShape="1">
          <a:blip r:embed="rId2"/>
          <a:srcRect l="38722" t="29217" r="29869" b="25496"/>
          <a:stretch/>
        </p:blipFill>
        <p:spPr bwMode="auto">
          <a:xfrm>
            <a:off x="5933662" y="1367714"/>
            <a:ext cx="5323216" cy="2254000"/>
          </a:xfrm>
          <a:prstGeom prst="rect">
            <a:avLst/>
          </a:prstGeom>
          <a:ln>
            <a:noFill/>
          </a:ln>
          <a:extLst>
            <a:ext uri="{53640926-AAD7-44D8-BBD7-CCE9431645EC}">
              <a14:shadowObscured xmlns:a14="http://schemas.microsoft.com/office/drawing/2010/main"/>
            </a:ext>
          </a:extLst>
        </p:spPr>
      </p:pic>
      <p:pic>
        <p:nvPicPr>
          <p:cNvPr id="10" name="Picture 9" descr="Screenshot of information as shown on our system">
            <a:extLst>
              <a:ext uri="{FF2B5EF4-FFF2-40B4-BE49-F238E27FC236}">
                <a16:creationId xmlns:a16="http://schemas.microsoft.com/office/drawing/2014/main" id="{9CBF637B-9A7C-4D40-BF4F-80060330FEAA}"/>
              </a:ext>
            </a:extLst>
          </p:cNvPr>
          <p:cNvPicPr/>
          <p:nvPr/>
        </p:nvPicPr>
        <p:blipFill rotWithShape="1">
          <a:blip r:embed="rId3"/>
          <a:srcRect l="38888" t="28925" r="29038" b="26081"/>
          <a:stretch/>
        </p:blipFill>
        <p:spPr bwMode="auto">
          <a:xfrm>
            <a:off x="5933662" y="3762086"/>
            <a:ext cx="5323216" cy="1728200"/>
          </a:xfrm>
          <a:prstGeom prst="rect">
            <a:avLst/>
          </a:prstGeom>
          <a:ln>
            <a:noFill/>
          </a:ln>
          <a:extLst>
            <a:ext uri="{53640926-AAD7-44D8-BBD7-CCE9431645EC}">
              <a14:shadowObscured xmlns:a14="http://schemas.microsoft.com/office/drawing/2010/main"/>
            </a:ext>
          </a:extLst>
        </p:spPr>
      </p:pic>
      <p:sp>
        <p:nvSpPr>
          <p:cNvPr id="11" name="Footer Placeholder 1">
            <a:extLst>
              <a:ext uri="{FF2B5EF4-FFF2-40B4-BE49-F238E27FC236}">
                <a16:creationId xmlns:a16="http://schemas.microsoft.com/office/drawing/2014/main" id="{2FB82B95-ACE2-467B-BC09-963F2E6BEAA8}"/>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lstStyle/>
          <a:p>
            <a:r>
              <a:rPr lang="en-GB"/>
              <a:t>Working with others to achieve excellence in the delivery of  legal aid  </a:t>
            </a:r>
          </a:p>
        </p:txBody>
      </p:sp>
      <p:sp>
        <p:nvSpPr>
          <p:cNvPr id="13" name="Rectangle 12">
            <a:extLst>
              <a:ext uri="{FF2B5EF4-FFF2-40B4-BE49-F238E27FC236}">
                <a16:creationId xmlns:a16="http://schemas.microsoft.com/office/drawing/2014/main" id="{E08A1595-CA29-458B-BF4F-F709A6D28D1A}"/>
              </a:ext>
              <a:ext uri="{C183D7F6-B498-43B3-948B-1728B52AA6E4}">
                <adec:decorative xmlns:adec="http://schemas.microsoft.com/office/drawing/2017/decorative" val="1"/>
              </a:ext>
            </a:extLst>
          </p:cNvPr>
          <p:cNvSpPr/>
          <p:nvPr/>
        </p:nvSpPr>
        <p:spPr>
          <a:xfrm>
            <a:off x="5798333" y="1178443"/>
            <a:ext cx="5675243" cy="4501114"/>
          </a:xfrm>
          <a:prstGeom prst="rect">
            <a:avLst/>
          </a:prstGeom>
          <a:noFill/>
          <a:ln w="38100">
            <a:solidFill>
              <a:srgbClr val="575C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a:extLst>
              <a:ext uri="{FF2B5EF4-FFF2-40B4-BE49-F238E27FC236}">
                <a16:creationId xmlns:a16="http://schemas.microsoft.com/office/drawing/2014/main" id="{D24EC9CE-E400-41F5-9A11-178A225C05DF}"/>
              </a:ext>
            </a:extLst>
          </p:cNvPr>
          <p:cNvSpPr>
            <a:spLocks noGrp="1"/>
          </p:cNvSpPr>
          <p:nvPr>
            <p:ph type="sldNum" sz="quarter" idx="12"/>
          </p:nvPr>
        </p:nvSpPr>
        <p:spPr/>
        <p:txBody>
          <a:bodyPr/>
          <a:lstStyle/>
          <a:p>
            <a:fld id="{9A8223AF-F2F5-41F7-A71C-81CE492BCB88}" type="slidenum">
              <a:rPr lang="en-GB" smtClean="0"/>
              <a:pPr/>
              <a:t>24</a:t>
            </a:fld>
            <a:endParaRPr lang="en-GB" dirty="0"/>
          </a:p>
        </p:txBody>
      </p:sp>
    </p:spTree>
    <p:extLst>
      <p:ext uri="{BB962C8B-B14F-4D97-AF65-F5344CB8AC3E}">
        <p14:creationId xmlns:p14="http://schemas.microsoft.com/office/powerpoint/2010/main" val="36288235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D9BB6-BC0B-4D6C-AD4E-6E9F9DDE8A82}"/>
              </a:ext>
            </a:extLst>
          </p:cNvPr>
          <p:cNvSpPr>
            <a:spLocks noGrp="1"/>
          </p:cNvSpPr>
          <p:nvPr>
            <p:ph type="title"/>
          </p:nvPr>
        </p:nvSpPr>
        <p:spPr/>
        <p:txBody>
          <a:bodyPr/>
          <a:lstStyle/>
          <a:p>
            <a:r>
              <a:rPr lang="en-GB" dirty="0"/>
              <a:t>Correspondence and notes continued:</a:t>
            </a:r>
          </a:p>
        </p:txBody>
      </p:sp>
      <p:sp>
        <p:nvSpPr>
          <p:cNvPr id="10" name="TextBox 9">
            <a:extLst>
              <a:ext uri="{FF2B5EF4-FFF2-40B4-BE49-F238E27FC236}">
                <a16:creationId xmlns:a16="http://schemas.microsoft.com/office/drawing/2014/main" id="{E751B1C8-F2DB-4AED-9D95-98DBD91BC19C}"/>
              </a:ext>
            </a:extLst>
          </p:cNvPr>
          <p:cNvSpPr txBox="1"/>
          <p:nvPr/>
        </p:nvSpPr>
        <p:spPr>
          <a:xfrm>
            <a:off x="522515" y="2385926"/>
            <a:ext cx="4725345" cy="3693319"/>
          </a:xfrm>
          <a:prstGeom prst="rect">
            <a:avLst/>
          </a:prstGeom>
          <a:noFill/>
        </p:spPr>
        <p:txBody>
          <a:bodyPr wrap="square">
            <a:spAutoFit/>
          </a:bodyPr>
          <a:lstStyle/>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A note is made (for internal use) in our e-business centre section of CCMS, detailing the outcome of the assessment, so other teams, such as Customer Service and Finance, are aware of the outcome of the submission. </a:t>
            </a:r>
          </a:p>
          <a:p>
            <a:pPr marL="342900" indent="-34290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Once everything is complete, the case plan task is sent back to the solicitors, where we will await their response, with a 4 week time frame still being applicable to provide a response / resubmission (if needed). </a:t>
            </a:r>
          </a:p>
        </p:txBody>
      </p:sp>
      <p:pic>
        <p:nvPicPr>
          <p:cNvPr id="7" name="Content Placeholder 6" descr="Screenshot of information as shown on our system">
            <a:extLst>
              <a:ext uri="{FF2B5EF4-FFF2-40B4-BE49-F238E27FC236}">
                <a16:creationId xmlns:a16="http://schemas.microsoft.com/office/drawing/2014/main" id="{33F905E0-E29D-4736-95DB-8D7E34F0BE59}"/>
              </a:ext>
            </a:extLst>
          </p:cNvPr>
          <p:cNvPicPr>
            <a:picLocks noGrp="1"/>
          </p:cNvPicPr>
          <p:nvPr>
            <p:ph sz="half" idx="2"/>
          </p:nvPr>
        </p:nvPicPr>
        <p:blipFill rotWithShape="1">
          <a:blip r:embed="rId2"/>
          <a:srcRect l="40882" t="43533" r="22557" b="9720"/>
          <a:stretch/>
        </p:blipFill>
        <p:spPr bwMode="auto">
          <a:xfrm>
            <a:off x="5745717" y="1620982"/>
            <a:ext cx="5495440" cy="2155888"/>
          </a:xfrm>
          <a:prstGeom prst="rect">
            <a:avLst/>
          </a:prstGeom>
          <a:ln>
            <a:noFill/>
          </a:ln>
          <a:extLst>
            <a:ext uri="{53640926-AAD7-44D8-BBD7-CCE9431645EC}">
              <a14:shadowObscured xmlns:a14="http://schemas.microsoft.com/office/drawing/2010/main"/>
            </a:ext>
          </a:extLst>
        </p:spPr>
      </p:pic>
      <p:pic>
        <p:nvPicPr>
          <p:cNvPr id="8" name="Picture 7" descr="Screenshot of information as shown on our system">
            <a:extLst>
              <a:ext uri="{FF2B5EF4-FFF2-40B4-BE49-F238E27FC236}">
                <a16:creationId xmlns:a16="http://schemas.microsoft.com/office/drawing/2014/main" id="{52E1DF67-2028-4EC3-9F4C-D6004297AA27}"/>
              </a:ext>
            </a:extLst>
          </p:cNvPr>
          <p:cNvPicPr/>
          <p:nvPr/>
        </p:nvPicPr>
        <p:blipFill rotWithShape="1">
          <a:blip r:embed="rId3"/>
          <a:srcRect t="58264" r="79559" b="16100"/>
          <a:stretch/>
        </p:blipFill>
        <p:spPr bwMode="auto">
          <a:xfrm>
            <a:off x="5745717" y="3962873"/>
            <a:ext cx="5495440" cy="1612979"/>
          </a:xfrm>
          <a:prstGeom prst="rect">
            <a:avLst/>
          </a:prstGeom>
          <a:ln>
            <a:noFill/>
          </a:ln>
          <a:extLst>
            <a:ext uri="{53640926-AAD7-44D8-BBD7-CCE9431645EC}">
              <a14:shadowObscured xmlns:a14="http://schemas.microsoft.com/office/drawing/2010/main"/>
            </a:ext>
          </a:extLst>
        </p:spPr>
      </p:pic>
      <p:sp>
        <p:nvSpPr>
          <p:cNvPr id="9" name="Footer Placeholder 1">
            <a:extLst>
              <a:ext uri="{FF2B5EF4-FFF2-40B4-BE49-F238E27FC236}">
                <a16:creationId xmlns:a16="http://schemas.microsoft.com/office/drawing/2014/main" id="{07BA7359-95D4-469C-B37E-7200518D51C6}"/>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lstStyle/>
          <a:p>
            <a:r>
              <a:rPr lang="en-GB"/>
              <a:t>Working with others to achieve excellence in the delivery of  legal aid  </a:t>
            </a:r>
          </a:p>
        </p:txBody>
      </p:sp>
      <p:sp>
        <p:nvSpPr>
          <p:cNvPr id="11" name="Rectangle 10">
            <a:extLst>
              <a:ext uri="{FF2B5EF4-FFF2-40B4-BE49-F238E27FC236}">
                <a16:creationId xmlns:a16="http://schemas.microsoft.com/office/drawing/2014/main" id="{93E628B0-5BE2-4018-A073-A22D887580F3}"/>
              </a:ext>
              <a:ext uri="{C183D7F6-B498-43B3-948B-1728B52AA6E4}">
                <adec:decorative xmlns:adec="http://schemas.microsoft.com/office/drawing/2017/decorative" val="1"/>
              </a:ext>
            </a:extLst>
          </p:cNvPr>
          <p:cNvSpPr/>
          <p:nvPr/>
        </p:nvSpPr>
        <p:spPr>
          <a:xfrm>
            <a:off x="5655815" y="1450692"/>
            <a:ext cx="5675243" cy="4264308"/>
          </a:xfrm>
          <a:prstGeom prst="rect">
            <a:avLst/>
          </a:prstGeom>
          <a:noFill/>
          <a:ln w="38100">
            <a:solidFill>
              <a:srgbClr val="575C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a:extLst>
              <a:ext uri="{FF2B5EF4-FFF2-40B4-BE49-F238E27FC236}">
                <a16:creationId xmlns:a16="http://schemas.microsoft.com/office/drawing/2014/main" id="{E5177828-6683-4346-847B-FB3454B49E5E}"/>
              </a:ext>
            </a:extLst>
          </p:cNvPr>
          <p:cNvSpPr>
            <a:spLocks noGrp="1"/>
          </p:cNvSpPr>
          <p:nvPr>
            <p:ph type="sldNum" sz="quarter" idx="12"/>
          </p:nvPr>
        </p:nvSpPr>
        <p:spPr/>
        <p:txBody>
          <a:bodyPr/>
          <a:lstStyle/>
          <a:p>
            <a:fld id="{9A8223AF-F2F5-41F7-A71C-81CE492BCB88}" type="slidenum">
              <a:rPr lang="en-GB" smtClean="0"/>
              <a:pPr/>
              <a:t>25</a:t>
            </a:fld>
            <a:endParaRPr lang="en-GB" dirty="0"/>
          </a:p>
        </p:txBody>
      </p:sp>
    </p:spTree>
    <p:extLst>
      <p:ext uri="{BB962C8B-B14F-4D97-AF65-F5344CB8AC3E}">
        <p14:creationId xmlns:p14="http://schemas.microsoft.com/office/powerpoint/2010/main" val="17123294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46687-5296-81A5-9D9E-F3F6FEB80CA8}"/>
              </a:ext>
            </a:extLst>
          </p:cNvPr>
          <p:cNvSpPr>
            <a:spLocks noGrp="1"/>
          </p:cNvSpPr>
          <p:nvPr>
            <p:ph type="title"/>
          </p:nvPr>
        </p:nvSpPr>
        <p:spPr/>
        <p:txBody>
          <a:bodyPr/>
          <a:lstStyle/>
          <a:p>
            <a:r>
              <a:rPr lang="en-GB"/>
              <a:t>Additional guidance / Contact us</a:t>
            </a:r>
            <a:endParaRPr lang="en-GB" dirty="0"/>
          </a:p>
        </p:txBody>
      </p:sp>
    </p:spTree>
    <p:extLst>
      <p:ext uri="{BB962C8B-B14F-4D97-AF65-F5344CB8AC3E}">
        <p14:creationId xmlns:p14="http://schemas.microsoft.com/office/powerpoint/2010/main" val="31204079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AE3E0-E5C3-4423-A7FA-2F1871CB3F13}"/>
              </a:ext>
            </a:extLst>
          </p:cNvPr>
          <p:cNvSpPr>
            <a:spLocks noGrp="1"/>
          </p:cNvSpPr>
          <p:nvPr>
            <p:ph type="title"/>
          </p:nvPr>
        </p:nvSpPr>
        <p:spPr/>
        <p:txBody>
          <a:bodyPr/>
          <a:lstStyle/>
          <a:p>
            <a:r>
              <a:rPr lang="en-GB" dirty="0"/>
              <a:t>Contact us:</a:t>
            </a:r>
          </a:p>
        </p:txBody>
      </p:sp>
      <p:sp>
        <p:nvSpPr>
          <p:cNvPr id="8" name="Text Placeholder 2">
            <a:extLst>
              <a:ext uri="{FF2B5EF4-FFF2-40B4-BE49-F238E27FC236}">
                <a16:creationId xmlns:a16="http://schemas.microsoft.com/office/drawing/2014/main" id="{046A6978-E867-401E-A8B1-5159E0F080FB}"/>
              </a:ext>
            </a:extLst>
          </p:cNvPr>
          <p:cNvSpPr txBox="1">
            <a:spLocks/>
          </p:cNvSpPr>
          <p:nvPr/>
        </p:nvSpPr>
        <p:spPr>
          <a:xfrm>
            <a:off x="809425" y="1323473"/>
            <a:ext cx="10759579" cy="4211053"/>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20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3pPr>
            <a:lvl4pPr marL="230400" indent="-228600" algn="l" defTabSz="914400" rtl="0" eaLnBrk="1" latinLnBrk="0" hangingPunct="1">
              <a:lnSpc>
                <a:spcPct val="100000"/>
              </a:lnSpc>
              <a:spcBef>
                <a:spcPts val="0"/>
              </a:spcBef>
              <a:spcAft>
                <a:spcPts val="600"/>
              </a:spcAft>
              <a:buClr>
                <a:srgbClr val="575C96"/>
              </a:buClr>
              <a:buFont typeface="Arial" panose="020B0604020202020204" pitchFamily="34" charset="0"/>
              <a:buChar char="•"/>
              <a:defRPr sz="1600" kern="1200">
                <a:solidFill>
                  <a:schemeClr val="tx1"/>
                </a:solidFill>
                <a:latin typeface="+mn-lt"/>
                <a:ea typeface="+mn-ea"/>
                <a:cs typeface="+mn-cs"/>
              </a:defRPr>
            </a:lvl4pPr>
            <a:lvl5pPr marL="457200" indent="-228600" algn="l" defTabSz="914400" rtl="0" eaLnBrk="1" latinLnBrk="0" hangingPunct="1">
              <a:lnSpc>
                <a:spcPct val="100000"/>
              </a:lnSpc>
              <a:spcBef>
                <a:spcPts val="0"/>
              </a:spcBef>
              <a:spcAft>
                <a:spcPts val="600"/>
              </a:spcAft>
              <a:buClr>
                <a:srgbClr val="A68EC2"/>
              </a:buClr>
              <a:buFont typeface="Arial" panose="020B0604020202020204" pitchFamily="34" charset="0"/>
              <a:buChar char="•"/>
              <a:defRPr sz="1600" kern="1200">
                <a:solidFill>
                  <a:schemeClr val="tx1"/>
                </a:solidFill>
                <a:latin typeface="+mn-lt"/>
                <a:ea typeface="+mn-ea"/>
                <a:cs typeface="+mn-cs"/>
              </a:defRPr>
            </a:lvl5pPr>
            <a:lvl6pPr marL="914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200000"/>
              </a:lnSpc>
              <a:buFont typeface="Arial" panose="020B0604020202020204" pitchFamily="34" charset="0"/>
              <a:buChar char="•"/>
            </a:pPr>
            <a:r>
              <a:rPr lang="en-GB" sz="1800" b="0" dirty="0">
                <a:latin typeface="Arial" panose="020B0604020202020204" pitchFamily="34" charset="0"/>
                <a:cs typeface="Arial" panose="020B0604020202020204" pitchFamily="34" charset="0"/>
              </a:rPr>
              <a:t>General HCF case enquiries: </a:t>
            </a:r>
            <a:r>
              <a:rPr lang="en-GB" sz="1800" b="0" u="sng" dirty="0">
                <a:latin typeface="Arial" panose="020B0604020202020204" pitchFamily="34" charset="0"/>
                <a:cs typeface="Arial" panose="020B0604020202020204" pitchFamily="34" charset="0"/>
                <a:hlinkClick r:id="rId2"/>
              </a:rPr>
              <a:t>highcostfamily@justice.gov.uk</a:t>
            </a:r>
            <a:r>
              <a:rPr lang="en-GB" sz="1800" b="0" dirty="0">
                <a:latin typeface="Arial" panose="020B0604020202020204" pitchFamily="34" charset="0"/>
                <a:cs typeface="Arial" panose="020B0604020202020204" pitchFamily="34" charset="0"/>
              </a:rPr>
              <a:t>  </a:t>
            </a:r>
          </a:p>
          <a:p>
            <a:pPr marL="285750" indent="-285750">
              <a:lnSpc>
                <a:spcPct val="200000"/>
              </a:lnSpc>
              <a:buFont typeface="Arial" panose="020B0604020202020204" pitchFamily="34" charset="0"/>
              <a:buChar char="•"/>
            </a:pPr>
            <a:r>
              <a:rPr lang="en-GB" sz="1800" b="0" dirty="0">
                <a:latin typeface="Arial" panose="020B0604020202020204" pitchFamily="34" charset="0"/>
                <a:ea typeface="Calibri" panose="020F0502020204030204" pitchFamily="34" charset="0"/>
                <a:cs typeface="Arial" panose="020B0604020202020204" pitchFamily="34" charset="0"/>
              </a:rPr>
              <a:t>Complex HCF cases enquiries: </a:t>
            </a:r>
            <a:r>
              <a:rPr lang="en-GB" sz="1800" b="0"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3"/>
              </a:rPr>
              <a:t>Highcostfamilyfixer@justice.gov.uk</a:t>
            </a:r>
            <a:r>
              <a:rPr lang="en-GB" sz="1800" b="0" dirty="0">
                <a:latin typeface="Arial" panose="020B0604020202020204" pitchFamily="34" charset="0"/>
                <a:ea typeface="Calibri" panose="020F0502020204030204" pitchFamily="34" charset="0"/>
                <a:cs typeface="Arial" panose="020B0604020202020204" pitchFamily="34" charset="0"/>
              </a:rPr>
              <a:t>  </a:t>
            </a:r>
          </a:p>
          <a:p>
            <a:pPr marL="285750" indent="-285750">
              <a:lnSpc>
                <a:spcPct val="200000"/>
              </a:lnSpc>
              <a:buFont typeface="Arial" panose="020B0604020202020204" pitchFamily="34" charset="0"/>
              <a:buChar char="•"/>
            </a:pPr>
            <a:r>
              <a:rPr lang="en-GB" sz="1800" b="0" dirty="0">
                <a:latin typeface="Arial" panose="020B0604020202020204" pitchFamily="34" charset="0"/>
                <a:cs typeface="Arial" panose="020B0604020202020204" pitchFamily="34" charset="0"/>
              </a:rPr>
              <a:t>Customer service team</a:t>
            </a:r>
            <a:r>
              <a:rPr lang="en-GB" sz="1800" dirty="0">
                <a:latin typeface="Arial" panose="020B0604020202020204" pitchFamily="34" charset="0"/>
                <a:cs typeface="Arial" panose="020B0604020202020204" pitchFamily="34" charset="0"/>
              </a:rPr>
              <a:t>: </a:t>
            </a:r>
            <a:r>
              <a:rPr lang="en-GB" sz="1800" b="0" dirty="0">
                <a:latin typeface="Arial" panose="020B0604020202020204" pitchFamily="34" charset="0"/>
                <a:cs typeface="Arial" panose="020B0604020202020204" pitchFamily="34" charset="0"/>
              </a:rPr>
              <a:t>Tel:</a:t>
            </a:r>
            <a:r>
              <a:rPr lang="en-GB" sz="1800" dirty="0">
                <a:latin typeface="Arial" panose="020B0604020202020204" pitchFamily="34" charset="0"/>
                <a:cs typeface="Arial" panose="020B0604020202020204" pitchFamily="34" charset="0"/>
              </a:rPr>
              <a:t> </a:t>
            </a:r>
            <a:r>
              <a:rPr lang="en-GB" sz="1800" b="0" dirty="0">
                <a:latin typeface="Arial" panose="020B0604020202020204" pitchFamily="34" charset="0"/>
                <a:cs typeface="Arial" panose="020B0604020202020204" pitchFamily="34" charset="0"/>
              </a:rPr>
              <a:t>0300 200 2020</a:t>
            </a:r>
          </a:p>
        </p:txBody>
      </p:sp>
      <p:sp>
        <p:nvSpPr>
          <p:cNvPr id="5" name="Slide Number Placeholder 4">
            <a:extLst>
              <a:ext uri="{FF2B5EF4-FFF2-40B4-BE49-F238E27FC236}">
                <a16:creationId xmlns:a16="http://schemas.microsoft.com/office/drawing/2014/main" id="{157D71C5-01E7-4954-B95D-D549BB90BE5A}"/>
              </a:ext>
            </a:extLst>
          </p:cNvPr>
          <p:cNvSpPr>
            <a:spLocks noGrp="1"/>
          </p:cNvSpPr>
          <p:nvPr>
            <p:ph type="sldNum" sz="quarter" idx="12"/>
          </p:nvPr>
        </p:nvSpPr>
        <p:spPr/>
        <p:txBody>
          <a:bodyPr/>
          <a:lstStyle/>
          <a:p>
            <a:fld id="{9A8223AF-F2F5-41F7-A71C-81CE492BCB88}" type="slidenum">
              <a:rPr lang="en-GB" smtClean="0"/>
              <a:pPr/>
              <a:t>27</a:t>
            </a:fld>
            <a:endParaRPr lang="en-GB" dirty="0"/>
          </a:p>
        </p:txBody>
      </p:sp>
      <p:sp>
        <p:nvSpPr>
          <p:cNvPr id="7" name="Footer Placeholder 1">
            <a:extLst>
              <a:ext uri="{FF2B5EF4-FFF2-40B4-BE49-F238E27FC236}">
                <a16:creationId xmlns:a16="http://schemas.microsoft.com/office/drawing/2014/main" id="{706572FD-6098-46B4-92EF-FCEB8F86DB3B}"/>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lstStyle/>
          <a:p>
            <a:r>
              <a:rPr lang="en-GB" dirty="0"/>
              <a:t>Working with others to achieve excellence in the delivery of  legal aid  </a:t>
            </a:r>
          </a:p>
        </p:txBody>
      </p:sp>
    </p:spTree>
    <p:extLst>
      <p:ext uri="{BB962C8B-B14F-4D97-AF65-F5344CB8AC3E}">
        <p14:creationId xmlns:p14="http://schemas.microsoft.com/office/powerpoint/2010/main" val="2800119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EECF37-A05B-4171-8185-7695613F73F3}"/>
              </a:ext>
            </a:extLst>
          </p:cNvPr>
          <p:cNvSpPr>
            <a:spLocks noGrp="1"/>
          </p:cNvSpPr>
          <p:nvPr>
            <p:ph type="title"/>
          </p:nvPr>
        </p:nvSpPr>
        <p:spPr>
          <a:xfrm>
            <a:off x="648000" y="698597"/>
            <a:ext cx="11012776" cy="345232"/>
          </a:xfrm>
        </p:spPr>
        <p:txBody>
          <a:bodyPr/>
          <a:lstStyle/>
          <a:p>
            <a:r>
              <a:rPr lang="en-GB" dirty="0"/>
              <a:t>Useful links:</a:t>
            </a:r>
          </a:p>
        </p:txBody>
      </p:sp>
      <p:sp>
        <p:nvSpPr>
          <p:cNvPr id="3" name="Footer Placeholder 2">
            <a:extLst>
              <a:ext uri="{FF2B5EF4-FFF2-40B4-BE49-F238E27FC236}">
                <a16:creationId xmlns:a16="http://schemas.microsoft.com/office/drawing/2014/main" id="{78BB53BA-301E-450E-BAD7-5856151A6792}"/>
              </a:ext>
              <a:ext uri="{C183D7F6-B498-43B3-948B-1728B52AA6E4}">
                <adec:decorative xmlns:adec="http://schemas.microsoft.com/office/drawing/2017/decorative" val="1"/>
              </a:ext>
            </a:extLst>
          </p:cNvPr>
          <p:cNvSpPr>
            <a:spLocks noGrp="1"/>
          </p:cNvSpPr>
          <p:nvPr>
            <p:ph type="ftr" sz="quarter" idx="11"/>
          </p:nvPr>
        </p:nvSpPr>
        <p:spPr/>
        <p:txBody>
          <a:bodyPr/>
          <a:lstStyle/>
          <a:p>
            <a:pPr>
              <a:spcAft>
                <a:spcPts val="600"/>
              </a:spcAft>
            </a:pPr>
            <a:r>
              <a:rPr lang="en-GB"/>
              <a:t>Working with others to achieve excellence in the delivery of legal aid</a:t>
            </a:r>
          </a:p>
        </p:txBody>
      </p:sp>
      <p:sp>
        <p:nvSpPr>
          <p:cNvPr id="4" name="Slide Number Placeholder 3">
            <a:extLst>
              <a:ext uri="{FF2B5EF4-FFF2-40B4-BE49-F238E27FC236}">
                <a16:creationId xmlns:a16="http://schemas.microsoft.com/office/drawing/2014/main" id="{B7D29B52-8212-4B1D-98C1-CA792A695D99}"/>
              </a:ext>
            </a:extLst>
          </p:cNvPr>
          <p:cNvSpPr>
            <a:spLocks noGrp="1"/>
          </p:cNvSpPr>
          <p:nvPr>
            <p:ph type="sldNum" sz="quarter" idx="12"/>
          </p:nvPr>
        </p:nvSpPr>
        <p:spPr/>
        <p:txBody>
          <a:bodyPr/>
          <a:lstStyle/>
          <a:p>
            <a:fld id="{9A8223AF-F2F5-41F7-A71C-81CE492BCB88}" type="slidenum">
              <a:rPr lang="en-GB" smtClean="0"/>
              <a:pPr/>
              <a:t>28</a:t>
            </a:fld>
            <a:endParaRPr lang="en-GB"/>
          </a:p>
        </p:txBody>
      </p:sp>
      <p:sp>
        <p:nvSpPr>
          <p:cNvPr id="6" name="TextBox 5">
            <a:extLst>
              <a:ext uri="{FF2B5EF4-FFF2-40B4-BE49-F238E27FC236}">
                <a16:creationId xmlns:a16="http://schemas.microsoft.com/office/drawing/2014/main" id="{A5DEA143-B822-DB89-69D1-E045DBC0FCA1}"/>
              </a:ext>
            </a:extLst>
          </p:cNvPr>
          <p:cNvSpPr txBox="1"/>
          <p:nvPr/>
        </p:nvSpPr>
        <p:spPr>
          <a:xfrm>
            <a:off x="648000" y="1464487"/>
            <a:ext cx="10723200" cy="3330399"/>
          </a:xfrm>
          <a:prstGeom prst="rect">
            <a:avLst/>
          </a:prstGeom>
          <a:noFill/>
        </p:spPr>
        <p:txBody>
          <a:bodyPr wrap="square">
            <a:spAutoFit/>
          </a:bodyPr>
          <a:lstStyle/>
          <a:p>
            <a:pPr marL="285750" indent="-285750">
              <a:lnSpc>
                <a:spcPct val="200000"/>
              </a:lnSpc>
              <a:buFont typeface="Arial" panose="020B0604020202020204" pitchFamily="34" charset="0"/>
              <a:buChar char="•"/>
            </a:pPr>
            <a:r>
              <a:rPr lang="en-GB" sz="1800" b="0" dirty="0">
                <a:latin typeface="Arial" panose="020B0604020202020204" pitchFamily="34" charset="0"/>
                <a:cs typeface="Arial" panose="020B0604020202020204" pitchFamily="34" charset="0"/>
              </a:rPr>
              <a:t>High cost case guidance: </a:t>
            </a:r>
            <a:r>
              <a:rPr lang="en-GB" sz="1800" b="0" u="sng" dirty="0">
                <a:solidFill>
                  <a:srgbClr val="575C96"/>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https://www.gov.uk/guidance/civil-high-cost-cases-family</a:t>
            </a:r>
            <a:endParaRPr lang="en-GB" sz="1800" b="0" u="sng" dirty="0">
              <a:solidFill>
                <a:srgbClr val="575C96"/>
              </a:solidFill>
              <a:latin typeface="Arial" panose="020B0604020202020204" pitchFamily="34" charset="0"/>
              <a:cs typeface="Arial" panose="020B0604020202020204" pitchFamily="34" charset="0"/>
            </a:endParaRPr>
          </a:p>
          <a:p>
            <a:pPr marL="285750" indent="-285750">
              <a:lnSpc>
                <a:spcPct val="200000"/>
              </a:lnSpc>
              <a:buFont typeface="Arial" panose="020B0604020202020204" pitchFamily="34" charset="0"/>
              <a:buChar char="•"/>
            </a:pPr>
            <a:r>
              <a:rPr lang="en-GB" sz="1800" b="0" dirty="0">
                <a:latin typeface="Arial" panose="020B0604020202020204" pitchFamily="34" charset="0"/>
                <a:cs typeface="Arial" panose="020B0604020202020204" pitchFamily="34" charset="0"/>
              </a:rPr>
              <a:t>LAA training website: </a:t>
            </a:r>
            <a:r>
              <a:rPr lang="en-GB" sz="1800" b="0" dirty="0">
                <a:solidFill>
                  <a:srgbClr val="575C96"/>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Ministry of Justice</a:t>
            </a:r>
            <a:endParaRPr lang="en-GB" sz="1800" b="0" dirty="0">
              <a:solidFill>
                <a:srgbClr val="575C96"/>
              </a:solidFill>
              <a:latin typeface="Arial" panose="020B0604020202020204" pitchFamily="34" charset="0"/>
              <a:cs typeface="Arial" panose="020B0604020202020204" pitchFamily="34" charset="0"/>
            </a:endParaRPr>
          </a:p>
          <a:p>
            <a:pPr marL="285750" indent="-285750">
              <a:lnSpc>
                <a:spcPct val="200000"/>
              </a:lnSpc>
              <a:buFont typeface="Arial" panose="020B0604020202020204" pitchFamily="34" charset="0"/>
              <a:buChar char="•"/>
            </a:pPr>
            <a:r>
              <a:rPr lang="en-GB" sz="1800" b="0" dirty="0">
                <a:latin typeface="Arial" panose="020B0604020202020204" pitchFamily="34" charset="0"/>
                <a:cs typeface="Arial" panose="020B0604020202020204" pitchFamily="34" charset="0"/>
              </a:rPr>
              <a:t>The High Cost Contract: </a:t>
            </a:r>
            <a:r>
              <a:rPr lang="en-GB" sz="1800" b="0" u="sng" dirty="0">
                <a:solidFill>
                  <a:srgbClr val="575C96"/>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High cost contract</a:t>
            </a:r>
            <a:endParaRPr lang="en-GB" sz="1800" b="0" dirty="0">
              <a:solidFill>
                <a:srgbClr val="575C96"/>
              </a:solidFill>
              <a:latin typeface="Arial" panose="020B0604020202020204" pitchFamily="34" charset="0"/>
              <a:cs typeface="Arial" panose="020B0604020202020204" pitchFamily="34" charset="0"/>
            </a:endParaRPr>
          </a:p>
          <a:p>
            <a:pPr marL="285750" indent="-285750">
              <a:lnSpc>
                <a:spcPct val="200000"/>
              </a:lnSpc>
              <a:buFont typeface="Arial" panose="020B0604020202020204" pitchFamily="34" charset="0"/>
              <a:buChar char="•"/>
            </a:pPr>
            <a:r>
              <a:rPr lang="en-GB" sz="1800" b="0" dirty="0">
                <a:latin typeface="Arial" panose="020B0604020202020204" pitchFamily="34" charset="0"/>
                <a:cs typeface="Arial" panose="020B0604020202020204" pitchFamily="34" charset="0"/>
              </a:rPr>
              <a:t>Counsel’s Acceptance Form: </a:t>
            </a:r>
            <a:r>
              <a:rPr lang="en-GB" sz="1800" b="0" u="sng" dirty="0">
                <a:solidFill>
                  <a:srgbClr val="575C96"/>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Counsel acceptance form (CAF)</a:t>
            </a:r>
            <a:endParaRPr lang="en-GB" sz="1800" b="0" u="sng" dirty="0">
              <a:solidFill>
                <a:srgbClr val="575C96"/>
              </a:solidFill>
              <a:latin typeface="Arial" panose="020B0604020202020204" pitchFamily="34" charset="0"/>
              <a:cs typeface="Arial" panose="020B0604020202020204" pitchFamily="34" charset="0"/>
            </a:endParaRPr>
          </a:p>
          <a:p>
            <a:pPr marL="285750" indent="-285750">
              <a:lnSpc>
                <a:spcPct val="200000"/>
              </a:lnSpc>
              <a:buFont typeface="Arial" panose="020B0604020202020204" pitchFamily="34" charset="0"/>
              <a:buChar char="•"/>
            </a:pPr>
            <a:r>
              <a:rPr lang="en-GB" sz="1800" b="0" dirty="0">
                <a:latin typeface="Arial" panose="020B0604020202020204" pitchFamily="34" charset="0"/>
                <a:cs typeface="Arial" panose="020B0604020202020204" pitchFamily="34" charset="0"/>
              </a:rPr>
              <a:t>Fully costed case plan checklist: </a:t>
            </a:r>
            <a:r>
              <a:rPr lang="en-GB" sz="1800" b="0" i="0" dirty="0">
                <a:solidFill>
                  <a:srgbClr val="575C96"/>
                </a:solidFill>
                <a:effectLst/>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Fully costed case plan checklist</a:t>
            </a:r>
            <a:r>
              <a:rPr lang="en-GB" sz="1800" b="0" i="0" dirty="0">
                <a:solidFill>
                  <a:srgbClr val="575C96"/>
                </a:solidFill>
                <a:effectLst/>
                <a:latin typeface="Arial" panose="020B0604020202020204" pitchFamily="34" charset="0"/>
                <a:cs typeface="Arial" panose="020B0604020202020204" pitchFamily="34" charset="0"/>
              </a:rPr>
              <a:t> </a:t>
            </a:r>
          </a:p>
          <a:p>
            <a:pPr marL="285750" indent="-285750">
              <a:lnSpc>
                <a:spcPct val="200000"/>
              </a:lnSpc>
              <a:buFont typeface="Arial" panose="020B0604020202020204" pitchFamily="34" charset="0"/>
              <a:buChar char="•"/>
            </a:pPr>
            <a:r>
              <a:rPr lang="en-GB" sz="1800" b="0" dirty="0">
                <a:solidFill>
                  <a:srgbClr val="0B0C0C"/>
                </a:solidFill>
                <a:latin typeface="Arial" panose="020B0604020202020204" pitchFamily="34" charset="0"/>
                <a:cs typeface="Arial" panose="020B0604020202020204" pitchFamily="34" charset="0"/>
              </a:rPr>
              <a:t>Cost assessment guidance: </a:t>
            </a:r>
            <a:r>
              <a:rPr lang="en-GB" sz="1800" b="0" i="0" dirty="0">
                <a:solidFill>
                  <a:srgbClr val="575C96"/>
                </a:solidFill>
                <a:effectLst/>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Costs assessment guidance 2018 - Version 6 - October 2022 </a:t>
            </a:r>
            <a:endParaRPr lang="en-GB" sz="1800" b="0" dirty="0">
              <a:solidFill>
                <a:srgbClr val="575C9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11960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F4894DF-7A41-40C5-8E98-BC9F051ABCEB}"/>
              </a:ext>
              <a:ext uri="{C183D7F6-B498-43B3-948B-1728B52AA6E4}">
                <adec:decorative xmlns:adec="http://schemas.microsoft.com/office/drawing/2017/decorative" val="1"/>
              </a:ext>
            </a:extLst>
          </p:cNvPr>
          <p:cNvSpPr>
            <a:spLocks noGrp="1"/>
          </p:cNvSpPr>
          <p:nvPr>
            <p:ph type="ftr" sz="quarter" idx="11"/>
          </p:nvPr>
        </p:nvSpPr>
        <p:spPr>
          <a:xfrm>
            <a:off x="1915887" y="6330808"/>
            <a:ext cx="6815314" cy="331250"/>
          </a:xfrm>
        </p:spPr>
        <p:txBody>
          <a:bodyPr anchor="b">
            <a:normAutofit/>
          </a:bodyPr>
          <a:lstStyle/>
          <a:p>
            <a:pPr>
              <a:spcAft>
                <a:spcPts val="600"/>
              </a:spcAft>
            </a:pPr>
            <a:r>
              <a:rPr lang="en-GB"/>
              <a:t>Working with others to achieve excellence in the delivery of legal aid</a:t>
            </a:r>
          </a:p>
        </p:txBody>
      </p:sp>
      <p:sp>
        <p:nvSpPr>
          <p:cNvPr id="97" name="Title 96">
            <a:extLst>
              <a:ext uri="{FF2B5EF4-FFF2-40B4-BE49-F238E27FC236}">
                <a16:creationId xmlns:a16="http://schemas.microsoft.com/office/drawing/2014/main" id="{39B37AFD-A7CB-41A3-8578-A7F05619C522}"/>
              </a:ext>
            </a:extLst>
          </p:cNvPr>
          <p:cNvSpPr txBox="1">
            <a:spLocks noGrp="1"/>
          </p:cNvSpPr>
          <p:nvPr>
            <p:ph type="title" idx="4294967295"/>
          </p:nvPr>
        </p:nvSpPr>
        <p:spPr>
          <a:xfrm>
            <a:off x="639537" y="714761"/>
            <a:ext cx="6842816"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lang="en-GB">
                <a:latin typeface="+mn-lt"/>
                <a:ea typeface="+mn-ea"/>
                <a:cs typeface="+mn-cs"/>
              </a:rPr>
              <a:t>Our training website</a:t>
            </a:r>
            <a:endParaRPr lang="en-US" b="0">
              <a:latin typeface="+mn-lt"/>
              <a:ea typeface="+mn-ea"/>
              <a:cs typeface="+mn-cs"/>
            </a:endParaRPr>
          </a:p>
        </p:txBody>
      </p:sp>
      <p:sp>
        <p:nvSpPr>
          <p:cNvPr id="5" name="Slide Number Placeholder 4">
            <a:extLst>
              <a:ext uri="{FF2B5EF4-FFF2-40B4-BE49-F238E27FC236}">
                <a16:creationId xmlns:a16="http://schemas.microsoft.com/office/drawing/2014/main" id="{91452F5C-C07A-44F0-8866-7F1F121D81D2}"/>
              </a:ext>
              <a:ext uri="{C183D7F6-B498-43B3-948B-1728B52AA6E4}">
                <adec:decorative xmlns:adec="http://schemas.microsoft.com/office/drawing/2017/decorative" val="1"/>
              </a:ext>
            </a:extLst>
          </p:cNvPr>
          <p:cNvSpPr>
            <a:spLocks noGrp="1"/>
          </p:cNvSpPr>
          <p:nvPr>
            <p:ph type="sldNum" sz="quarter" idx="12"/>
          </p:nvPr>
        </p:nvSpPr>
        <p:spPr>
          <a:xfrm>
            <a:off x="11491456" y="6204808"/>
            <a:ext cx="270000" cy="252000"/>
          </a:xfrm>
        </p:spPr>
        <p:txBody>
          <a:bodyPr anchor="t">
            <a:normAutofit/>
          </a:bodyPr>
          <a:lstStyle/>
          <a:p>
            <a:pPr>
              <a:spcAft>
                <a:spcPts val="600"/>
              </a:spcAft>
            </a:pPr>
            <a:fld id="{9A8223AF-F2F5-41F7-A71C-81CE492BCB88}" type="slidenum">
              <a:rPr lang="en-GB" smtClean="0"/>
              <a:pPr>
                <a:spcAft>
                  <a:spcPts val="600"/>
                </a:spcAft>
              </a:pPr>
              <a:t>29</a:t>
            </a:fld>
            <a:endParaRPr lang="en-GB"/>
          </a:p>
        </p:txBody>
      </p:sp>
      <p:graphicFrame>
        <p:nvGraphicFramePr>
          <p:cNvPr id="3" name="Content Placeholder 2" descr="Vertical box list">
            <a:extLst>
              <a:ext uri="{FF2B5EF4-FFF2-40B4-BE49-F238E27FC236}">
                <a16:creationId xmlns:a16="http://schemas.microsoft.com/office/drawing/2014/main" id="{A2AEA88C-A77B-49FA-9957-07E661748AD0}"/>
              </a:ext>
            </a:extLst>
          </p:cNvPr>
          <p:cNvGraphicFramePr>
            <a:graphicFrameLocks noGrp="1"/>
          </p:cNvGraphicFramePr>
          <p:nvPr>
            <p:ph idx="1"/>
            <p:extLst>
              <p:ext uri="{D42A27DB-BD31-4B8C-83A1-F6EECF244321}">
                <p14:modId xmlns:p14="http://schemas.microsoft.com/office/powerpoint/2010/main" val="2680590976"/>
              </p:ext>
            </p:extLst>
          </p:nvPr>
        </p:nvGraphicFramePr>
        <p:xfrm>
          <a:off x="639536" y="1413377"/>
          <a:ext cx="10138391" cy="4729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AA383D69-CF2C-4B85-B8C8-57BC21BE0E87}"/>
              </a:ext>
              <a:ext uri="{C183D7F6-B498-43B3-948B-1728B52AA6E4}">
                <adec:decorative xmlns:adec="http://schemas.microsoft.com/office/drawing/2017/decorative" val="1"/>
              </a:ext>
            </a:extLst>
          </p:cNvPr>
          <p:cNvPicPr>
            <a:picLocks noChangeAspect="1"/>
          </p:cNvPicPr>
          <p:nvPr/>
        </p:nvPicPr>
        <p:blipFill rotWithShape="1">
          <a:blip r:embed="rId7"/>
          <a:srcRect l="9494" t="3164" r="10391"/>
          <a:stretch/>
        </p:blipFill>
        <p:spPr>
          <a:xfrm>
            <a:off x="8842247" y="945593"/>
            <a:ext cx="1434857" cy="1734313"/>
          </a:xfrm>
          <a:prstGeom prst="rect">
            <a:avLst/>
          </a:prstGeom>
        </p:spPr>
      </p:pic>
    </p:spTree>
    <p:extLst>
      <p:ext uri="{BB962C8B-B14F-4D97-AF65-F5344CB8AC3E}">
        <p14:creationId xmlns:p14="http://schemas.microsoft.com/office/powerpoint/2010/main" val="1262691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EDB40-A234-4DFE-BD8C-E1238BFF42CE}"/>
              </a:ext>
            </a:extLst>
          </p:cNvPr>
          <p:cNvSpPr>
            <a:spLocks noGrp="1"/>
          </p:cNvSpPr>
          <p:nvPr>
            <p:ph type="title"/>
          </p:nvPr>
        </p:nvSpPr>
        <p:spPr>
          <a:xfrm>
            <a:off x="737784" y="690984"/>
            <a:ext cx="7718400" cy="345232"/>
          </a:xfrm>
        </p:spPr>
        <p:txBody>
          <a:bodyPr anchor="t">
            <a:normAutofit/>
          </a:bodyPr>
          <a:lstStyle/>
          <a:p>
            <a:r>
              <a:rPr lang="en-US"/>
              <a:t>Content</a:t>
            </a:r>
          </a:p>
        </p:txBody>
      </p:sp>
      <p:graphicFrame>
        <p:nvGraphicFramePr>
          <p:cNvPr id="6" name="Diagram 6" descr="Vertical box list">
            <a:extLst>
              <a:ext uri="{FF2B5EF4-FFF2-40B4-BE49-F238E27FC236}">
                <a16:creationId xmlns:a16="http://schemas.microsoft.com/office/drawing/2014/main" id="{5FC13EFA-27E8-43AE-8DC6-756E6C0C2019}"/>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2406276282"/>
              </p:ext>
            </p:extLst>
          </p:nvPr>
        </p:nvGraphicFramePr>
        <p:xfrm>
          <a:off x="737784" y="1350681"/>
          <a:ext cx="9584616" cy="4665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6B106F21-39A4-4D65-AC57-92B93C92094A}"/>
              </a:ext>
              <a:ext uri="{C183D7F6-B498-43B3-948B-1728B52AA6E4}">
                <adec:decorative xmlns:adec="http://schemas.microsoft.com/office/drawing/2017/decorative" val="1"/>
              </a:ext>
            </a:extLst>
          </p:cNvPr>
          <p:cNvSpPr>
            <a:spLocks noGrp="1"/>
          </p:cNvSpPr>
          <p:nvPr>
            <p:ph type="ftr" sz="quarter" idx="11"/>
          </p:nvPr>
        </p:nvSpPr>
        <p:spPr>
          <a:xfrm>
            <a:off x="1915887" y="6330808"/>
            <a:ext cx="6815314" cy="331250"/>
          </a:xfrm>
        </p:spPr>
        <p:txBody>
          <a:bodyPr anchor="b">
            <a:normAutofit/>
          </a:bodyPr>
          <a:lstStyle/>
          <a:p>
            <a:pPr>
              <a:spcAft>
                <a:spcPts val="600"/>
              </a:spcAft>
            </a:pPr>
            <a:r>
              <a:rPr lang="en-GB"/>
              <a:t>Working with others to achieve excellence in the delivery of legal aid</a:t>
            </a:r>
          </a:p>
        </p:txBody>
      </p:sp>
      <p:sp>
        <p:nvSpPr>
          <p:cNvPr id="5" name="Slide Number Placeholder 4">
            <a:extLst>
              <a:ext uri="{FF2B5EF4-FFF2-40B4-BE49-F238E27FC236}">
                <a16:creationId xmlns:a16="http://schemas.microsoft.com/office/drawing/2014/main" id="{DA7D45E9-DF16-4A16-947E-E2E24EF4D66A}"/>
              </a:ext>
              <a:ext uri="{C183D7F6-B498-43B3-948B-1728B52AA6E4}">
                <adec:decorative xmlns:adec="http://schemas.microsoft.com/office/drawing/2017/decorative" val="1"/>
              </a:ext>
            </a:extLst>
          </p:cNvPr>
          <p:cNvSpPr>
            <a:spLocks noGrp="1"/>
          </p:cNvSpPr>
          <p:nvPr>
            <p:ph type="sldNum" sz="quarter" idx="12"/>
          </p:nvPr>
        </p:nvSpPr>
        <p:spPr>
          <a:xfrm>
            <a:off x="11401515" y="6204808"/>
            <a:ext cx="270000" cy="252000"/>
          </a:xfrm>
        </p:spPr>
        <p:txBody>
          <a:bodyPr anchor="t">
            <a:normAutofit/>
          </a:bodyPr>
          <a:lstStyle/>
          <a:p>
            <a:pPr>
              <a:spcAft>
                <a:spcPts val="600"/>
              </a:spcAft>
            </a:pPr>
            <a:fld id="{9A8223AF-F2F5-41F7-A71C-81CE492BCB88}" type="slidenum">
              <a:rPr lang="en-GB" smtClean="0"/>
              <a:pPr>
                <a:spcAft>
                  <a:spcPts val="600"/>
                </a:spcAft>
              </a:pPr>
              <a:t>3</a:t>
            </a:fld>
            <a:endParaRPr lang="en-GB"/>
          </a:p>
        </p:txBody>
      </p:sp>
    </p:spTree>
    <p:extLst>
      <p:ext uri="{BB962C8B-B14F-4D97-AF65-F5344CB8AC3E}">
        <p14:creationId xmlns:p14="http://schemas.microsoft.com/office/powerpoint/2010/main" val="32687338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1F2D355-4C55-4518-B1D5-49752217B26C}"/>
              </a:ext>
            </a:extLst>
          </p:cNvPr>
          <p:cNvSpPr>
            <a:spLocks noGrp="1"/>
          </p:cNvSpPr>
          <p:nvPr>
            <p:ph type="title"/>
          </p:nvPr>
        </p:nvSpPr>
        <p:spPr>
          <a:xfrm>
            <a:off x="627448" y="586135"/>
            <a:ext cx="7718400" cy="345232"/>
          </a:xfrm>
        </p:spPr>
        <p:txBody>
          <a:bodyPr>
            <a:normAutofit/>
          </a:bodyPr>
          <a:lstStyle/>
          <a:p>
            <a:r>
              <a:rPr lang="en-GB"/>
              <a:t>Our communications channels</a:t>
            </a:r>
          </a:p>
        </p:txBody>
      </p:sp>
      <p:graphicFrame>
        <p:nvGraphicFramePr>
          <p:cNvPr id="6" name="Content Placeholder 5" descr="Step up process infographic">
            <a:extLst>
              <a:ext uri="{FF2B5EF4-FFF2-40B4-BE49-F238E27FC236}">
                <a16:creationId xmlns:a16="http://schemas.microsoft.com/office/drawing/2014/main" id="{0D53DB1A-39CA-4CFA-8832-06236C642902}"/>
              </a:ext>
            </a:extLst>
          </p:cNvPr>
          <p:cNvGraphicFramePr>
            <a:graphicFrameLocks noGrp="1"/>
          </p:cNvGraphicFramePr>
          <p:nvPr>
            <p:ph idx="1"/>
            <p:extLst>
              <p:ext uri="{D42A27DB-BD31-4B8C-83A1-F6EECF244321}">
                <p14:modId xmlns:p14="http://schemas.microsoft.com/office/powerpoint/2010/main" val="552304927"/>
              </p:ext>
            </p:extLst>
          </p:nvPr>
        </p:nvGraphicFramePr>
        <p:xfrm>
          <a:off x="-866396" y="1071196"/>
          <a:ext cx="12889822" cy="28742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C75D9C1D-7C56-428D-B7C5-419FA10CCD6E}"/>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a:t>Working with others to achieve excellence in the delivery of legal aid</a:t>
            </a:r>
          </a:p>
        </p:txBody>
      </p:sp>
      <p:sp>
        <p:nvSpPr>
          <p:cNvPr id="5" name="Slide Number Placeholder 4">
            <a:extLst>
              <a:ext uri="{FF2B5EF4-FFF2-40B4-BE49-F238E27FC236}">
                <a16:creationId xmlns:a16="http://schemas.microsoft.com/office/drawing/2014/main" id="{F5CE8B5A-7C0C-4A9E-AB9F-E796E14815AF}"/>
              </a:ext>
              <a:ext uri="{C183D7F6-B498-43B3-948B-1728B52AA6E4}">
                <adec:decorative xmlns:adec="http://schemas.microsoft.com/office/drawing/2017/decorative" val="1"/>
              </a:ext>
            </a:extLst>
          </p:cNvPr>
          <p:cNvSpPr>
            <a:spLocks noGrp="1"/>
          </p:cNvSpPr>
          <p:nvPr>
            <p:ph type="sldNum" sz="quarter" idx="12"/>
          </p:nvPr>
        </p:nvSpPr>
        <p:spPr/>
        <p:txBody>
          <a:bodyPr/>
          <a:lstStyle/>
          <a:p>
            <a:fld id="{9A8223AF-F2F5-41F7-A71C-81CE492BCB88}" type="slidenum">
              <a:rPr lang="en-GB" smtClean="0"/>
              <a:pPr/>
              <a:t>30</a:t>
            </a:fld>
            <a:endParaRPr lang="en-GB"/>
          </a:p>
        </p:txBody>
      </p:sp>
      <p:pic>
        <p:nvPicPr>
          <p:cNvPr id="3" name="Picture 2">
            <a:extLst>
              <a:ext uri="{FF2B5EF4-FFF2-40B4-BE49-F238E27FC236}">
                <a16:creationId xmlns:a16="http://schemas.microsoft.com/office/drawing/2014/main" id="{C0159406-D629-4F82-8FA5-0F39C90E1B31}"/>
              </a:ext>
              <a:ext uri="{C183D7F6-B498-43B3-948B-1728B52AA6E4}">
                <adec:decorative xmlns:adec="http://schemas.microsoft.com/office/drawing/2017/decorative" val="1"/>
              </a:ext>
            </a:extLst>
          </p:cNvPr>
          <p:cNvPicPr>
            <a:picLocks noChangeAspect="1"/>
          </p:cNvPicPr>
          <p:nvPr/>
        </p:nvPicPr>
        <p:blipFill rotWithShape="1">
          <a:blip r:embed="rId7">
            <a:extLst>
              <a:ext uri="{28A0092B-C50C-407E-A947-70E740481C1C}">
                <a14:useLocalDpi xmlns:a14="http://schemas.microsoft.com/office/drawing/2010/main" val="0"/>
              </a:ext>
            </a:extLst>
          </a:blip>
          <a:srcRect l="13092" t="5582" r="13595" b="4206"/>
          <a:stretch/>
        </p:blipFill>
        <p:spPr>
          <a:xfrm>
            <a:off x="7757458" y="3138373"/>
            <a:ext cx="2647030" cy="1204172"/>
          </a:xfrm>
          <a:prstGeom prst="rect">
            <a:avLst/>
          </a:prstGeom>
          <a:ln>
            <a:solidFill>
              <a:srgbClr val="61A396"/>
            </a:solidFill>
          </a:ln>
        </p:spPr>
      </p:pic>
      <p:pic>
        <p:nvPicPr>
          <p:cNvPr id="10" name="Picture 9">
            <a:extLst>
              <a:ext uri="{FF2B5EF4-FFF2-40B4-BE49-F238E27FC236}">
                <a16:creationId xmlns:a16="http://schemas.microsoft.com/office/drawing/2014/main" id="{63828356-DFAD-4136-B027-E0FF82796FE1}"/>
              </a:ext>
              <a:ext uri="{C183D7F6-B498-43B3-948B-1728B52AA6E4}">
                <adec:decorative xmlns:adec="http://schemas.microsoft.com/office/drawing/2017/decorative" val="1"/>
              </a:ext>
            </a:extLst>
          </p:cNvPr>
          <p:cNvPicPr>
            <a:picLocks noChangeAspect="1"/>
          </p:cNvPicPr>
          <p:nvPr/>
        </p:nvPicPr>
        <p:blipFill>
          <a:blip r:embed="rId8">
            <a:alphaModFix amt="70000"/>
            <a:extLst>
              <a:ext uri="{28A0092B-C50C-407E-A947-70E740481C1C}">
                <a14:useLocalDpi xmlns:a14="http://schemas.microsoft.com/office/drawing/2010/main" val="0"/>
              </a:ext>
            </a:extLst>
          </a:blip>
          <a:stretch>
            <a:fillRect/>
          </a:stretch>
        </p:blipFill>
        <p:spPr>
          <a:xfrm>
            <a:off x="4772485" y="3879597"/>
            <a:ext cx="2647029" cy="1204172"/>
          </a:xfrm>
          <a:prstGeom prst="rect">
            <a:avLst/>
          </a:prstGeom>
          <a:ln>
            <a:solidFill>
              <a:srgbClr val="61A396"/>
            </a:solidFill>
          </a:ln>
        </p:spPr>
      </p:pic>
      <p:pic>
        <p:nvPicPr>
          <p:cNvPr id="13" name="Picture 12">
            <a:extLst>
              <a:ext uri="{FF2B5EF4-FFF2-40B4-BE49-F238E27FC236}">
                <a16:creationId xmlns:a16="http://schemas.microsoft.com/office/drawing/2014/main" id="{E4B79E01-82C1-4759-9CEB-CC979A8F48B9}"/>
              </a:ext>
              <a:ext uri="{C183D7F6-B498-43B3-948B-1728B52AA6E4}">
                <adec:decorative xmlns:adec="http://schemas.microsoft.com/office/drawing/2017/decorative" val="1"/>
              </a:ext>
            </a:extLst>
          </p:cNvPr>
          <p:cNvPicPr>
            <a:picLocks noChangeAspect="1"/>
          </p:cNvPicPr>
          <p:nvPr/>
        </p:nvPicPr>
        <p:blipFill rotWithShape="1">
          <a:blip r:embed="rId9">
            <a:alphaModFix amt="70000"/>
            <a:extLst>
              <a:ext uri="{28A0092B-C50C-407E-A947-70E740481C1C}">
                <a14:useLocalDpi xmlns:a14="http://schemas.microsoft.com/office/drawing/2010/main" val="0"/>
              </a:ext>
            </a:extLst>
          </a:blip>
          <a:srcRect l="29496" t="13891" r="33297" b="23159"/>
          <a:stretch/>
        </p:blipFill>
        <p:spPr>
          <a:xfrm>
            <a:off x="1435910" y="4253921"/>
            <a:ext cx="2527106" cy="1204172"/>
          </a:xfrm>
          <a:prstGeom prst="rect">
            <a:avLst/>
          </a:prstGeom>
        </p:spPr>
      </p:pic>
      <p:sp>
        <p:nvSpPr>
          <p:cNvPr id="2" name="TextBox 1">
            <a:extLst>
              <a:ext uri="{FF2B5EF4-FFF2-40B4-BE49-F238E27FC236}">
                <a16:creationId xmlns:a16="http://schemas.microsoft.com/office/drawing/2014/main" id="{562F650E-BD1C-4ED2-B9EF-96738D50AA0D}"/>
              </a:ext>
            </a:extLst>
          </p:cNvPr>
          <p:cNvSpPr txBox="1"/>
          <p:nvPr/>
        </p:nvSpPr>
        <p:spPr>
          <a:xfrm>
            <a:off x="627448" y="5650460"/>
            <a:ext cx="6657772" cy="400110"/>
          </a:xfrm>
          <a:prstGeom prst="rect">
            <a:avLst/>
          </a:prstGeom>
          <a:noFill/>
        </p:spPr>
        <p:txBody>
          <a:bodyPr wrap="square" rtlCol="0">
            <a:spAutoFit/>
          </a:bodyPr>
          <a:lstStyle/>
          <a:p>
            <a:r>
              <a:rPr lang="en-GB" sz="2000" b="1" dirty="0"/>
              <a:t>Contact the presenters: </a:t>
            </a:r>
            <a:endParaRPr lang="en-GB" dirty="0"/>
          </a:p>
        </p:txBody>
      </p:sp>
    </p:spTree>
    <p:extLst>
      <p:ext uri="{BB962C8B-B14F-4D97-AF65-F5344CB8AC3E}">
        <p14:creationId xmlns:p14="http://schemas.microsoft.com/office/powerpoint/2010/main" val="5015077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47B811-DBBE-929A-8395-6C9FA7C4F165}"/>
              </a:ext>
            </a:extLst>
          </p:cNvPr>
          <p:cNvSpPr>
            <a:spLocks noGrp="1"/>
          </p:cNvSpPr>
          <p:nvPr>
            <p:ph type="title" idx="4294967295"/>
          </p:nvPr>
        </p:nvSpPr>
        <p:spPr>
          <a:xfrm>
            <a:off x="758825" y="3429000"/>
            <a:ext cx="7920038" cy="2174875"/>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GB" sz="1600" b="1" i="0" u="none" strike="noStrike" kern="1200" cap="none" spc="0" normalizeH="0" baseline="0" noProof="0" dirty="0">
                <a:ln>
                  <a:noFill/>
                </a:ln>
                <a:solidFill>
                  <a:schemeClr val="accent1"/>
                </a:solidFill>
                <a:effectLst/>
                <a:uLnTx/>
                <a:uFillTx/>
                <a:latin typeface="+mn-lt"/>
                <a:ea typeface="+mn-ea"/>
                <a:cs typeface="+mn-cs"/>
              </a:rPr>
              <a:t>Legal Aid Agency</a:t>
            </a:r>
            <a:br>
              <a:rPr kumimoji="0" lang="en-GB" sz="1600" b="0" i="0" u="none" strike="noStrike" kern="1200" cap="none" spc="0" normalizeH="0" baseline="0" noProof="0" dirty="0">
                <a:ln>
                  <a:noFill/>
                </a:ln>
                <a:solidFill>
                  <a:schemeClr val="accent1"/>
                </a:solidFill>
                <a:effectLst/>
                <a:uLnTx/>
                <a:uFillTx/>
                <a:latin typeface="+mn-lt"/>
                <a:ea typeface="+mn-ea"/>
                <a:cs typeface="+mn-cs"/>
              </a:rPr>
            </a:br>
            <a:r>
              <a:rPr kumimoji="0" lang="en-GB" sz="1600" b="0" i="0" u="none" strike="noStrike" kern="1200" cap="none" spc="0" normalizeH="0" baseline="0" noProof="0" dirty="0">
                <a:ln>
                  <a:noFill/>
                </a:ln>
                <a:solidFill>
                  <a:schemeClr val="accent1"/>
                </a:solidFill>
                <a:effectLst/>
                <a:uLnTx/>
                <a:uFillTx/>
                <a:latin typeface="+mn-lt"/>
                <a:ea typeface="+mn-ea"/>
                <a:cs typeface="+mn-cs"/>
              </a:rPr>
              <a:t>13th Floor (13.51)</a:t>
            </a:r>
            <a:br>
              <a:rPr kumimoji="0" lang="en-GB" sz="1600" b="0" i="0" u="none" strike="noStrike" kern="1200" cap="none" spc="0" normalizeH="0" baseline="0" noProof="0" dirty="0">
                <a:ln>
                  <a:noFill/>
                </a:ln>
                <a:solidFill>
                  <a:schemeClr val="accent1"/>
                </a:solidFill>
                <a:effectLst/>
                <a:uLnTx/>
                <a:uFillTx/>
                <a:latin typeface="+mn-lt"/>
                <a:ea typeface="+mn-ea"/>
                <a:cs typeface="+mn-cs"/>
              </a:rPr>
            </a:br>
            <a:r>
              <a:rPr kumimoji="0" lang="en-GB" sz="1600" b="0" i="0" u="none" strike="noStrike" kern="1200" cap="none" spc="0" normalizeH="0" baseline="0" noProof="0" dirty="0">
                <a:ln>
                  <a:noFill/>
                </a:ln>
                <a:solidFill>
                  <a:schemeClr val="accent1"/>
                </a:solidFill>
                <a:effectLst/>
                <a:uLnTx/>
                <a:uFillTx/>
                <a:latin typeface="+mn-lt"/>
                <a:ea typeface="+mn-ea"/>
                <a:cs typeface="+mn-cs"/>
              </a:rPr>
              <a:t>102 Petty France</a:t>
            </a:r>
            <a:br>
              <a:rPr kumimoji="0" lang="en-GB" sz="1600" b="0" i="0" u="none" strike="noStrike" kern="1200" cap="none" spc="0" normalizeH="0" baseline="0" noProof="0" dirty="0">
                <a:ln>
                  <a:noFill/>
                </a:ln>
                <a:solidFill>
                  <a:schemeClr val="accent1"/>
                </a:solidFill>
                <a:effectLst/>
                <a:uLnTx/>
                <a:uFillTx/>
                <a:latin typeface="+mn-lt"/>
                <a:ea typeface="+mn-ea"/>
                <a:cs typeface="+mn-cs"/>
              </a:rPr>
            </a:br>
            <a:r>
              <a:rPr kumimoji="0" lang="en-GB" sz="1600" b="0" i="0" u="none" strike="noStrike" kern="1200" cap="none" spc="0" normalizeH="0" baseline="0" noProof="0" dirty="0">
                <a:ln>
                  <a:noFill/>
                </a:ln>
                <a:solidFill>
                  <a:schemeClr val="accent1"/>
                </a:solidFill>
                <a:effectLst/>
                <a:uLnTx/>
                <a:uFillTx/>
                <a:latin typeface="+mn-lt"/>
                <a:ea typeface="+mn-ea"/>
                <a:cs typeface="+mn-cs"/>
              </a:rPr>
              <a:t>London SW1H 9AJ</a:t>
            </a:r>
          </a:p>
          <a:p>
            <a:pPr marL="0" marR="0" lvl="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GB" sz="1600" b="0" i="0" u="none" strike="noStrike" kern="1200" cap="none" spc="0" normalizeH="0" baseline="0" noProof="0" dirty="0">
                <a:ln>
                  <a:noFill/>
                </a:ln>
                <a:solidFill>
                  <a:schemeClr val="accent1"/>
                </a:solidFill>
                <a:effectLst/>
                <a:uLnTx/>
                <a:uFillTx/>
                <a:latin typeface="+mn-lt"/>
                <a:ea typeface="+mn-ea"/>
                <a:cs typeface="+mn-cs"/>
              </a:rPr>
              <a:t>gov.uk/government/organisations/legal-aid-agency </a:t>
            </a:r>
          </a:p>
        </p:txBody>
      </p:sp>
    </p:spTree>
    <p:extLst>
      <p:ext uri="{BB962C8B-B14F-4D97-AF65-F5344CB8AC3E}">
        <p14:creationId xmlns:p14="http://schemas.microsoft.com/office/powerpoint/2010/main" val="3936237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946D941-69F5-4D75-9CBE-0B026873E015}"/>
              </a:ext>
            </a:extLst>
          </p:cNvPr>
          <p:cNvSpPr>
            <a:spLocks noGrp="1"/>
          </p:cNvSpPr>
          <p:nvPr>
            <p:ph type="title"/>
          </p:nvPr>
        </p:nvSpPr>
        <p:spPr/>
        <p:txBody>
          <a:bodyPr/>
          <a:lstStyle/>
          <a:p>
            <a:r>
              <a:rPr lang="en-GB" dirty="0"/>
              <a:t>Hourly rates for high cost cases</a:t>
            </a:r>
          </a:p>
        </p:txBody>
      </p:sp>
      <p:sp>
        <p:nvSpPr>
          <p:cNvPr id="22" name="Content Placeholder 3">
            <a:extLst>
              <a:ext uri="{FF2B5EF4-FFF2-40B4-BE49-F238E27FC236}">
                <a16:creationId xmlns:a16="http://schemas.microsoft.com/office/drawing/2014/main" id="{4430A96E-AAE9-4F88-9369-867CBBEBAF2B}"/>
              </a:ext>
            </a:extLst>
          </p:cNvPr>
          <p:cNvSpPr txBox="1">
            <a:spLocks/>
          </p:cNvSpPr>
          <p:nvPr/>
        </p:nvSpPr>
        <p:spPr>
          <a:xfrm>
            <a:off x="648000" y="1180312"/>
            <a:ext cx="10561857" cy="136172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20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3pPr>
            <a:lvl4pPr marL="230400" indent="-2286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600" kern="1200">
                <a:solidFill>
                  <a:schemeClr val="tx1"/>
                </a:solidFill>
                <a:latin typeface="+mn-lt"/>
                <a:ea typeface="+mn-ea"/>
                <a:cs typeface="+mn-cs"/>
              </a:defRPr>
            </a:lvl4pPr>
            <a:lvl5pPr marL="457200" indent="-228600" algn="l" defTabSz="914400" rtl="0" eaLnBrk="1" latinLnBrk="0" hangingPunct="1">
              <a:lnSpc>
                <a:spcPct val="100000"/>
              </a:lnSpc>
              <a:spcBef>
                <a:spcPts val="0"/>
              </a:spcBef>
              <a:spcAft>
                <a:spcPts val="600"/>
              </a:spcAft>
              <a:buClr>
                <a:srgbClr val="00B1EB"/>
              </a:buClr>
              <a:buFont typeface="Arial" panose="020B0604020202020204" pitchFamily="34" charset="0"/>
              <a:buChar char="•"/>
              <a:defRPr sz="1600" kern="1200">
                <a:solidFill>
                  <a:schemeClr val="tx1"/>
                </a:solidFill>
                <a:latin typeface="+mn-lt"/>
                <a:ea typeface="+mn-ea"/>
                <a:cs typeface="+mn-cs"/>
              </a:defRPr>
            </a:lvl5pPr>
            <a:lvl6pPr marL="914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3820" lvl="4" indent="0">
              <a:lnSpc>
                <a:spcPct val="150000"/>
              </a:lnSpc>
              <a:buClr>
                <a:schemeClr val="tx1"/>
              </a:buClr>
              <a:buNone/>
            </a:pPr>
            <a:r>
              <a:rPr lang="en-GB" sz="1800" b="1" dirty="0">
                <a:solidFill>
                  <a:schemeClr val="tx1"/>
                </a:solidFill>
              </a:rPr>
              <a:t>Purpose of the webinar:</a:t>
            </a:r>
          </a:p>
          <a:p>
            <a:pPr marL="83820" lvl="4" indent="0">
              <a:lnSpc>
                <a:spcPct val="150000"/>
              </a:lnSpc>
              <a:buClr>
                <a:schemeClr val="tx1"/>
              </a:buClr>
              <a:buNone/>
            </a:pPr>
            <a:r>
              <a:rPr lang="en-US" sz="1800" b="1" dirty="0">
                <a:latin typeface="Arial" panose="020B0604020202020204" pitchFamily="34" charset="0"/>
                <a:ea typeface="+mn-lt"/>
                <a:cs typeface="Arial" panose="020B0604020202020204" pitchFamily="34" charset="0"/>
              </a:rPr>
              <a:t>The purpose of this webinar is to help you to understand how the high cost (HCF) team assess hourly rates case plans </a:t>
            </a:r>
            <a:r>
              <a:rPr lang="en-GB" sz="1800" b="1" dirty="0">
                <a:latin typeface="Arial"/>
                <a:cs typeface="Arial"/>
              </a:rPr>
              <a:t>to reduce the </a:t>
            </a:r>
            <a:r>
              <a:rPr lang="en-US" sz="1800" b="1" dirty="0">
                <a:latin typeface="Arial"/>
                <a:ea typeface="+mn-lt"/>
                <a:cs typeface="Arial"/>
              </a:rPr>
              <a:t>number of rejections and agree your costs first time</a:t>
            </a:r>
            <a:endParaRPr lang="en-US" sz="1800" dirty="0">
              <a:latin typeface="Arial" panose="020B0604020202020204" pitchFamily="34" charset="0"/>
              <a:ea typeface="+mn-lt"/>
              <a:cs typeface="Arial" panose="020B0604020202020204" pitchFamily="34" charset="0"/>
            </a:endParaRPr>
          </a:p>
          <a:p>
            <a:pPr marL="83820" lvl="4" indent="0">
              <a:lnSpc>
                <a:spcPct val="150000"/>
              </a:lnSpc>
              <a:buClr>
                <a:schemeClr val="tx1"/>
              </a:buClr>
              <a:buNone/>
            </a:pPr>
            <a:r>
              <a:rPr lang="en-US" sz="1800" b="1" dirty="0">
                <a:latin typeface="Arial" panose="020B0604020202020204" pitchFamily="34" charset="0"/>
                <a:ea typeface="+mn-lt"/>
                <a:cs typeface="Arial" panose="020B0604020202020204" pitchFamily="34" charset="0"/>
              </a:rPr>
              <a:t> </a:t>
            </a:r>
            <a:endParaRPr lang="en-US" sz="2000" dirty="0"/>
          </a:p>
        </p:txBody>
      </p:sp>
      <p:sp>
        <p:nvSpPr>
          <p:cNvPr id="23" name="Rectangle 22">
            <a:extLst>
              <a:ext uri="{FF2B5EF4-FFF2-40B4-BE49-F238E27FC236}">
                <a16:creationId xmlns:a16="http://schemas.microsoft.com/office/drawing/2014/main" id="{6C6BCFBE-26C2-411D-BBFA-860BC052D27F}"/>
              </a:ext>
            </a:extLst>
          </p:cNvPr>
          <p:cNvSpPr/>
          <p:nvPr/>
        </p:nvSpPr>
        <p:spPr>
          <a:xfrm>
            <a:off x="3850276" y="2939924"/>
            <a:ext cx="7520924" cy="2534027"/>
          </a:xfrm>
          <a:prstGeom prst="rect">
            <a:avLst/>
          </a:prstGeom>
        </p:spPr>
        <p:txBody>
          <a:bodyPr wrap="square" lIns="91440" tIns="45720" rIns="91440" bIns="45720" anchor="t">
            <a:spAutoFit/>
          </a:bodyPr>
          <a:lstStyle/>
          <a:p>
            <a:pPr>
              <a:lnSpc>
                <a:spcPct val="150000"/>
              </a:lnSpc>
              <a:spcAft>
                <a:spcPts val="0"/>
              </a:spcAft>
            </a:pPr>
            <a:r>
              <a:rPr lang="en-GB" dirty="0">
                <a:latin typeface="Arial"/>
                <a:ea typeface="Calibri" panose="020F0502020204030204" pitchFamily="34" charset="0"/>
                <a:cs typeface="Arial"/>
              </a:rPr>
              <a:t>By the end of the webinar, you will have an understanding of:</a:t>
            </a:r>
          </a:p>
          <a:p>
            <a:pPr marL="342900" indent="-342900">
              <a:lnSpc>
                <a:spcPct val="150000"/>
              </a:lnSpc>
              <a:buFont typeface="Arial" panose="020B0604020202020204" pitchFamily="34" charset="0"/>
              <a:buChar char="•"/>
            </a:pPr>
            <a:r>
              <a:rPr lang="en-GB" sz="1800" b="0" dirty="0">
                <a:latin typeface="Arial"/>
                <a:cs typeface="Arial"/>
              </a:rPr>
              <a:t>The hourly rates case plan assessment process</a:t>
            </a:r>
            <a:endParaRPr lang="en-GB" sz="1800" b="0"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GB" sz="1800" b="0" dirty="0">
                <a:latin typeface="Arial"/>
                <a:cs typeface="Arial"/>
              </a:rPr>
              <a:t>The checks and assessments the HCF team do when processing this area of work</a:t>
            </a:r>
            <a:endParaRPr lang="en-GB" sz="1800" b="0"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GB" sz="1800" b="0" dirty="0">
                <a:latin typeface="Arial"/>
                <a:cs typeface="Arial"/>
              </a:rPr>
              <a:t>Identifying how to enhance your submissions</a:t>
            </a:r>
            <a:endParaRPr lang="en-GB" dirty="0">
              <a:latin typeface="Arial" panose="020B0604020202020204" pitchFamily="34" charset="0"/>
              <a:ea typeface="Calibri" panose="020F0502020204030204" pitchFamily="34" charset="0"/>
              <a:cs typeface="Arial" panose="020B0604020202020204" pitchFamily="34" charset="0"/>
            </a:endParaRPr>
          </a:p>
          <a:p>
            <a:pPr>
              <a:lnSpc>
                <a:spcPct val="150000"/>
              </a:lnSpc>
            </a:pPr>
            <a:endParaRPr lang="en-GB" dirty="0">
              <a:latin typeface="Arial" panose="020B0604020202020204" pitchFamily="34" charset="0"/>
              <a:ea typeface="Calibri" panose="020F0502020204030204" pitchFamily="34" charset="0"/>
              <a:cs typeface="Arial" panose="020B0604020202020204" pitchFamily="34" charset="0"/>
            </a:endParaRPr>
          </a:p>
        </p:txBody>
      </p:sp>
      <p:pic>
        <p:nvPicPr>
          <p:cNvPr id="25" name="Picture 24">
            <a:extLst>
              <a:ext uri="{FF2B5EF4-FFF2-40B4-BE49-F238E27FC236}">
                <a16:creationId xmlns:a16="http://schemas.microsoft.com/office/drawing/2014/main" id="{81238425-FE1A-49CC-83F3-16097BECE2D5}"/>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6182" t="4478" r="16143" b="8741"/>
          <a:stretch/>
        </p:blipFill>
        <p:spPr>
          <a:xfrm>
            <a:off x="886968" y="2696033"/>
            <a:ext cx="2554262" cy="3261375"/>
          </a:xfrm>
          <a:prstGeom prst="rect">
            <a:avLst/>
          </a:prstGeom>
        </p:spPr>
      </p:pic>
      <p:sp>
        <p:nvSpPr>
          <p:cNvPr id="9" name="Footer Placeholder 1">
            <a:extLst>
              <a:ext uri="{FF2B5EF4-FFF2-40B4-BE49-F238E27FC236}">
                <a16:creationId xmlns:a16="http://schemas.microsoft.com/office/drawing/2014/main" id="{224DEA7C-AB02-45AC-9BEB-BBC4CCC3DFD2}"/>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lstStyle/>
          <a:p>
            <a:r>
              <a:rPr lang="en-GB"/>
              <a:t>Working with others to achieve excellence in the delivery of  legal aid  </a:t>
            </a:r>
          </a:p>
        </p:txBody>
      </p:sp>
      <p:sp>
        <p:nvSpPr>
          <p:cNvPr id="3" name="Slide Number Placeholder 2">
            <a:extLst>
              <a:ext uri="{FF2B5EF4-FFF2-40B4-BE49-F238E27FC236}">
                <a16:creationId xmlns:a16="http://schemas.microsoft.com/office/drawing/2014/main" id="{6D253D61-B3E2-4BAC-8774-45119DB4D54C}"/>
              </a:ext>
            </a:extLst>
          </p:cNvPr>
          <p:cNvSpPr>
            <a:spLocks noGrp="1"/>
          </p:cNvSpPr>
          <p:nvPr>
            <p:ph type="sldNum" sz="quarter" idx="12"/>
          </p:nvPr>
        </p:nvSpPr>
        <p:spPr/>
        <p:txBody>
          <a:bodyPr/>
          <a:lstStyle/>
          <a:p>
            <a:fld id="{9A8223AF-F2F5-41F7-A71C-81CE492BCB88}" type="slidenum">
              <a:rPr lang="en-GB" smtClean="0"/>
              <a:pPr/>
              <a:t>4</a:t>
            </a:fld>
            <a:endParaRPr lang="en-GB"/>
          </a:p>
        </p:txBody>
      </p:sp>
    </p:spTree>
    <p:extLst>
      <p:ext uri="{BB962C8B-B14F-4D97-AF65-F5344CB8AC3E}">
        <p14:creationId xmlns:p14="http://schemas.microsoft.com/office/powerpoint/2010/main" val="2034274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46687-5296-81A5-9D9E-F3F6FEB80CA8}"/>
              </a:ext>
            </a:extLst>
          </p:cNvPr>
          <p:cNvSpPr>
            <a:spLocks noGrp="1"/>
          </p:cNvSpPr>
          <p:nvPr>
            <p:ph type="title"/>
          </p:nvPr>
        </p:nvSpPr>
        <p:spPr/>
        <p:txBody>
          <a:bodyPr/>
          <a:lstStyle/>
          <a:p>
            <a:r>
              <a:rPr lang="en-GB" dirty="0"/>
              <a:t>Assessing an hourly rates case plan</a:t>
            </a:r>
          </a:p>
        </p:txBody>
      </p:sp>
    </p:spTree>
    <p:extLst>
      <p:ext uri="{BB962C8B-B14F-4D97-AF65-F5344CB8AC3E}">
        <p14:creationId xmlns:p14="http://schemas.microsoft.com/office/powerpoint/2010/main" val="319122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7FC03-CB1A-41D8-A3A4-F64ECBB53371}"/>
              </a:ext>
            </a:extLst>
          </p:cNvPr>
          <p:cNvSpPr>
            <a:spLocks noGrp="1"/>
          </p:cNvSpPr>
          <p:nvPr>
            <p:ph type="title"/>
          </p:nvPr>
        </p:nvSpPr>
        <p:spPr>
          <a:xfrm>
            <a:off x="648000" y="664511"/>
            <a:ext cx="11012776" cy="345232"/>
          </a:xfrm>
        </p:spPr>
        <p:txBody>
          <a:bodyPr>
            <a:normAutofit fontScale="90000"/>
          </a:bodyPr>
          <a:lstStyle/>
          <a:p>
            <a:r>
              <a:rPr lang="en-GB" dirty="0"/>
              <a:t>Receiving work:</a:t>
            </a:r>
          </a:p>
        </p:txBody>
      </p:sp>
      <p:sp>
        <p:nvSpPr>
          <p:cNvPr id="7" name="Footer Placeholder 1">
            <a:extLst>
              <a:ext uri="{FF2B5EF4-FFF2-40B4-BE49-F238E27FC236}">
                <a16:creationId xmlns:a16="http://schemas.microsoft.com/office/drawing/2014/main" id="{6B254586-2D20-4924-A6CB-BA6C4DB91C7F}"/>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lstStyle/>
          <a:p>
            <a:r>
              <a:rPr lang="en-GB"/>
              <a:t>Working with others to achieve excellence in the delivery of  legal aid  </a:t>
            </a:r>
          </a:p>
        </p:txBody>
      </p:sp>
      <p:sp>
        <p:nvSpPr>
          <p:cNvPr id="10" name="TextBox 9">
            <a:extLst>
              <a:ext uri="{FF2B5EF4-FFF2-40B4-BE49-F238E27FC236}">
                <a16:creationId xmlns:a16="http://schemas.microsoft.com/office/drawing/2014/main" id="{F269A7C3-5C82-417C-9A55-8244F54683B7}"/>
              </a:ext>
            </a:extLst>
          </p:cNvPr>
          <p:cNvSpPr txBox="1"/>
          <p:nvPr/>
        </p:nvSpPr>
        <p:spPr>
          <a:xfrm>
            <a:off x="648000" y="1188997"/>
            <a:ext cx="3945021" cy="4478149"/>
          </a:xfrm>
          <a:prstGeom prst="rect">
            <a:avLst/>
          </a:prstGeom>
          <a:noFill/>
        </p:spPr>
        <p:txBody>
          <a:bodyPr wrap="square" lIns="91440" tIns="45720" rIns="91440" bIns="45720" anchor="t">
            <a:spAutoFit/>
          </a:bodyPr>
          <a:lstStyle/>
          <a:p>
            <a:pPr marL="342900" indent="-342900">
              <a:spcAft>
                <a:spcPts val="600"/>
              </a:spcAft>
              <a:buFont typeface="Arial" panose="020B0604020202020204" pitchFamily="34" charset="0"/>
              <a:buChar char="•"/>
            </a:pPr>
            <a:r>
              <a:rPr lang="en-GB" sz="1800" b="0" dirty="0">
                <a:latin typeface="Arial" panose="020B0604020202020204" pitchFamily="34" charset="0"/>
                <a:cs typeface="Arial" panose="020B0604020202020204" pitchFamily="34" charset="0"/>
              </a:rPr>
              <a:t>Once you have submitted your hourly rates case plan under the case plan task on CCMS, it will come into our universal work queue (UWQ</a:t>
            </a:r>
            <a:r>
              <a:rPr lang="en-GB" dirty="0">
                <a:latin typeface="Arial" panose="020B0604020202020204" pitchFamily="34" charset="0"/>
                <a:cs typeface="Arial" panose="020B0604020202020204" pitchFamily="34" charset="0"/>
              </a:rPr>
              <a:t>).</a:t>
            </a:r>
            <a:endParaRPr lang="en-GB" sz="1800" b="0" dirty="0">
              <a:latin typeface="Arial" panose="020B0604020202020204" pitchFamily="34" charset="0"/>
              <a:cs typeface="Arial" panose="020B0604020202020204" pitchFamily="34" charset="0"/>
            </a:endParaRPr>
          </a:p>
          <a:p>
            <a:pPr marL="342900" indent="-342900">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I</a:t>
            </a:r>
            <a:r>
              <a:rPr lang="en-GB" sz="1800" b="0" dirty="0">
                <a:latin typeface="Arial" panose="020B0604020202020204" pitchFamily="34" charset="0"/>
                <a:cs typeface="Arial" panose="020B0604020202020204" pitchFamily="34" charset="0"/>
              </a:rPr>
              <a:t>t will join our </a:t>
            </a:r>
            <a:r>
              <a:rPr lang="en-GB" dirty="0">
                <a:latin typeface="Arial" panose="020B0604020202020204" pitchFamily="34" charset="0"/>
                <a:cs typeface="Arial" panose="020B0604020202020204" pitchFamily="34" charset="0"/>
              </a:rPr>
              <a:t>work in our queue </a:t>
            </a:r>
            <a:r>
              <a:rPr lang="en-GB" sz="1800" b="0" dirty="0">
                <a:latin typeface="Arial" panose="020B0604020202020204" pitchFamily="34" charset="0"/>
                <a:cs typeface="Arial" panose="020B0604020202020204" pitchFamily="34" charset="0"/>
              </a:rPr>
              <a:t>and be processed in </a:t>
            </a:r>
            <a:r>
              <a:rPr lang="en-GB" dirty="0">
                <a:latin typeface="Arial" panose="020B0604020202020204" pitchFamily="34" charset="0"/>
                <a:cs typeface="Arial" panose="020B0604020202020204" pitchFamily="34" charset="0"/>
              </a:rPr>
              <a:t>date and time of receipt order. Oldest processing dates found at… </a:t>
            </a:r>
            <a:r>
              <a:rPr lang="en-GB" dirty="0">
                <a:latin typeface="Arial" panose="020B0604020202020204" pitchFamily="34" charset="0"/>
                <a:cs typeface="Arial" panose="020B0604020202020204" pitchFamily="34" charset="0"/>
                <a:hlinkClick r:id="rId2"/>
              </a:rPr>
              <a:t>Civil processing dates - GOV.UK (www.gov.uk)</a:t>
            </a:r>
            <a:endParaRPr lang="en-GB" sz="1800" b="0" dirty="0">
              <a:latin typeface="Arial" panose="020B0604020202020204" pitchFamily="34" charset="0"/>
              <a:cs typeface="Arial" panose="020B0604020202020204" pitchFamily="34" charset="0"/>
            </a:endParaRPr>
          </a:p>
          <a:p>
            <a:pPr marL="342900" indent="-342900">
              <a:spcAft>
                <a:spcPts val="600"/>
              </a:spcAft>
              <a:buFont typeface="Arial" panose="020B0604020202020204" pitchFamily="34" charset="0"/>
              <a:buChar char="•"/>
            </a:pPr>
            <a:r>
              <a:rPr lang="en-GB" sz="1800" b="0" dirty="0">
                <a:latin typeface="Arial" panose="020B0604020202020204" pitchFamily="34" charset="0"/>
                <a:cs typeface="Arial" panose="020B0604020202020204" pitchFamily="34" charset="0"/>
              </a:rPr>
              <a:t>A case manager will take it out of the UWQ to process. </a:t>
            </a:r>
          </a:p>
          <a:p>
            <a:pPr marL="342900" indent="-342900">
              <a:spcAft>
                <a:spcPts val="600"/>
              </a:spcAft>
              <a:buFont typeface="Arial" panose="020B0604020202020204" pitchFamily="34" charset="0"/>
              <a:buChar char="•"/>
            </a:pPr>
            <a:r>
              <a:rPr lang="en-GB" sz="1800" b="0" dirty="0">
                <a:latin typeface="Arial" panose="020B0604020202020204" pitchFamily="34" charset="0"/>
                <a:cs typeface="Arial" panose="020B0604020202020204" pitchFamily="34" charset="0"/>
              </a:rPr>
              <a:t>When we originally set up the case plan task, we label it 1C HR</a:t>
            </a:r>
            <a:r>
              <a:rPr lang="en-GB" dirty="0">
                <a:latin typeface="Arial" panose="020B0604020202020204" pitchFamily="34" charset="0"/>
                <a:cs typeface="Arial" panose="020B0604020202020204" pitchFamily="34" charset="0"/>
              </a:rPr>
              <a:t>.</a:t>
            </a:r>
          </a:p>
        </p:txBody>
      </p:sp>
      <p:pic>
        <p:nvPicPr>
          <p:cNvPr id="9" name="Content Placeholder 8" descr="Screenshot of information as shown on our system">
            <a:extLst>
              <a:ext uri="{FF2B5EF4-FFF2-40B4-BE49-F238E27FC236}">
                <a16:creationId xmlns:a16="http://schemas.microsoft.com/office/drawing/2014/main" id="{D52B2577-0E73-4A38-AC4A-A4B346B80A0E}"/>
              </a:ext>
            </a:extLst>
          </p:cNvPr>
          <p:cNvPicPr>
            <a:picLocks noGrp="1"/>
          </p:cNvPicPr>
          <p:nvPr>
            <p:ph sz="half" idx="2"/>
          </p:nvPr>
        </p:nvPicPr>
        <p:blipFill rotWithShape="1">
          <a:blip r:embed="rId3"/>
          <a:srcRect r="38012" b="43027"/>
          <a:stretch/>
        </p:blipFill>
        <p:spPr bwMode="auto">
          <a:xfrm>
            <a:off x="4931412" y="1417638"/>
            <a:ext cx="6305142" cy="3969761"/>
          </a:xfrm>
          <a:prstGeom prst="rect">
            <a:avLst/>
          </a:prstGeom>
          <a:ln>
            <a:noFill/>
          </a:ln>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41B261F7-C4E9-40A4-8D60-F8A62E26D307}"/>
              </a:ext>
              <a:ext uri="{C183D7F6-B498-43B3-948B-1728B52AA6E4}">
                <adec:decorative xmlns:adec="http://schemas.microsoft.com/office/drawing/2017/decorative" val="1"/>
              </a:ext>
            </a:extLst>
          </p:cNvPr>
          <p:cNvSpPr/>
          <p:nvPr/>
        </p:nvSpPr>
        <p:spPr>
          <a:xfrm>
            <a:off x="4796766" y="1261705"/>
            <a:ext cx="6574434" cy="4334590"/>
          </a:xfrm>
          <a:prstGeom prst="rect">
            <a:avLst/>
          </a:prstGeom>
          <a:noFill/>
          <a:ln w="38100">
            <a:solidFill>
              <a:srgbClr val="575C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a:extLst>
              <a:ext uri="{FF2B5EF4-FFF2-40B4-BE49-F238E27FC236}">
                <a16:creationId xmlns:a16="http://schemas.microsoft.com/office/drawing/2014/main" id="{0358576D-B6E9-43D8-AB4A-E3A21BED3302}"/>
              </a:ext>
            </a:extLst>
          </p:cNvPr>
          <p:cNvSpPr>
            <a:spLocks noGrp="1"/>
          </p:cNvSpPr>
          <p:nvPr>
            <p:ph type="sldNum" sz="quarter" idx="12"/>
          </p:nvPr>
        </p:nvSpPr>
        <p:spPr/>
        <p:txBody>
          <a:bodyPr/>
          <a:lstStyle/>
          <a:p>
            <a:fld id="{9A8223AF-F2F5-41F7-A71C-81CE492BCB88}" type="slidenum">
              <a:rPr lang="en-GB" smtClean="0"/>
              <a:pPr/>
              <a:t>6</a:t>
            </a:fld>
            <a:endParaRPr lang="en-GB" dirty="0"/>
          </a:p>
        </p:txBody>
      </p:sp>
    </p:spTree>
    <p:extLst>
      <p:ext uri="{BB962C8B-B14F-4D97-AF65-F5344CB8AC3E}">
        <p14:creationId xmlns:p14="http://schemas.microsoft.com/office/powerpoint/2010/main" val="3866342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A58CB-F5A3-484F-BF85-CC0C5F2468C3}"/>
              </a:ext>
            </a:extLst>
          </p:cNvPr>
          <p:cNvSpPr>
            <a:spLocks noGrp="1"/>
          </p:cNvSpPr>
          <p:nvPr>
            <p:ph type="title"/>
          </p:nvPr>
        </p:nvSpPr>
        <p:spPr>
          <a:xfrm>
            <a:off x="648000" y="109240"/>
            <a:ext cx="11012776" cy="345232"/>
          </a:xfrm>
        </p:spPr>
        <p:txBody>
          <a:bodyPr>
            <a:normAutofit fontScale="90000"/>
          </a:bodyPr>
          <a:lstStyle/>
          <a:p>
            <a:r>
              <a:rPr lang="en-GB" dirty="0"/>
              <a:t>First Checks:</a:t>
            </a:r>
          </a:p>
        </p:txBody>
      </p:sp>
      <p:sp>
        <p:nvSpPr>
          <p:cNvPr id="9" name="TextBox 8">
            <a:extLst>
              <a:ext uri="{FF2B5EF4-FFF2-40B4-BE49-F238E27FC236}">
                <a16:creationId xmlns:a16="http://schemas.microsoft.com/office/drawing/2014/main" id="{2A6C6823-EFEB-4CC2-B12F-75C74CFDC6D5}"/>
              </a:ext>
            </a:extLst>
          </p:cNvPr>
          <p:cNvSpPr txBox="1"/>
          <p:nvPr/>
        </p:nvSpPr>
        <p:spPr>
          <a:xfrm>
            <a:off x="540635" y="454472"/>
            <a:ext cx="4192357" cy="6463308"/>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GB" sz="1800" b="0" dirty="0">
                <a:latin typeface="Arial"/>
                <a:cs typeface="Arial"/>
              </a:rPr>
              <a:t>Firstly</a:t>
            </a:r>
            <a:r>
              <a:rPr lang="en-GB" dirty="0">
                <a:latin typeface="Arial"/>
                <a:cs typeface="Arial"/>
              </a:rPr>
              <a:t>,</a:t>
            </a:r>
            <a:r>
              <a:rPr lang="en-GB" sz="1800" b="0" dirty="0">
                <a:latin typeface="Arial"/>
                <a:cs typeface="Arial"/>
              </a:rPr>
              <a:t> the certificate start date will be checked</a:t>
            </a:r>
            <a:r>
              <a:rPr lang="en-GB" dirty="0">
                <a:latin typeface="Arial"/>
                <a:cs typeface="Arial"/>
              </a:rPr>
              <a:t> (t</a:t>
            </a:r>
            <a:r>
              <a:rPr lang="en-GB" b="0" dirty="0">
                <a:latin typeface="Arial"/>
                <a:cs typeface="Arial"/>
              </a:rPr>
              <a:t>o ensure no work has been claimed </a:t>
            </a:r>
            <a:r>
              <a:rPr lang="en-GB" dirty="0">
                <a:latin typeface="Arial"/>
                <a:cs typeface="Arial"/>
              </a:rPr>
              <a:t>prior to the issue of the funding certificate).</a:t>
            </a:r>
            <a:endParaRPr lang="en-GB" b="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1800" b="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1800" b="0" dirty="0">
                <a:latin typeface="Arial" panose="020B0604020202020204" pitchFamily="34" charset="0"/>
                <a:cs typeface="Arial" panose="020B0604020202020204" pitchFamily="34" charset="0"/>
              </a:rPr>
              <a:t>Following this, the registration date will be noted (to ensure no pre contract work is being claimed after this date).</a:t>
            </a:r>
          </a:p>
          <a:p>
            <a:endParaRPr lang="en-GB" sz="1800" b="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Next, we will check the scope available on the LAA certificate, i.e. CAO residence / contact etc (to ensure that all work laid out I the caseplan case details / narrative, are within the scope of public funding.</a:t>
            </a:r>
          </a:p>
          <a:p>
            <a:pPr marL="342900" indent="-34290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And finally… the cost limitation (usually £25,000.00) &amp; any prior authorities granted</a:t>
            </a:r>
          </a:p>
          <a:p>
            <a:endParaRPr lang="en-GB" dirty="0">
              <a:latin typeface="Arial"/>
              <a:cs typeface="Arial"/>
            </a:endParaRPr>
          </a:p>
          <a:p>
            <a:endParaRPr lang="en-GB" dirty="0">
              <a:latin typeface="Arial"/>
              <a:cs typeface="Arial"/>
            </a:endParaRPr>
          </a:p>
        </p:txBody>
      </p:sp>
      <p:pic>
        <p:nvPicPr>
          <p:cNvPr id="7" name="Content Placeholder 6" descr="Screenshot of information as shown on our system">
            <a:extLst>
              <a:ext uri="{FF2B5EF4-FFF2-40B4-BE49-F238E27FC236}">
                <a16:creationId xmlns:a16="http://schemas.microsoft.com/office/drawing/2014/main" id="{29CEF55E-74E3-4B6A-B6E4-9CF32ADB55AA}"/>
              </a:ext>
            </a:extLst>
          </p:cNvPr>
          <p:cNvPicPr>
            <a:picLocks noGrp="1"/>
          </p:cNvPicPr>
          <p:nvPr>
            <p:ph sz="half" idx="2"/>
          </p:nvPr>
        </p:nvPicPr>
        <p:blipFill rotWithShape="1">
          <a:blip r:embed="rId2"/>
          <a:srcRect t="70413" r="64270" b="14102"/>
          <a:stretch/>
        </p:blipFill>
        <p:spPr bwMode="auto">
          <a:xfrm>
            <a:off x="5410406" y="790415"/>
            <a:ext cx="5449542" cy="2763636"/>
          </a:xfrm>
          <a:prstGeom prst="rect">
            <a:avLst/>
          </a:prstGeom>
          <a:ln>
            <a:noFill/>
          </a:ln>
          <a:extLst>
            <a:ext uri="{53640926-AAD7-44D8-BBD7-CCE9431645EC}">
              <a14:shadowObscured xmlns:a14="http://schemas.microsoft.com/office/drawing/2010/main"/>
            </a:ext>
          </a:extLst>
        </p:spPr>
      </p:pic>
      <p:pic>
        <p:nvPicPr>
          <p:cNvPr id="8" name="Picture 7" descr="Screenshot of information as shown on our system">
            <a:extLst>
              <a:ext uri="{FF2B5EF4-FFF2-40B4-BE49-F238E27FC236}">
                <a16:creationId xmlns:a16="http://schemas.microsoft.com/office/drawing/2014/main" id="{A3010B20-9868-4251-92EB-B8E6CF78C238}"/>
              </a:ext>
            </a:extLst>
          </p:cNvPr>
          <p:cNvPicPr/>
          <p:nvPr/>
        </p:nvPicPr>
        <p:blipFill rotWithShape="1">
          <a:blip r:embed="rId3"/>
          <a:srcRect l="38223" t="43825" r="22225" b="37184"/>
          <a:stretch/>
        </p:blipFill>
        <p:spPr bwMode="auto">
          <a:xfrm>
            <a:off x="5410406" y="3239146"/>
            <a:ext cx="5449542" cy="2763637"/>
          </a:xfrm>
          <a:prstGeom prst="rect">
            <a:avLst/>
          </a:prstGeom>
          <a:ln>
            <a:noFill/>
          </a:ln>
          <a:extLst>
            <a:ext uri="{53640926-AAD7-44D8-BBD7-CCE9431645EC}">
              <a14:shadowObscured xmlns:a14="http://schemas.microsoft.com/office/drawing/2010/main"/>
            </a:ext>
          </a:extLst>
        </p:spPr>
      </p:pic>
      <p:sp>
        <p:nvSpPr>
          <p:cNvPr id="6" name="Slide Number Placeholder 5">
            <a:extLst>
              <a:ext uri="{FF2B5EF4-FFF2-40B4-BE49-F238E27FC236}">
                <a16:creationId xmlns:a16="http://schemas.microsoft.com/office/drawing/2014/main" id="{04E084CE-E0F0-48FC-94A9-9E253021D915}"/>
              </a:ext>
            </a:extLst>
          </p:cNvPr>
          <p:cNvSpPr>
            <a:spLocks noGrp="1"/>
          </p:cNvSpPr>
          <p:nvPr>
            <p:ph type="sldNum" sz="quarter" idx="12"/>
          </p:nvPr>
        </p:nvSpPr>
        <p:spPr/>
        <p:txBody>
          <a:bodyPr/>
          <a:lstStyle/>
          <a:p>
            <a:fld id="{9A8223AF-F2F5-41F7-A71C-81CE492BCB88}" type="slidenum">
              <a:rPr lang="en-GB" smtClean="0"/>
              <a:pPr/>
              <a:t>7</a:t>
            </a:fld>
            <a:endParaRPr lang="en-GB" dirty="0"/>
          </a:p>
        </p:txBody>
      </p:sp>
      <p:sp>
        <p:nvSpPr>
          <p:cNvPr id="10" name="Footer Placeholder 1">
            <a:extLst>
              <a:ext uri="{FF2B5EF4-FFF2-40B4-BE49-F238E27FC236}">
                <a16:creationId xmlns:a16="http://schemas.microsoft.com/office/drawing/2014/main" id="{95CD352E-D743-4CD5-843C-DF09ACE2DA3D}"/>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lstStyle/>
          <a:p>
            <a:r>
              <a:rPr lang="en-GB" dirty="0"/>
              <a:t>Working with others to achieve excellence in the delivery of  legal aid  </a:t>
            </a:r>
          </a:p>
        </p:txBody>
      </p:sp>
      <p:sp>
        <p:nvSpPr>
          <p:cNvPr id="11" name="Rectangle 10">
            <a:extLst>
              <a:ext uri="{FF2B5EF4-FFF2-40B4-BE49-F238E27FC236}">
                <a16:creationId xmlns:a16="http://schemas.microsoft.com/office/drawing/2014/main" id="{5F1C80E6-B527-45A9-8DE6-AAD37817E855}"/>
              </a:ext>
              <a:ext uri="{C183D7F6-B498-43B3-948B-1728B52AA6E4}">
                <adec:decorative xmlns:adec="http://schemas.microsoft.com/office/drawing/2017/decorative" val="1"/>
              </a:ext>
            </a:extLst>
          </p:cNvPr>
          <p:cNvSpPr/>
          <p:nvPr/>
        </p:nvSpPr>
        <p:spPr>
          <a:xfrm>
            <a:off x="5297556" y="671691"/>
            <a:ext cx="5675243" cy="5463175"/>
          </a:xfrm>
          <a:prstGeom prst="rect">
            <a:avLst/>
          </a:prstGeom>
          <a:noFill/>
          <a:ln w="38100">
            <a:solidFill>
              <a:srgbClr val="575C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05031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755C7-B51A-4CAE-848A-0DF23F190B78}"/>
              </a:ext>
            </a:extLst>
          </p:cNvPr>
          <p:cNvSpPr>
            <a:spLocks noGrp="1"/>
          </p:cNvSpPr>
          <p:nvPr>
            <p:ph type="title"/>
          </p:nvPr>
        </p:nvSpPr>
        <p:spPr/>
        <p:txBody>
          <a:bodyPr/>
          <a:lstStyle/>
          <a:p>
            <a:r>
              <a:rPr lang="en-GB" dirty="0"/>
              <a:t>Certificate Scope:</a:t>
            </a:r>
          </a:p>
        </p:txBody>
      </p:sp>
      <p:sp>
        <p:nvSpPr>
          <p:cNvPr id="9" name="TextBox 8">
            <a:extLst>
              <a:ext uri="{FF2B5EF4-FFF2-40B4-BE49-F238E27FC236}">
                <a16:creationId xmlns:a16="http://schemas.microsoft.com/office/drawing/2014/main" id="{32451038-B60A-4362-B1D6-6F4E46645F79}"/>
              </a:ext>
            </a:extLst>
          </p:cNvPr>
          <p:cNvSpPr txBox="1"/>
          <p:nvPr/>
        </p:nvSpPr>
        <p:spPr>
          <a:xfrm>
            <a:off x="648001" y="1257865"/>
            <a:ext cx="4361322" cy="4801314"/>
          </a:xfrm>
          <a:prstGeom prst="rect">
            <a:avLst/>
          </a:prstGeom>
          <a:noFill/>
        </p:spPr>
        <p:txBody>
          <a:bodyPr wrap="square" lIns="91440" tIns="45720" rIns="91440" bIns="45720" anchor="t">
            <a:spAutoFit/>
          </a:bodyPr>
          <a:lstStyle/>
          <a:p>
            <a:pPr marL="342900" indent="-342900">
              <a:buFont typeface="Arial" panose="020B0604020202020204" pitchFamily="34" charset="0"/>
              <a:buChar char="•"/>
            </a:pPr>
            <a:r>
              <a:rPr lang="en-GB" dirty="0">
                <a:latin typeface="Arial"/>
                <a:cs typeface="Arial"/>
              </a:rPr>
              <a:t>This case example is a private law / section 8 case, for an application for a child arrangements order.</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dirty="0">
                <a:latin typeface="Arial"/>
                <a:cs typeface="Arial"/>
              </a:rPr>
              <a:t>The certificate tab informs the case manager of the proceedings and the limitations of the scope of the certificate.</a:t>
            </a:r>
            <a:endParaRPr lang="en-GB"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This also has ancillary relief proceedings covering periodical payments.</a:t>
            </a:r>
          </a:p>
          <a:p>
            <a:pPr marL="342900" indent="-34290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The scope limit is set at FHH (family heal higher), therefore there is cover for all work up to but excluding a final hearing.</a:t>
            </a:r>
          </a:p>
        </p:txBody>
      </p:sp>
      <p:pic>
        <p:nvPicPr>
          <p:cNvPr id="7" name="Content Placeholder 6" descr="Screenshot of information as shown on our system">
            <a:extLst>
              <a:ext uri="{FF2B5EF4-FFF2-40B4-BE49-F238E27FC236}">
                <a16:creationId xmlns:a16="http://schemas.microsoft.com/office/drawing/2014/main" id="{0072DAE1-D21F-42F0-89BA-A15926296EF2}"/>
              </a:ext>
            </a:extLst>
          </p:cNvPr>
          <p:cNvPicPr>
            <a:picLocks noGrp="1"/>
          </p:cNvPicPr>
          <p:nvPr>
            <p:ph sz="half" idx="2"/>
          </p:nvPr>
        </p:nvPicPr>
        <p:blipFill rotWithShape="1">
          <a:blip r:embed="rId2"/>
          <a:srcRect l="20773" t="16946" r="22889" b="38644"/>
          <a:stretch/>
        </p:blipFill>
        <p:spPr bwMode="auto">
          <a:xfrm>
            <a:off x="5377412" y="1059576"/>
            <a:ext cx="5487988" cy="2460446"/>
          </a:xfrm>
          <a:prstGeom prst="rect">
            <a:avLst/>
          </a:prstGeom>
          <a:ln>
            <a:noFill/>
          </a:ln>
          <a:extLst>
            <a:ext uri="{53640926-AAD7-44D8-BBD7-CCE9431645EC}">
              <a14:shadowObscured xmlns:a14="http://schemas.microsoft.com/office/drawing/2010/main"/>
            </a:ext>
          </a:extLst>
        </p:spPr>
      </p:pic>
      <p:pic>
        <p:nvPicPr>
          <p:cNvPr id="8" name="Picture 7" descr="Screenshot of information as shown on our system">
            <a:extLst>
              <a:ext uri="{FF2B5EF4-FFF2-40B4-BE49-F238E27FC236}">
                <a16:creationId xmlns:a16="http://schemas.microsoft.com/office/drawing/2014/main" id="{1E6845E3-877A-4B72-BBDB-3519BB2D9128}"/>
              </a:ext>
            </a:extLst>
          </p:cNvPr>
          <p:cNvPicPr/>
          <p:nvPr/>
        </p:nvPicPr>
        <p:blipFill rotWithShape="1">
          <a:blip r:embed="rId3"/>
          <a:srcRect l="20773" t="15777" r="22723" b="38644"/>
          <a:stretch/>
        </p:blipFill>
        <p:spPr bwMode="auto">
          <a:xfrm>
            <a:off x="5377412" y="3758565"/>
            <a:ext cx="5487988" cy="2023615"/>
          </a:xfrm>
          <a:prstGeom prst="rect">
            <a:avLst/>
          </a:prstGeom>
          <a:ln>
            <a:noFill/>
          </a:ln>
          <a:extLst>
            <a:ext uri="{53640926-AAD7-44D8-BBD7-CCE9431645EC}">
              <a14:shadowObscured xmlns:a14="http://schemas.microsoft.com/office/drawing/2010/main"/>
            </a:ext>
          </a:extLst>
        </p:spPr>
      </p:pic>
      <p:sp>
        <p:nvSpPr>
          <p:cNvPr id="6" name="Slide Number Placeholder 5">
            <a:extLst>
              <a:ext uri="{FF2B5EF4-FFF2-40B4-BE49-F238E27FC236}">
                <a16:creationId xmlns:a16="http://schemas.microsoft.com/office/drawing/2014/main" id="{A8DFF454-4E2A-47D4-A0F8-155B81F4D967}"/>
              </a:ext>
            </a:extLst>
          </p:cNvPr>
          <p:cNvSpPr>
            <a:spLocks noGrp="1"/>
          </p:cNvSpPr>
          <p:nvPr>
            <p:ph type="sldNum" sz="quarter" idx="12"/>
          </p:nvPr>
        </p:nvSpPr>
        <p:spPr/>
        <p:txBody>
          <a:bodyPr/>
          <a:lstStyle/>
          <a:p>
            <a:fld id="{9A8223AF-F2F5-41F7-A71C-81CE492BCB88}" type="slidenum">
              <a:rPr lang="en-GB" smtClean="0"/>
              <a:pPr/>
              <a:t>8</a:t>
            </a:fld>
            <a:endParaRPr lang="en-GB" dirty="0"/>
          </a:p>
        </p:txBody>
      </p:sp>
      <p:sp>
        <p:nvSpPr>
          <p:cNvPr id="10" name="Footer Placeholder 1">
            <a:extLst>
              <a:ext uri="{FF2B5EF4-FFF2-40B4-BE49-F238E27FC236}">
                <a16:creationId xmlns:a16="http://schemas.microsoft.com/office/drawing/2014/main" id="{955C804C-25AD-4B39-A7D5-93A108D4FB8B}"/>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lstStyle/>
          <a:p>
            <a:r>
              <a:rPr lang="en-GB"/>
              <a:t>Working with others to achieve excellence in the delivery of  legal aid  </a:t>
            </a:r>
          </a:p>
        </p:txBody>
      </p:sp>
      <p:sp>
        <p:nvSpPr>
          <p:cNvPr id="3" name="Rectangle 2">
            <a:extLst>
              <a:ext uri="{FF2B5EF4-FFF2-40B4-BE49-F238E27FC236}">
                <a16:creationId xmlns:a16="http://schemas.microsoft.com/office/drawing/2014/main" id="{EC610D4B-3821-4D45-84D1-4F606DB47CC6}"/>
              </a:ext>
              <a:ext uri="{C183D7F6-B498-43B3-948B-1728B52AA6E4}">
                <adec:decorative xmlns:adec="http://schemas.microsoft.com/office/drawing/2017/decorative" val="1"/>
              </a:ext>
            </a:extLst>
          </p:cNvPr>
          <p:cNvSpPr/>
          <p:nvPr/>
        </p:nvSpPr>
        <p:spPr>
          <a:xfrm>
            <a:off x="5297557" y="983973"/>
            <a:ext cx="5675243" cy="4890054"/>
          </a:xfrm>
          <a:prstGeom prst="rect">
            <a:avLst/>
          </a:prstGeom>
          <a:noFill/>
          <a:ln w="38100">
            <a:solidFill>
              <a:srgbClr val="575C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71430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62159-F1B5-4941-8740-E42314B4B1C3}"/>
              </a:ext>
            </a:extLst>
          </p:cNvPr>
          <p:cNvSpPr>
            <a:spLocks noGrp="1"/>
          </p:cNvSpPr>
          <p:nvPr>
            <p:ph type="title"/>
          </p:nvPr>
        </p:nvSpPr>
        <p:spPr/>
        <p:txBody>
          <a:bodyPr/>
          <a:lstStyle/>
          <a:p>
            <a:r>
              <a:rPr lang="en-GB" dirty="0"/>
              <a:t>Cost limits and Prior Authority:</a:t>
            </a:r>
          </a:p>
        </p:txBody>
      </p:sp>
      <p:sp>
        <p:nvSpPr>
          <p:cNvPr id="9" name="TextBox 8">
            <a:extLst>
              <a:ext uri="{FF2B5EF4-FFF2-40B4-BE49-F238E27FC236}">
                <a16:creationId xmlns:a16="http://schemas.microsoft.com/office/drawing/2014/main" id="{6F488ADF-546F-4CB7-93B5-E3CC09D9781F}"/>
              </a:ext>
            </a:extLst>
          </p:cNvPr>
          <p:cNvSpPr txBox="1"/>
          <p:nvPr/>
        </p:nvSpPr>
        <p:spPr>
          <a:xfrm>
            <a:off x="648000" y="1659854"/>
            <a:ext cx="4142661" cy="3693319"/>
          </a:xfrm>
          <a:prstGeom prst="rect">
            <a:avLst/>
          </a:prstGeom>
          <a:noFill/>
        </p:spPr>
        <p:txBody>
          <a:bodyPr wrap="square" lIns="91440" tIns="45720" rIns="91440" bIns="45720" anchor="t">
            <a:spAutoFit/>
          </a:bodyPr>
          <a:lstStyle/>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Within the certificate tab the case manager will check the current cost limit:-</a:t>
            </a:r>
          </a:p>
          <a:p>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a:cs typeface="Arial"/>
              </a:rPr>
              <a:t>This informs them what the pre-contract limit will be. In this case it is £25,000.00</a:t>
            </a:r>
          </a:p>
          <a:p>
            <a:pPr marL="342900" indent="-34290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dirty="0">
                <a:latin typeface="Arial"/>
                <a:cs typeface="Arial"/>
              </a:rPr>
              <a:t>Here we can also check if there have been any prior authorities granted for any expert fee / disbursement fees, but in this case example, there has not.</a:t>
            </a:r>
          </a:p>
        </p:txBody>
      </p:sp>
      <p:pic>
        <p:nvPicPr>
          <p:cNvPr id="7" name="Content Placeholder 6" descr="Screenshot of information as shown on our system">
            <a:extLst>
              <a:ext uri="{FF2B5EF4-FFF2-40B4-BE49-F238E27FC236}">
                <a16:creationId xmlns:a16="http://schemas.microsoft.com/office/drawing/2014/main" id="{968B8779-E9C3-4A46-ABD5-1C45311821C1}"/>
              </a:ext>
            </a:extLst>
          </p:cNvPr>
          <p:cNvPicPr>
            <a:picLocks noGrp="1"/>
          </p:cNvPicPr>
          <p:nvPr>
            <p:ph sz="half" idx="2"/>
          </p:nvPr>
        </p:nvPicPr>
        <p:blipFill rotWithShape="1">
          <a:blip r:embed="rId2"/>
          <a:srcRect t="10810" r="36517" b="64355"/>
          <a:stretch/>
        </p:blipFill>
        <p:spPr bwMode="auto">
          <a:xfrm>
            <a:off x="5297557" y="1569547"/>
            <a:ext cx="5487988" cy="1221072"/>
          </a:xfrm>
          <a:prstGeom prst="rect">
            <a:avLst/>
          </a:prstGeom>
          <a:ln>
            <a:noFill/>
          </a:ln>
          <a:extLst>
            <a:ext uri="{53640926-AAD7-44D8-BBD7-CCE9431645EC}">
              <a14:shadowObscured xmlns:a14="http://schemas.microsoft.com/office/drawing/2010/main"/>
            </a:ext>
          </a:extLst>
        </p:spPr>
      </p:pic>
      <p:pic>
        <p:nvPicPr>
          <p:cNvPr id="8" name="Picture 7" descr="Screenshot of information as shown on our system">
            <a:extLst>
              <a:ext uri="{FF2B5EF4-FFF2-40B4-BE49-F238E27FC236}">
                <a16:creationId xmlns:a16="http://schemas.microsoft.com/office/drawing/2014/main" id="{6162A031-0313-4924-9546-32AA832F774E}"/>
              </a:ext>
            </a:extLst>
          </p:cNvPr>
          <p:cNvPicPr/>
          <p:nvPr/>
        </p:nvPicPr>
        <p:blipFill rotWithShape="1">
          <a:blip r:embed="rId3"/>
          <a:srcRect l="1829" t="12856" r="27043" b="35138"/>
          <a:stretch/>
        </p:blipFill>
        <p:spPr bwMode="auto">
          <a:xfrm>
            <a:off x="5297557" y="3179059"/>
            <a:ext cx="5487988" cy="2109394"/>
          </a:xfrm>
          <a:prstGeom prst="rect">
            <a:avLst/>
          </a:prstGeom>
          <a:ln>
            <a:noFill/>
          </a:ln>
          <a:extLst>
            <a:ext uri="{53640926-AAD7-44D8-BBD7-CCE9431645EC}">
              <a14:shadowObscured xmlns:a14="http://schemas.microsoft.com/office/drawing/2010/main"/>
            </a:ext>
          </a:extLst>
        </p:spPr>
      </p:pic>
      <p:sp>
        <p:nvSpPr>
          <p:cNvPr id="6" name="Slide Number Placeholder 5">
            <a:extLst>
              <a:ext uri="{FF2B5EF4-FFF2-40B4-BE49-F238E27FC236}">
                <a16:creationId xmlns:a16="http://schemas.microsoft.com/office/drawing/2014/main" id="{0FFDBBF4-3BE7-4F33-9F06-6D0975D9B5BD}"/>
              </a:ext>
            </a:extLst>
          </p:cNvPr>
          <p:cNvSpPr>
            <a:spLocks noGrp="1"/>
          </p:cNvSpPr>
          <p:nvPr>
            <p:ph type="sldNum" sz="quarter" idx="12"/>
          </p:nvPr>
        </p:nvSpPr>
        <p:spPr/>
        <p:txBody>
          <a:bodyPr/>
          <a:lstStyle/>
          <a:p>
            <a:fld id="{9A8223AF-F2F5-41F7-A71C-81CE492BCB88}" type="slidenum">
              <a:rPr lang="en-GB" smtClean="0"/>
              <a:pPr/>
              <a:t>9</a:t>
            </a:fld>
            <a:endParaRPr lang="en-GB" dirty="0"/>
          </a:p>
        </p:txBody>
      </p:sp>
      <p:sp>
        <p:nvSpPr>
          <p:cNvPr id="10" name="Footer Placeholder 1">
            <a:extLst>
              <a:ext uri="{FF2B5EF4-FFF2-40B4-BE49-F238E27FC236}">
                <a16:creationId xmlns:a16="http://schemas.microsoft.com/office/drawing/2014/main" id="{1248E618-C57E-4EE8-A3E2-8AE4598EE4D3}"/>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lstStyle/>
          <a:p>
            <a:r>
              <a:rPr lang="en-GB"/>
              <a:t>Working with others to achieve excellence in the delivery of  legal aid  </a:t>
            </a:r>
          </a:p>
        </p:txBody>
      </p:sp>
      <p:sp>
        <p:nvSpPr>
          <p:cNvPr id="11" name="Rectangle 10">
            <a:extLst>
              <a:ext uri="{FF2B5EF4-FFF2-40B4-BE49-F238E27FC236}">
                <a16:creationId xmlns:a16="http://schemas.microsoft.com/office/drawing/2014/main" id="{C372B938-DAA0-4441-89D2-5BB4372F237D}"/>
              </a:ext>
              <a:ext uri="{C183D7F6-B498-43B3-948B-1728B52AA6E4}">
                <adec:decorative xmlns:adec="http://schemas.microsoft.com/office/drawing/2017/decorative" val="1"/>
              </a:ext>
            </a:extLst>
          </p:cNvPr>
          <p:cNvSpPr/>
          <p:nvPr/>
        </p:nvSpPr>
        <p:spPr>
          <a:xfrm>
            <a:off x="5203929" y="1440754"/>
            <a:ext cx="5675243" cy="3995950"/>
          </a:xfrm>
          <a:prstGeom prst="rect">
            <a:avLst/>
          </a:prstGeom>
          <a:noFill/>
          <a:ln w="38100">
            <a:solidFill>
              <a:srgbClr val="575C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57837665"/>
      </p:ext>
    </p:extLst>
  </p:cSld>
  <p:clrMapOvr>
    <a:masterClrMapping/>
  </p:clrMapOvr>
</p:sld>
</file>

<file path=ppt/theme/theme1.xml><?xml version="1.0" encoding="utf-8"?>
<a:theme xmlns:a="http://schemas.openxmlformats.org/drawingml/2006/main" name="Office Theme">
  <a:themeElements>
    <a:clrScheme name="LAA - PURPLE">
      <a:dk1>
        <a:sysClr val="windowText" lastClr="000000"/>
      </a:dk1>
      <a:lt1>
        <a:sysClr val="window" lastClr="FFFFFF"/>
      </a:lt1>
      <a:dk2>
        <a:srgbClr val="000000"/>
      </a:dk2>
      <a:lt2>
        <a:srgbClr val="FFFFFF"/>
      </a:lt2>
      <a:accent1>
        <a:srgbClr val="006D55"/>
      </a:accent1>
      <a:accent2>
        <a:srgbClr val="565B96"/>
      </a:accent2>
      <a:accent3>
        <a:srgbClr val="00A5A1"/>
      </a:accent3>
      <a:accent4>
        <a:srgbClr val="7B2783"/>
      </a:accent4>
      <a:accent5>
        <a:srgbClr val="EE7127"/>
      </a:accent5>
      <a:accent6>
        <a:srgbClr val="A0A5B4"/>
      </a:accent6>
      <a:hlink>
        <a:srgbClr val="00A5A1"/>
      </a:hlink>
      <a:folHlink>
        <a:srgbClr val="00A5A1"/>
      </a:folHlink>
    </a:clrScheme>
    <a:fontScheme name="MoJ">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6.5768_LAA_PowerPoint Template_PURPLE_Widescreen.potx" id="{B2D9ED0B-5D00-41A0-9C1A-F5CC8AC8DD3D}" vid="{D28A4432-A468-434B-A284-12295D737BEA}"/>
    </a:ext>
  </a:extLst>
</a:theme>
</file>

<file path=ppt/theme/theme2.xml><?xml version="1.0" encoding="utf-8"?>
<a:theme xmlns:a="http://schemas.openxmlformats.org/drawingml/2006/main" name="1_Office Theme">
  <a:themeElements>
    <a:clrScheme name="Legal Aid Agency - purple">
      <a:dk1>
        <a:sysClr val="windowText" lastClr="000000"/>
      </a:dk1>
      <a:lt1>
        <a:sysClr val="window" lastClr="FFFFFF"/>
      </a:lt1>
      <a:dk2>
        <a:srgbClr val="000000"/>
      </a:dk2>
      <a:lt2>
        <a:srgbClr val="FFFFFF"/>
      </a:lt2>
      <a:accent1>
        <a:srgbClr val="565B96"/>
      </a:accent1>
      <a:accent2>
        <a:srgbClr val="006D55"/>
      </a:accent2>
      <a:accent3>
        <a:srgbClr val="EE7127"/>
      </a:accent3>
      <a:accent4>
        <a:srgbClr val="A0A5B4"/>
      </a:accent4>
      <a:accent5>
        <a:srgbClr val="00A5A1"/>
      </a:accent5>
      <a:accent6>
        <a:srgbClr val="D0333A"/>
      </a:accent6>
      <a:hlink>
        <a:srgbClr val="565B96"/>
      </a:hlink>
      <a:folHlink>
        <a:srgbClr val="565B96"/>
      </a:folHlink>
    </a:clrScheme>
    <a:fontScheme name="Legal Aid Agenc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_LAA PowerPoint template (purple).potx" id="{4D5ECBE3-F44F-4266-B5B1-6EF4524191EB}" vid="{7947B89B-BF1A-49F3-8D89-59A855A2B3C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C4EC697F8DD5458A22CB4D2CE1B3D5" ma:contentTypeVersion="17" ma:contentTypeDescription="Create a new document." ma:contentTypeScope="" ma:versionID="78bdc466fba1e7f478bec3831841c913">
  <xsd:schema xmlns:xsd="http://www.w3.org/2001/XMLSchema" xmlns:xs="http://www.w3.org/2001/XMLSchema" xmlns:p="http://schemas.microsoft.com/office/2006/metadata/properties" xmlns:ns2="52e9577d-2ae3-4f6d-bbd9-87ddf31ab15e" xmlns:ns3="e110fa00-b09a-4458-a962-9d9a380ec660" targetNamespace="http://schemas.microsoft.com/office/2006/metadata/properties" ma:root="true" ma:fieldsID="0feffbda52dd81f84c90e31ee3ef1460" ns2:_="" ns3:_="">
    <xsd:import namespace="52e9577d-2ae3-4f6d-bbd9-87ddf31ab15e"/>
    <xsd:import namespace="e110fa00-b09a-4458-a962-9d9a380ec66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e9577d-2ae3-4f6d-bbd9-87ddf31ab1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5b7e4bc-7c04-4239-a3c8-056ff7db7bf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110fa00-b09a-4458-a962-9d9a380ec66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db5e135-449b-4e53-a16a-99571a827849}" ma:internalName="TaxCatchAll" ma:showField="CatchAllData" ma:web="e110fa00-b09a-4458-a962-9d9a380ec66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110fa00-b09a-4458-a962-9d9a380ec660" xsi:nil="true"/>
    <lcf76f155ced4ddcb4097134ff3c332f xmlns="52e9577d-2ae3-4f6d-bbd9-87ddf31ab15e">
      <Terms xmlns="http://schemas.microsoft.com/office/infopath/2007/PartnerControls"/>
    </lcf76f155ced4ddcb4097134ff3c332f>
    <SharedWithUsers xmlns="e110fa00-b09a-4458-a962-9d9a380ec660">
      <UserInfo>
        <DisplayName/>
        <AccountId xsi:nil="true"/>
        <AccountType/>
      </UserInfo>
    </SharedWithUsers>
    <MediaLengthInSeconds xmlns="52e9577d-2ae3-4f6d-bbd9-87ddf31ab15e" xsi:nil="true"/>
  </documentManagement>
</p:properties>
</file>

<file path=customXml/itemProps1.xml><?xml version="1.0" encoding="utf-8"?>
<ds:datastoreItem xmlns:ds="http://schemas.openxmlformats.org/officeDocument/2006/customXml" ds:itemID="{EF453EEC-E4A1-491D-8864-61703C6CD684}"/>
</file>

<file path=customXml/itemProps2.xml><?xml version="1.0" encoding="utf-8"?>
<ds:datastoreItem xmlns:ds="http://schemas.openxmlformats.org/officeDocument/2006/customXml" ds:itemID="{4869ABD0-4E83-47EA-AB79-95DE04EE0F5A}">
  <ds:schemaRefs>
    <ds:schemaRef ds:uri="http://schemas.microsoft.com/sharepoint/v3/contenttype/forms"/>
  </ds:schemaRefs>
</ds:datastoreItem>
</file>

<file path=customXml/itemProps3.xml><?xml version="1.0" encoding="utf-8"?>
<ds:datastoreItem xmlns:ds="http://schemas.openxmlformats.org/officeDocument/2006/customXml" ds:itemID="{E4A28979-9E44-4BAA-90E0-0B9169E0CE61}">
  <ds:schemaRefs>
    <ds:schemaRef ds:uri="c7bfea97-cac5-4bf5-8de8-58fec75ecf05"/>
    <ds:schemaRef ds:uri="http://purl.org/dc/terms/"/>
    <ds:schemaRef ds:uri="http://schemas.microsoft.com/office/2006/metadata/properties"/>
    <ds:schemaRef ds:uri="http://schemas.microsoft.com/office/2006/documentManagement/types"/>
    <ds:schemaRef ds:uri="2a4df401-b4c5-4cb1-95d0-88206c2b5ebf"/>
    <ds:schemaRef ds:uri="http://purl.org/dc/elements/1.1/"/>
    <ds:schemaRef ds:uri="http://schemas.openxmlformats.org/package/2006/metadata/core-properties"/>
    <ds:schemaRef ds:uri="http://www.w3.org/XML/1998/namespace"/>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1716</TotalTime>
  <Words>2454</Words>
  <Application>Microsoft Office PowerPoint</Application>
  <PresentationFormat>Widescreen</PresentationFormat>
  <Paragraphs>230</Paragraphs>
  <Slides>31</Slides>
  <Notes>3</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31</vt:i4>
      </vt:variant>
    </vt:vector>
  </HeadingPairs>
  <TitlesOfParts>
    <vt:vector size="35" baseType="lpstr">
      <vt:lpstr>Arial</vt:lpstr>
      <vt:lpstr>Calibri</vt:lpstr>
      <vt:lpstr>Office Theme</vt:lpstr>
      <vt:lpstr>1_Office Theme</vt:lpstr>
      <vt:lpstr>#HelpUsSayYes Webinar: Hourly rates</vt:lpstr>
      <vt:lpstr>Technical tips for this webinar</vt:lpstr>
      <vt:lpstr>Content</vt:lpstr>
      <vt:lpstr>Hourly rates for high cost cases</vt:lpstr>
      <vt:lpstr>Assessing an hourly rates case plan</vt:lpstr>
      <vt:lpstr>Receiving work:</vt:lpstr>
      <vt:lpstr>First Checks:</vt:lpstr>
      <vt:lpstr>Certificate Scope:</vt:lpstr>
      <vt:lpstr>Cost limits and Prior Authority:</vt:lpstr>
      <vt:lpstr>Case plan</vt:lpstr>
      <vt:lpstr>Case plan task:</vt:lpstr>
      <vt:lpstr>Case Plan: Our initial four step process </vt:lpstr>
      <vt:lpstr>Enhancement:</vt:lpstr>
      <vt:lpstr>Panel Membership:</vt:lpstr>
      <vt:lpstr>Pre-contract costs</vt:lpstr>
      <vt:lpstr>Pre-contract costs:</vt:lpstr>
      <vt:lpstr>Pre-contract costs continued:   </vt:lpstr>
      <vt:lpstr>Pre-contract costs continued:</vt:lpstr>
      <vt:lpstr>Pre-contract costs continued:</vt:lpstr>
      <vt:lpstr>Stage one</vt:lpstr>
      <vt:lpstr>Stage one:</vt:lpstr>
      <vt:lpstr>Stage one continued:</vt:lpstr>
      <vt:lpstr>Correspondence and notes</vt:lpstr>
      <vt:lpstr>Correspondence and notes:</vt:lpstr>
      <vt:lpstr>Correspondence and notes continued:</vt:lpstr>
      <vt:lpstr>Additional guidance / Contact us</vt:lpstr>
      <vt:lpstr>Contact us:</vt:lpstr>
      <vt:lpstr>Useful links:</vt:lpstr>
      <vt:lpstr>Our training website</vt:lpstr>
      <vt:lpstr>Our communications channels</vt:lpstr>
      <vt:lpstr>Legal Aid Agency 13th Floor (13.51) 102 Petty France London SW1H 9AJ gov.uk/government/organisations/legal-aid-agency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Family Advocacy Scheme (FAS)</dc:title>
  <dc:creator>Cooke, Tristan (LAA)</dc:creator>
  <cp:lastModifiedBy>Goddard, Tammy | She/Hers</cp:lastModifiedBy>
  <cp:revision>6</cp:revision>
  <dcterms:created xsi:type="dcterms:W3CDTF">2022-01-17T13:46:41Z</dcterms:created>
  <dcterms:modified xsi:type="dcterms:W3CDTF">2023-11-10T15:58:38Z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0x0101003DC4EC697F8DD5458A22CB4D2CE1B3D5</vt:lpwstr>
  </property>
  <property fmtid="{D5CDD505-2E9C-101B-9397-08002B2CF9AE}" pid="3" name="Order">
    <vt:r8>79400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ies>
</file>